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 id="2147483730" r:id="rId2"/>
  </p:sldMasterIdLst>
  <p:notesMasterIdLst>
    <p:notesMasterId r:id="rId17"/>
  </p:notesMasterIdLst>
  <p:handoutMasterIdLst>
    <p:handoutMasterId r:id="rId18"/>
  </p:handoutMasterIdLst>
  <p:sldIdLst>
    <p:sldId id="256" r:id="rId3"/>
    <p:sldId id="280" r:id="rId4"/>
    <p:sldId id="288" r:id="rId5"/>
    <p:sldId id="287" r:id="rId6"/>
    <p:sldId id="290" r:id="rId7"/>
    <p:sldId id="291" r:id="rId8"/>
    <p:sldId id="292" r:id="rId9"/>
    <p:sldId id="293" r:id="rId10"/>
    <p:sldId id="294" r:id="rId11"/>
    <p:sldId id="295" r:id="rId12"/>
    <p:sldId id="297" r:id="rId13"/>
    <p:sldId id="298" r:id="rId14"/>
    <p:sldId id="289" r:id="rId15"/>
    <p:sldId id="269" r:id="rId16"/>
  </p:sldIdLst>
  <p:sldSz cx="9144000" cy="6858000" type="screen4x3"/>
  <p:notesSz cx="6797675" cy="9926638"/>
  <p:defaultTextStyle>
    <a:defPPr>
      <a:defRPr lang="en-US"/>
    </a:defPPr>
    <a:lvl1pPr marL="0" algn="l" defTabSz="457136" rtl="0" eaLnBrk="1" latinLnBrk="0" hangingPunct="1">
      <a:defRPr sz="1800" kern="1200">
        <a:solidFill>
          <a:schemeClr val="tx1"/>
        </a:solidFill>
        <a:latin typeface="+mn-lt"/>
        <a:ea typeface="+mn-ea"/>
        <a:cs typeface="+mn-cs"/>
      </a:defRPr>
    </a:lvl1pPr>
    <a:lvl2pPr marL="457136" algn="l" defTabSz="457136" rtl="0" eaLnBrk="1" latinLnBrk="0" hangingPunct="1">
      <a:defRPr sz="1800" kern="1200">
        <a:solidFill>
          <a:schemeClr val="tx1"/>
        </a:solidFill>
        <a:latin typeface="+mn-lt"/>
        <a:ea typeface="+mn-ea"/>
        <a:cs typeface="+mn-cs"/>
      </a:defRPr>
    </a:lvl2pPr>
    <a:lvl3pPr marL="914272" algn="l" defTabSz="457136" rtl="0" eaLnBrk="1" latinLnBrk="0" hangingPunct="1">
      <a:defRPr sz="1800" kern="1200">
        <a:solidFill>
          <a:schemeClr val="tx1"/>
        </a:solidFill>
        <a:latin typeface="+mn-lt"/>
        <a:ea typeface="+mn-ea"/>
        <a:cs typeface="+mn-cs"/>
      </a:defRPr>
    </a:lvl3pPr>
    <a:lvl4pPr marL="1371408" algn="l" defTabSz="457136" rtl="0" eaLnBrk="1" latinLnBrk="0" hangingPunct="1">
      <a:defRPr sz="1800" kern="1200">
        <a:solidFill>
          <a:schemeClr val="tx1"/>
        </a:solidFill>
        <a:latin typeface="+mn-lt"/>
        <a:ea typeface="+mn-ea"/>
        <a:cs typeface="+mn-cs"/>
      </a:defRPr>
    </a:lvl4pPr>
    <a:lvl5pPr marL="1828543" algn="l" defTabSz="457136" rtl="0" eaLnBrk="1" latinLnBrk="0" hangingPunct="1">
      <a:defRPr sz="1800" kern="1200">
        <a:solidFill>
          <a:schemeClr val="tx1"/>
        </a:solidFill>
        <a:latin typeface="+mn-lt"/>
        <a:ea typeface="+mn-ea"/>
        <a:cs typeface="+mn-cs"/>
      </a:defRPr>
    </a:lvl5pPr>
    <a:lvl6pPr marL="2285679" algn="l" defTabSz="457136" rtl="0" eaLnBrk="1" latinLnBrk="0" hangingPunct="1">
      <a:defRPr sz="1800" kern="1200">
        <a:solidFill>
          <a:schemeClr val="tx1"/>
        </a:solidFill>
        <a:latin typeface="+mn-lt"/>
        <a:ea typeface="+mn-ea"/>
        <a:cs typeface="+mn-cs"/>
      </a:defRPr>
    </a:lvl6pPr>
    <a:lvl7pPr marL="2742815" algn="l" defTabSz="457136" rtl="0" eaLnBrk="1" latinLnBrk="0" hangingPunct="1">
      <a:defRPr sz="1800" kern="1200">
        <a:solidFill>
          <a:schemeClr val="tx1"/>
        </a:solidFill>
        <a:latin typeface="+mn-lt"/>
        <a:ea typeface="+mn-ea"/>
        <a:cs typeface="+mn-cs"/>
      </a:defRPr>
    </a:lvl7pPr>
    <a:lvl8pPr marL="3199951" algn="l" defTabSz="457136" rtl="0" eaLnBrk="1" latinLnBrk="0" hangingPunct="1">
      <a:defRPr sz="1800" kern="1200">
        <a:solidFill>
          <a:schemeClr val="tx1"/>
        </a:solidFill>
        <a:latin typeface="+mn-lt"/>
        <a:ea typeface="+mn-ea"/>
        <a:cs typeface="+mn-cs"/>
      </a:defRPr>
    </a:lvl8pPr>
    <a:lvl9pPr marL="3657087" algn="l" defTabSz="457136"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Intro slide options" id="{6DE3BC16-BA9D-514E-992B-9D4CE90FC4DB}">
          <p14:sldIdLst>
            <p14:sldId id="256"/>
          </p14:sldIdLst>
        </p14:section>
        <p14:section name="Content slide options - bulleted lists" id="{E466CC74-660C-FC46-A0E3-BF41A350C32C}">
          <p14:sldIdLst>
            <p14:sldId id="280"/>
            <p14:sldId id="288"/>
            <p14:sldId id="287"/>
            <p14:sldId id="290"/>
            <p14:sldId id="291"/>
            <p14:sldId id="292"/>
            <p14:sldId id="293"/>
            <p14:sldId id="294"/>
            <p14:sldId id="295"/>
            <p14:sldId id="297"/>
            <p14:sldId id="298"/>
            <p14:sldId id="289"/>
          </p14:sldIdLst>
        </p14:section>
        <p14:section name="Sign off slide" id="{DF88D4E2-3FCD-694C-A611-EC711783F631}">
          <p14:sldIdLst>
            <p14:sldId id="269"/>
          </p14:sldIdLst>
        </p14:section>
      </p14:sectionLst>
    </p:ex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127" userDrawn="1">
          <p15:clr>
            <a:srgbClr val="A4A3A4"/>
          </p15:clr>
        </p15:guide>
        <p15:guide id="2" pos="2141" userDrawn="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Ranjith Ramadasan" initials="" lastIdx="1" clrIdx="0"/>
</p:cmAuthorLst>
</file>

<file path=ppt/presProps.xml><?xml version="1.0" encoding="utf-8"?>
<p:presentationPr xmlns:a="http://schemas.openxmlformats.org/drawingml/2006/main" xmlns:r="http://schemas.openxmlformats.org/officeDocument/2006/relationships" xmlns:p="http://schemas.openxmlformats.org/presentationml/2006/main">
  <p:prnPr prnWhat="handouts6" scaleToFitPaper="1" frameSlides="1"/>
  <p:clrMru>
    <a:srgbClr val="43C9D6"/>
    <a:srgbClr val="000000"/>
    <a:srgbClr val="00ADED"/>
    <a:srgbClr val="1C75BA"/>
    <a:srgbClr val="C00000"/>
    <a:srgbClr val="7030A0"/>
    <a:srgbClr val="00AEEF"/>
    <a:srgbClr val="A4C2D2"/>
    <a:srgbClr val="C7EAFB"/>
    <a:srgbClr val="E1F4FD"/>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42" autoAdjust="0"/>
    <p:restoredTop sz="64028" autoAdjust="0"/>
  </p:normalViewPr>
  <p:slideViewPr>
    <p:cSldViewPr snapToGrid="0" snapToObjects="1">
      <p:cViewPr varScale="1">
        <p:scale>
          <a:sx n="68" d="100"/>
          <a:sy n="68" d="100"/>
        </p:scale>
        <p:origin x="2040" y="7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notesViewPr>
    <p:cSldViewPr snapToGrid="0" snapToObjects="1">
      <p:cViewPr varScale="1">
        <p:scale>
          <a:sx n="59" d="100"/>
          <a:sy n="59" d="100"/>
        </p:scale>
        <p:origin x="2790" y="84"/>
      </p:cViewPr>
      <p:guideLst>
        <p:guide orient="horz" pos="3127"/>
        <p:guide pos="2141"/>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handoutMaster" Target="handoutMasters/handoutMaster1.xml"/><Relationship Id="rId3" Type="http://schemas.openxmlformats.org/officeDocument/2006/relationships/slide" Target="slides/slide1.xml"/><Relationship Id="rId21"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commentAuthors" Target="commentAuthor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6332"/>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50443" y="0"/>
            <a:ext cx="2945659" cy="496332"/>
          </a:xfrm>
          <a:prstGeom prst="rect">
            <a:avLst/>
          </a:prstGeom>
        </p:spPr>
        <p:txBody>
          <a:bodyPr vert="horz" lIns="91440" tIns="45720" rIns="91440" bIns="45720" rtlCol="0"/>
          <a:lstStyle>
            <a:lvl1pPr algn="r">
              <a:defRPr sz="1200"/>
            </a:lvl1pPr>
          </a:lstStyle>
          <a:p>
            <a:fld id="{648506EF-06C3-404C-8F89-57A0E21DDE20}" type="datetimeFigureOut">
              <a:rPr lang="en-US" smtClean="0"/>
              <a:t>06/12/2018</a:t>
            </a:fld>
            <a:endParaRPr lang="en-US"/>
          </a:p>
        </p:txBody>
      </p:sp>
      <p:sp>
        <p:nvSpPr>
          <p:cNvPr id="4" name="Footer Placeholder 3"/>
          <p:cNvSpPr>
            <a:spLocks noGrp="1"/>
          </p:cNvSpPr>
          <p:nvPr>
            <p:ph type="ftr" sz="quarter" idx="2"/>
          </p:nvPr>
        </p:nvSpPr>
        <p:spPr>
          <a:xfrm>
            <a:off x="0" y="9428583"/>
            <a:ext cx="2945659" cy="496332"/>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50443" y="9428583"/>
            <a:ext cx="2945659" cy="496332"/>
          </a:xfrm>
          <a:prstGeom prst="rect">
            <a:avLst/>
          </a:prstGeom>
        </p:spPr>
        <p:txBody>
          <a:bodyPr vert="horz" lIns="91440" tIns="45720" rIns="91440" bIns="45720" rtlCol="0" anchor="b"/>
          <a:lstStyle>
            <a:lvl1pPr algn="r">
              <a:defRPr sz="1200"/>
            </a:lvl1pPr>
          </a:lstStyle>
          <a:p>
            <a:fld id="{A5FCCDC5-2EC0-A947-93ED-82E1F9248E90}" type="slidenum">
              <a:rPr lang="en-US" smtClean="0"/>
              <a:t>‹#›</a:t>
            </a:fld>
            <a:endParaRPr lang="en-US"/>
          </a:p>
        </p:txBody>
      </p:sp>
    </p:spTree>
    <p:extLst>
      <p:ext uri="{BB962C8B-B14F-4D97-AF65-F5344CB8AC3E}">
        <p14:creationId xmlns:p14="http://schemas.microsoft.com/office/powerpoint/2010/main" val="284994867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6332"/>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50443" y="0"/>
            <a:ext cx="2945659" cy="496332"/>
          </a:xfrm>
          <a:prstGeom prst="rect">
            <a:avLst/>
          </a:prstGeom>
        </p:spPr>
        <p:txBody>
          <a:bodyPr vert="horz" lIns="91440" tIns="45720" rIns="91440" bIns="45720" rtlCol="0"/>
          <a:lstStyle>
            <a:lvl1pPr algn="r">
              <a:defRPr sz="1200"/>
            </a:lvl1pPr>
          </a:lstStyle>
          <a:p>
            <a:fld id="{196D1C28-0F0C-214E-8322-B87F8AA539D8}" type="datetimeFigureOut">
              <a:rPr lang="en-US" smtClean="0"/>
              <a:t>06/12/2018</a:t>
            </a:fld>
            <a:endParaRPr lang="en-US"/>
          </a:p>
        </p:txBody>
      </p:sp>
      <p:sp>
        <p:nvSpPr>
          <p:cNvPr id="4" name="Slide Image Placeholder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79768" y="4715153"/>
            <a:ext cx="5438140" cy="4466987"/>
          </a:xfrm>
          <a:prstGeom prst="rect">
            <a:avLst/>
          </a:prstGeom>
        </p:spPr>
        <p:txBody>
          <a:bodyPr vert="horz" lIns="91440" tIns="45720" rIns="91440" bIns="45720" rtlCol="0"/>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Footer Placeholder 5"/>
          <p:cNvSpPr>
            <a:spLocks noGrp="1"/>
          </p:cNvSpPr>
          <p:nvPr>
            <p:ph type="ftr" sz="quarter" idx="4"/>
          </p:nvPr>
        </p:nvSpPr>
        <p:spPr>
          <a:xfrm>
            <a:off x="0" y="9428583"/>
            <a:ext cx="2945659" cy="496332"/>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50443" y="9428583"/>
            <a:ext cx="2945659" cy="496332"/>
          </a:xfrm>
          <a:prstGeom prst="rect">
            <a:avLst/>
          </a:prstGeom>
        </p:spPr>
        <p:txBody>
          <a:bodyPr vert="horz" lIns="91440" tIns="45720" rIns="91440" bIns="45720" rtlCol="0" anchor="b"/>
          <a:lstStyle>
            <a:lvl1pPr algn="r">
              <a:defRPr sz="1200"/>
            </a:lvl1pPr>
          </a:lstStyle>
          <a:p>
            <a:fld id="{A83311DB-C32A-CC46-90F4-CE205A9DE94D}" type="slidenum">
              <a:rPr lang="en-US" smtClean="0"/>
              <a:t>‹#›</a:t>
            </a:fld>
            <a:endParaRPr lang="en-US"/>
          </a:p>
        </p:txBody>
      </p:sp>
    </p:spTree>
    <p:extLst>
      <p:ext uri="{BB962C8B-B14F-4D97-AF65-F5344CB8AC3E}">
        <p14:creationId xmlns:p14="http://schemas.microsoft.com/office/powerpoint/2010/main" val="1752252329"/>
      </p:ext>
    </p:extLst>
  </p:cSld>
  <p:clrMap bg1="lt1" tx1="dk1" bg2="lt2" tx2="dk2" accent1="accent1" accent2="accent2" accent3="accent3" accent4="accent4" accent5="accent5" accent6="accent6" hlink="hlink" folHlink="folHlink"/>
  <p:notesStyle>
    <a:lvl1pPr marL="0" algn="l" defTabSz="457136" rtl="0" eaLnBrk="1" latinLnBrk="0" hangingPunct="1">
      <a:defRPr sz="1200" kern="1200">
        <a:solidFill>
          <a:schemeClr val="tx1"/>
        </a:solidFill>
        <a:latin typeface="+mn-lt"/>
        <a:ea typeface="+mn-ea"/>
        <a:cs typeface="+mn-cs"/>
      </a:defRPr>
    </a:lvl1pPr>
    <a:lvl2pPr marL="457136" algn="l" defTabSz="457136" rtl="0" eaLnBrk="1" latinLnBrk="0" hangingPunct="1">
      <a:defRPr sz="1200" kern="1200">
        <a:solidFill>
          <a:schemeClr val="tx1"/>
        </a:solidFill>
        <a:latin typeface="+mn-lt"/>
        <a:ea typeface="+mn-ea"/>
        <a:cs typeface="+mn-cs"/>
      </a:defRPr>
    </a:lvl2pPr>
    <a:lvl3pPr marL="914272" algn="l" defTabSz="457136" rtl="0" eaLnBrk="1" latinLnBrk="0" hangingPunct="1">
      <a:defRPr sz="1200" kern="1200">
        <a:solidFill>
          <a:schemeClr val="tx1"/>
        </a:solidFill>
        <a:latin typeface="+mn-lt"/>
        <a:ea typeface="+mn-ea"/>
        <a:cs typeface="+mn-cs"/>
      </a:defRPr>
    </a:lvl3pPr>
    <a:lvl4pPr marL="1371408" algn="l" defTabSz="457136" rtl="0" eaLnBrk="1" latinLnBrk="0" hangingPunct="1">
      <a:defRPr sz="1200" kern="1200">
        <a:solidFill>
          <a:schemeClr val="tx1"/>
        </a:solidFill>
        <a:latin typeface="+mn-lt"/>
        <a:ea typeface="+mn-ea"/>
        <a:cs typeface="+mn-cs"/>
      </a:defRPr>
    </a:lvl4pPr>
    <a:lvl5pPr marL="1828543" algn="l" defTabSz="457136" rtl="0" eaLnBrk="1" latinLnBrk="0" hangingPunct="1">
      <a:defRPr sz="1200" kern="1200">
        <a:solidFill>
          <a:schemeClr val="tx1"/>
        </a:solidFill>
        <a:latin typeface="+mn-lt"/>
        <a:ea typeface="+mn-ea"/>
        <a:cs typeface="+mn-cs"/>
      </a:defRPr>
    </a:lvl5pPr>
    <a:lvl6pPr marL="2285679" algn="l" defTabSz="457136" rtl="0" eaLnBrk="1" latinLnBrk="0" hangingPunct="1">
      <a:defRPr sz="1200" kern="1200">
        <a:solidFill>
          <a:schemeClr val="tx1"/>
        </a:solidFill>
        <a:latin typeface="+mn-lt"/>
        <a:ea typeface="+mn-ea"/>
        <a:cs typeface="+mn-cs"/>
      </a:defRPr>
    </a:lvl6pPr>
    <a:lvl7pPr marL="2742815" algn="l" defTabSz="457136" rtl="0" eaLnBrk="1" latinLnBrk="0" hangingPunct="1">
      <a:defRPr sz="1200" kern="1200">
        <a:solidFill>
          <a:schemeClr val="tx1"/>
        </a:solidFill>
        <a:latin typeface="+mn-lt"/>
        <a:ea typeface="+mn-ea"/>
        <a:cs typeface="+mn-cs"/>
      </a:defRPr>
    </a:lvl7pPr>
    <a:lvl8pPr marL="3199951" algn="l" defTabSz="457136" rtl="0" eaLnBrk="1" latinLnBrk="0" hangingPunct="1">
      <a:defRPr sz="1200" kern="1200">
        <a:solidFill>
          <a:schemeClr val="tx1"/>
        </a:solidFill>
        <a:latin typeface="+mn-lt"/>
        <a:ea typeface="+mn-ea"/>
        <a:cs typeface="+mn-cs"/>
      </a:defRPr>
    </a:lvl8pPr>
    <a:lvl9pPr marL="3657087" algn="l" defTabSz="457136"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dirty="0"/>
              <a:t>Une initiative parrainée par sept organisations internationales:</a:t>
            </a:r>
          </a:p>
          <a:p>
            <a:r>
              <a:rPr lang="fr-FR" dirty="0"/>
              <a:t>Banque des règlements internationaux</a:t>
            </a:r>
          </a:p>
          <a:p>
            <a:r>
              <a:rPr lang="fr-FR" dirty="0"/>
              <a:t>Banque centrale européenne</a:t>
            </a:r>
          </a:p>
          <a:p>
            <a:r>
              <a:rPr lang="fr-FR" dirty="0"/>
              <a:t>Eurostat</a:t>
            </a:r>
          </a:p>
          <a:p>
            <a:r>
              <a:rPr lang="fr-FR" dirty="0"/>
              <a:t>Fond monétaire international</a:t>
            </a:r>
          </a:p>
          <a:p>
            <a:r>
              <a:rPr lang="fr-FR" dirty="0"/>
              <a:t>Organisation pour la coopération et le développement économique</a:t>
            </a:r>
          </a:p>
          <a:p>
            <a:r>
              <a:rPr lang="fr-FR" dirty="0"/>
              <a:t>Les Nations Unies</a:t>
            </a:r>
          </a:p>
          <a:p>
            <a:r>
              <a:rPr lang="fr-FR" dirty="0"/>
              <a:t>Banque mondiale</a:t>
            </a:r>
            <a:endParaRPr lang="en-US" dirty="0"/>
          </a:p>
        </p:txBody>
      </p:sp>
      <p:sp>
        <p:nvSpPr>
          <p:cNvPr id="4" name="Slide Number Placeholder 3"/>
          <p:cNvSpPr>
            <a:spLocks noGrp="1"/>
          </p:cNvSpPr>
          <p:nvPr>
            <p:ph type="sldNum" sz="quarter" idx="10"/>
          </p:nvPr>
        </p:nvSpPr>
        <p:spPr/>
        <p:txBody>
          <a:bodyPr/>
          <a:lstStyle/>
          <a:p>
            <a:fld id="{A83311DB-C32A-CC46-90F4-CE205A9DE94D}" type="slidenum">
              <a:rPr lang="en-US" smtClean="0"/>
              <a:t>1</a:t>
            </a:fld>
            <a:endParaRPr lang="en-US"/>
          </a:p>
        </p:txBody>
      </p:sp>
    </p:spTree>
    <p:extLst>
      <p:ext uri="{BB962C8B-B14F-4D97-AF65-F5344CB8AC3E}">
        <p14:creationId xmlns:p14="http://schemas.microsoft.com/office/powerpoint/2010/main" val="382206262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dirty="0"/>
              <a:t>Le développement d’un DSD global est généralement réalisé par un groupe de travail composé de plusieurs agences et pays internationaux.</a:t>
            </a:r>
            <a:endParaRPr lang="en-US" dirty="0"/>
          </a:p>
        </p:txBody>
      </p:sp>
      <p:sp>
        <p:nvSpPr>
          <p:cNvPr id="4" name="Slide Number Placeholder 3"/>
          <p:cNvSpPr>
            <a:spLocks noGrp="1"/>
          </p:cNvSpPr>
          <p:nvPr>
            <p:ph type="sldNum" sz="quarter" idx="10"/>
          </p:nvPr>
        </p:nvSpPr>
        <p:spPr/>
        <p:txBody>
          <a:bodyPr/>
          <a:lstStyle/>
          <a:p>
            <a:fld id="{A83311DB-C32A-CC46-90F4-CE205A9DE94D}" type="slidenum">
              <a:rPr lang="en-US" smtClean="0"/>
              <a:t>10</a:t>
            </a:fld>
            <a:endParaRPr lang="en-US"/>
          </a:p>
        </p:txBody>
      </p:sp>
    </p:spTree>
    <p:extLst>
      <p:ext uri="{BB962C8B-B14F-4D97-AF65-F5344CB8AC3E}">
        <p14:creationId xmlns:p14="http://schemas.microsoft.com/office/powerpoint/2010/main" val="180868653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dirty="0"/>
              <a:t>Le développement d’un DSD global est généralement réalisé par un groupe de travail composé de plusieurs agences et pays internationaux.</a:t>
            </a:r>
            <a:endParaRPr lang="en-US" dirty="0"/>
          </a:p>
        </p:txBody>
      </p:sp>
      <p:sp>
        <p:nvSpPr>
          <p:cNvPr id="4" name="Slide Number Placeholder 3"/>
          <p:cNvSpPr>
            <a:spLocks noGrp="1"/>
          </p:cNvSpPr>
          <p:nvPr>
            <p:ph type="sldNum" sz="quarter" idx="10"/>
          </p:nvPr>
        </p:nvSpPr>
        <p:spPr/>
        <p:txBody>
          <a:bodyPr/>
          <a:lstStyle/>
          <a:p>
            <a:fld id="{A83311DB-C32A-CC46-90F4-CE205A9DE94D}" type="slidenum">
              <a:rPr lang="en-US" smtClean="0"/>
              <a:t>11</a:t>
            </a:fld>
            <a:endParaRPr lang="en-US"/>
          </a:p>
        </p:txBody>
      </p:sp>
    </p:spTree>
    <p:extLst>
      <p:ext uri="{BB962C8B-B14F-4D97-AF65-F5344CB8AC3E}">
        <p14:creationId xmlns:p14="http://schemas.microsoft.com/office/powerpoint/2010/main" val="109150716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dirty="0"/>
              <a:t>Le développement d’un DSD global est généralement réalisé par un groupe de travail composé de plusieurs agences et pays internationaux.</a:t>
            </a:r>
            <a:endParaRPr lang="en-US" dirty="0"/>
          </a:p>
        </p:txBody>
      </p:sp>
      <p:sp>
        <p:nvSpPr>
          <p:cNvPr id="4" name="Slide Number Placeholder 3"/>
          <p:cNvSpPr>
            <a:spLocks noGrp="1"/>
          </p:cNvSpPr>
          <p:nvPr>
            <p:ph type="sldNum" sz="quarter" idx="10"/>
          </p:nvPr>
        </p:nvSpPr>
        <p:spPr/>
        <p:txBody>
          <a:bodyPr/>
          <a:lstStyle/>
          <a:p>
            <a:fld id="{A83311DB-C32A-CC46-90F4-CE205A9DE94D}" type="slidenum">
              <a:rPr lang="en-US" smtClean="0"/>
              <a:t>12</a:t>
            </a:fld>
            <a:endParaRPr lang="en-US"/>
          </a:p>
        </p:txBody>
      </p:sp>
    </p:spTree>
    <p:extLst>
      <p:ext uri="{BB962C8B-B14F-4D97-AF65-F5344CB8AC3E}">
        <p14:creationId xmlns:p14="http://schemas.microsoft.com/office/powerpoint/2010/main" val="314067767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83311DB-C32A-CC46-90F4-CE205A9DE94D}" type="slidenum">
              <a:rPr lang="en-US" smtClean="0"/>
              <a:t>13</a:t>
            </a:fld>
            <a:endParaRPr lang="en-US"/>
          </a:p>
        </p:txBody>
      </p:sp>
    </p:spTree>
    <p:extLst>
      <p:ext uri="{BB962C8B-B14F-4D97-AF65-F5344CB8AC3E}">
        <p14:creationId xmlns:p14="http://schemas.microsoft.com/office/powerpoint/2010/main" val="317586585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Thank you!</a:t>
            </a:r>
          </a:p>
        </p:txBody>
      </p:sp>
      <p:sp>
        <p:nvSpPr>
          <p:cNvPr id="4" name="Slide Number Placeholder 3"/>
          <p:cNvSpPr>
            <a:spLocks noGrp="1"/>
          </p:cNvSpPr>
          <p:nvPr>
            <p:ph type="sldNum" sz="quarter" idx="10"/>
          </p:nvPr>
        </p:nvSpPr>
        <p:spPr/>
        <p:txBody>
          <a:bodyPr/>
          <a:lstStyle/>
          <a:p>
            <a:fld id="{A83311DB-C32A-CC46-90F4-CE205A9DE94D}" type="slidenum">
              <a:rPr lang="en-US" smtClean="0"/>
              <a:t>14</a:t>
            </a:fld>
            <a:endParaRPr lang="en-US"/>
          </a:p>
        </p:txBody>
      </p:sp>
    </p:spTree>
    <p:extLst>
      <p:ext uri="{BB962C8B-B14F-4D97-AF65-F5344CB8AC3E}">
        <p14:creationId xmlns:p14="http://schemas.microsoft.com/office/powerpoint/2010/main" val="127553906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SDMX </a:t>
            </a:r>
            <a:r>
              <a:rPr lang="en-US" dirty="0" err="1"/>
              <a:t>est</a:t>
            </a:r>
            <a:r>
              <a:rPr lang="en-US" dirty="0"/>
              <a:t> </a:t>
            </a:r>
            <a:r>
              <a:rPr lang="en-US" dirty="0" err="1"/>
              <a:t>devenu</a:t>
            </a:r>
            <a:r>
              <a:rPr lang="en-US" dirty="0"/>
              <a:t> un standard ISO pour </a:t>
            </a:r>
            <a:r>
              <a:rPr lang="en-US" dirty="0" err="1"/>
              <a:t>decrir</a:t>
            </a:r>
            <a:r>
              <a:rPr lang="en-US" dirty="0"/>
              <a:t> les </a:t>
            </a:r>
            <a:r>
              <a:rPr lang="en-US" dirty="0" err="1"/>
              <a:t>donnees</a:t>
            </a:r>
            <a:r>
              <a:rPr lang="en-US" dirty="0"/>
              <a:t> et </a:t>
            </a:r>
            <a:r>
              <a:rPr lang="en-US" dirty="0" err="1"/>
              <a:t>metadonnees</a:t>
            </a:r>
            <a:r>
              <a:rPr lang="en-US" baseline="0" dirty="0"/>
              <a:t> </a:t>
            </a:r>
            <a:r>
              <a:rPr lang="fr-FR" sz="1200" dirty="0"/>
              <a:t>et Fournir une approche intégrée pour faciliter leur échange entre </a:t>
            </a:r>
            <a:r>
              <a:rPr lang="en-US" baseline="0" dirty="0"/>
              <a:t>organizations</a:t>
            </a:r>
            <a:endParaRPr lang="en-US" dirty="0"/>
          </a:p>
        </p:txBody>
      </p:sp>
      <p:sp>
        <p:nvSpPr>
          <p:cNvPr id="4" name="Slide Number Placeholder 3"/>
          <p:cNvSpPr>
            <a:spLocks noGrp="1"/>
          </p:cNvSpPr>
          <p:nvPr>
            <p:ph type="sldNum" sz="quarter" idx="10"/>
          </p:nvPr>
        </p:nvSpPr>
        <p:spPr/>
        <p:txBody>
          <a:bodyPr/>
          <a:lstStyle/>
          <a:p>
            <a:fld id="{A83311DB-C32A-CC46-90F4-CE205A9DE94D}" type="slidenum">
              <a:rPr lang="en-US" smtClean="0"/>
              <a:t>2</a:t>
            </a:fld>
            <a:endParaRPr lang="en-US"/>
          </a:p>
        </p:txBody>
      </p:sp>
    </p:spTree>
    <p:extLst>
      <p:ext uri="{BB962C8B-B14F-4D97-AF65-F5344CB8AC3E}">
        <p14:creationId xmlns:p14="http://schemas.microsoft.com/office/powerpoint/2010/main" val="185489167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dirty="0"/>
              <a:t>L’objectif est de créer des normes communes pour l’échange de données statistiques et de métadonnées afin de gagner en efficacité et d’éviter les doubles emplois dans notre propre travail et éventuellement pour le travail d’autres dans le domaine de l’information statistique.</a:t>
            </a:r>
            <a:endParaRPr lang="en-US" dirty="0"/>
          </a:p>
        </p:txBody>
      </p:sp>
      <p:sp>
        <p:nvSpPr>
          <p:cNvPr id="4" name="Slide Number Placeholder 3"/>
          <p:cNvSpPr>
            <a:spLocks noGrp="1"/>
          </p:cNvSpPr>
          <p:nvPr>
            <p:ph type="sldNum" sz="quarter" idx="10"/>
          </p:nvPr>
        </p:nvSpPr>
        <p:spPr/>
        <p:txBody>
          <a:bodyPr/>
          <a:lstStyle/>
          <a:p>
            <a:fld id="{A83311DB-C32A-CC46-90F4-CE205A9DE94D}" type="slidenum">
              <a:rPr lang="en-US" smtClean="0"/>
              <a:t>3</a:t>
            </a:fld>
            <a:endParaRPr lang="en-US"/>
          </a:p>
        </p:txBody>
      </p:sp>
    </p:spTree>
    <p:extLst>
      <p:ext uri="{BB962C8B-B14F-4D97-AF65-F5344CB8AC3E}">
        <p14:creationId xmlns:p14="http://schemas.microsoft.com/office/powerpoint/2010/main" val="232270588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a:t>L’avantage</a:t>
            </a:r>
            <a:r>
              <a:rPr lang="en-US" dirty="0"/>
              <a:t> </a:t>
            </a:r>
            <a:r>
              <a:rPr lang="en-US" dirty="0" err="1"/>
              <a:t>principale</a:t>
            </a:r>
            <a:r>
              <a:rPr lang="en-US" dirty="0"/>
              <a:t> de SDMX</a:t>
            </a:r>
            <a:r>
              <a:rPr lang="en-US" baseline="0" dirty="0"/>
              <a:t> et le </a:t>
            </a:r>
            <a:r>
              <a:rPr lang="en-US" baseline="0" dirty="0" err="1"/>
              <a:t>partage</a:t>
            </a:r>
            <a:r>
              <a:rPr lang="en-US" baseline="0" dirty="0"/>
              <a:t> de </a:t>
            </a:r>
            <a:r>
              <a:rPr lang="en-US" baseline="0" dirty="0" err="1"/>
              <a:t>donnees</a:t>
            </a:r>
            <a:r>
              <a:rPr lang="en-US" baseline="0" dirty="0"/>
              <a:t> et </a:t>
            </a:r>
            <a:r>
              <a:rPr lang="en-US" baseline="0" dirty="0" err="1"/>
              <a:t>metadonnees</a:t>
            </a:r>
            <a:r>
              <a:rPr lang="en-US" baseline="0" dirty="0"/>
              <a:t>. </a:t>
            </a:r>
          </a:p>
          <a:p>
            <a:r>
              <a:rPr lang="en-US" baseline="0" dirty="0"/>
              <a:t>Un </a:t>
            </a:r>
            <a:r>
              <a:rPr lang="en-US" baseline="0" dirty="0" err="1"/>
              <a:t>autre</a:t>
            </a:r>
            <a:r>
              <a:rPr lang="en-US" baseline="0" dirty="0"/>
              <a:t> advantage </a:t>
            </a:r>
            <a:r>
              <a:rPr lang="en-US" baseline="0" dirty="0" err="1"/>
              <a:t>est</a:t>
            </a:r>
            <a:r>
              <a:rPr lang="en-US" baseline="0" dirty="0"/>
              <a:t> </a:t>
            </a:r>
            <a:r>
              <a:rPr lang="en-US" baseline="0" dirty="0" err="1"/>
              <a:t>l’implementation</a:t>
            </a:r>
            <a:r>
              <a:rPr lang="en-US" baseline="0" dirty="0"/>
              <a:t> du SDMX avec un frais </a:t>
            </a:r>
            <a:r>
              <a:rPr lang="en-US" baseline="0" dirty="0" err="1"/>
              <a:t>minimume</a:t>
            </a:r>
            <a:r>
              <a:rPr lang="en-US" baseline="0" dirty="0"/>
              <a:t>. </a:t>
            </a:r>
          </a:p>
          <a:p>
            <a:r>
              <a:rPr lang="en-US" baseline="0" dirty="0"/>
              <a:t>Les </a:t>
            </a:r>
            <a:r>
              <a:rPr lang="en-US" baseline="0" dirty="0" err="1"/>
              <a:t>outils</a:t>
            </a:r>
            <a:r>
              <a:rPr lang="en-US" baseline="0" dirty="0"/>
              <a:t> </a:t>
            </a:r>
            <a:r>
              <a:rPr lang="en-US" baseline="0" dirty="0" err="1"/>
              <a:t>exisit</a:t>
            </a:r>
            <a:r>
              <a:rPr lang="en-US" baseline="0" dirty="0"/>
              <a:t> et les pays </a:t>
            </a:r>
            <a:r>
              <a:rPr lang="en-US" baseline="0" dirty="0" err="1"/>
              <a:t>n’ont</a:t>
            </a:r>
            <a:r>
              <a:rPr lang="en-US" baseline="0" dirty="0"/>
              <a:t> </a:t>
            </a:r>
            <a:r>
              <a:rPr lang="en-US" baseline="0" dirty="0" err="1"/>
              <a:t>qu’a</a:t>
            </a:r>
            <a:r>
              <a:rPr lang="en-US" baseline="0" dirty="0"/>
              <a:t> implementer.</a:t>
            </a:r>
            <a:endParaRPr lang="en-US" dirty="0"/>
          </a:p>
        </p:txBody>
      </p:sp>
      <p:sp>
        <p:nvSpPr>
          <p:cNvPr id="4" name="Slide Number Placeholder 3"/>
          <p:cNvSpPr>
            <a:spLocks noGrp="1"/>
          </p:cNvSpPr>
          <p:nvPr>
            <p:ph type="sldNum" sz="quarter" idx="10"/>
          </p:nvPr>
        </p:nvSpPr>
        <p:spPr/>
        <p:txBody>
          <a:bodyPr/>
          <a:lstStyle/>
          <a:p>
            <a:fld id="{A83311DB-C32A-CC46-90F4-CE205A9DE94D}" type="slidenum">
              <a:rPr lang="en-US" smtClean="0"/>
              <a:t>4</a:t>
            </a:fld>
            <a:endParaRPr lang="en-US"/>
          </a:p>
        </p:txBody>
      </p:sp>
    </p:spTree>
    <p:extLst>
      <p:ext uri="{BB962C8B-B14F-4D97-AF65-F5344CB8AC3E}">
        <p14:creationId xmlns:p14="http://schemas.microsoft.com/office/powerpoint/2010/main" val="141808873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83311DB-C32A-CC46-90F4-CE205A9DE94D}" type="slidenum">
              <a:rPr lang="en-US" smtClean="0"/>
              <a:t>5</a:t>
            </a:fld>
            <a:endParaRPr lang="en-US"/>
          </a:p>
        </p:txBody>
      </p:sp>
    </p:spTree>
    <p:extLst>
      <p:ext uri="{BB962C8B-B14F-4D97-AF65-F5344CB8AC3E}">
        <p14:creationId xmlns:p14="http://schemas.microsoft.com/office/powerpoint/2010/main" val="187242912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83311DB-C32A-CC46-90F4-CE205A9DE94D}" type="slidenum">
              <a:rPr lang="en-US" smtClean="0"/>
              <a:t>6</a:t>
            </a:fld>
            <a:endParaRPr lang="en-US"/>
          </a:p>
        </p:txBody>
      </p:sp>
    </p:spTree>
    <p:extLst>
      <p:ext uri="{BB962C8B-B14F-4D97-AF65-F5344CB8AC3E}">
        <p14:creationId xmlns:p14="http://schemas.microsoft.com/office/powerpoint/2010/main" val="413876859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SDMX_RI</a:t>
            </a:r>
          </a:p>
        </p:txBody>
      </p:sp>
      <p:sp>
        <p:nvSpPr>
          <p:cNvPr id="4" name="Slide Number Placeholder 3"/>
          <p:cNvSpPr>
            <a:spLocks noGrp="1"/>
          </p:cNvSpPr>
          <p:nvPr>
            <p:ph type="sldNum" sz="quarter" idx="10"/>
          </p:nvPr>
        </p:nvSpPr>
        <p:spPr/>
        <p:txBody>
          <a:bodyPr/>
          <a:lstStyle/>
          <a:p>
            <a:fld id="{A83311DB-C32A-CC46-90F4-CE205A9DE94D}" type="slidenum">
              <a:rPr lang="en-US" smtClean="0"/>
              <a:t>7</a:t>
            </a:fld>
            <a:endParaRPr lang="en-US"/>
          </a:p>
        </p:txBody>
      </p:sp>
    </p:spTree>
    <p:extLst>
      <p:ext uri="{BB962C8B-B14F-4D97-AF65-F5344CB8AC3E}">
        <p14:creationId xmlns:p14="http://schemas.microsoft.com/office/powerpoint/2010/main" val="134939059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83311DB-C32A-CC46-90F4-CE205A9DE94D}" type="slidenum">
              <a:rPr lang="en-US" smtClean="0"/>
              <a:t>8</a:t>
            </a:fld>
            <a:endParaRPr lang="en-US"/>
          </a:p>
        </p:txBody>
      </p:sp>
    </p:spTree>
    <p:extLst>
      <p:ext uri="{BB962C8B-B14F-4D97-AF65-F5344CB8AC3E}">
        <p14:creationId xmlns:p14="http://schemas.microsoft.com/office/powerpoint/2010/main" val="424812444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dirty="0"/>
              <a:t>Le développement d’un DSD global est généralement réalisé par un groupe de travail composé de plusieurs agences et pays internationaux.</a:t>
            </a:r>
            <a:endParaRPr lang="en-US" dirty="0"/>
          </a:p>
        </p:txBody>
      </p:sp>
      <p:sp>
        <p:nvSpPr>
          <p:cNvPr id="4" name="Slide Number Placeholder 3"/>
          <p:cNvSpPr>
            <a:spLocks noGrp="1"/>
          </p:cNvSpPr>
          <p:nvPr>
            <p:ph type="sldNum" sz="quarter" idx="10"/>
          </p:nvPr>
        </p:nvSpPr>
        <p:spPr/>
        <p:txBody>
          <a:bodyPr/>
          <a:lstStyle/>
          <a:p>
            <a:fld id="{A83311DB-C32A-CC46-90F4-CE205A9DE94D}" type="slidenum">
              <a:rPr lang="en-US" smtClean="0"/>
              <a:t>9</a:t>
            </a:fld>
            <a:endParaRPr lang="en-US"/>
          </a:p>
        </p:txBody>
      </p:sp>
    </p:spTree>
    <p:extLst>
      <p:ext uri="{BB962C8B-B14F-4D97-AF65-F5344CB8AC3E}">
        <p14:creationId xmlns:p14="http://schemas.microsoft.com/office/powerpoint/2010/main" val="407955407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7"/>
            <a:ext cx="7772400" cy="1470025"/>
          </a:xfrm>
        </p:spPr>
        <p:txBody>
          <a:bodyPr/>
          <a:lstStyle>
            <a:lvl1pPr algn="l">
              <a:defRPr>
                <a:latin typeface="Roboto Regular"/>
                <a:cs typeface="Roboto Regular"/>
              </a:defRPr>
            </a:lvl1pPr>
          </a:lstStyle>
          <a:p>
            <a:r>
              <a:rPr lang="en-US"/>
              <a:t>Click to edit Master title style</a:t>
            </a:r>
            <a:endParaRPr lang="en-US" dirty="0"/>
          </a:p>
        </p:txBody>
      </p:sp>
      <p:sp>
        <p:nvSpPr>
          <p:cNvPr id="3" name="Subtitle 2"/>
          <p:cNvSpPr>
            <a:spLocks noGrp="1"/>
          </p:cNvSpPr>
          <p:nvPr>
            <p:ph type="subTitle" idx="1"/>
          </p:nvPr>
        </p:nvSpPr>
        <p:spPr>
          <a:xfrm>
            <a:off x="1371600" y="3886200"/>
            <a:ext cx="6400800" cy="1752600"/>
          </a:xfrm>
        </p:spPr>
        <p:txBody>
          <a:bodyPr/>
          <a:lstStyle>
            <a:lvl1pPr marL="0" indent="0" algn="l">
              <a:buNone/>
              <a:defRPr>
                <a:solidFill>
                  <a:schemeClr val="tx1">
                    <a:tint val="75000"/>
                  </a:schemeClr>
                </a:solidFill>
                <a:latin typeface="Roboto Regular"/>
                <a:cs typeface="Roboto Regular"/>
              </a:defRPr>
            </a:lvl1pPr>
            <a:lvl2pPr marL="457136" indent="0" algn="ctr">
              <a:buNone/>
              <a:defRPr>
                <a:solidFill>
                  <a:schemeClr val="tx1">
                    <a:tint val="75000"/>
                  </a:schemeClr>
                </a:solidFill>
              </a:defRPr>
            </a:lvl2pPr>
            <a:lvl3pPr marL="914272" indent="0" algn="ctr">
              <a:buNone/>
              <a:defRPr>
                <a:solidFill>
                  <a:schemeClr val="tx1">
                    <a:tint val="75000"/>
                  </a:schemeClr>
                </a:solidFill>
              </a:defRPr>
            </a:lvl3pPr>
            <a:lvl4pPr marL="1371408" indent="0" algn="ctr">
              <a:buNone/>
              <a:defRPr>
                <a:solidFill>
                  <a:schemeClr val="tx1">
                    <a:tint val="75000"/>
                  </a:schemeClr>
                </a:solidFill>
              </a:defRPr>
            </a:lvl4pPr>
            <a:lvl5pPr marL="1828543" indent="0" algn="ctr">
              <a:buNone/>
              <a:defRPr>
                <a:solidFill>
                  <a:schemeClr val="tx1">
                    <a:tint val="75000"/>
                  </a:schemeClr>
                </a:solidFill>
              </a:defRPr>
            </a:lvl5pPr>
            <a:lvl6pPr marL="2285679" indent="0" algn="ctr">
              <a:buNone/>
              <a:defRPr>
                <a:solidFill>
                  <a:schemeClr val="tx1">
                    <a:tint val="75000"/>
                  </a:schemeClr>
                </a:solidFill>
              </a:defRPr>
            </a:lvl6pPr>
            <a:lvl7pPr marL="2742815" indent="0" algn="ctr">
              <a:buNone/>
              <a:defRPr>
                <a:solidFill>
                  <a:schemeClr val="tx1">
                    <a:tint val="75000"/>
                  </a:schemeClr>
                </a:solidFill>
              </a:defRPr>
            </a:lvl7pPr>
            <a:lvl8pPr marL="3199951" indent="0" algn="ctr">
              <a:buNone/>
              <a:defRPr>
                <a:solidFill>
                  <a:schemeClr val="tx1">
                    <a:tint val="75000"/>
                  </a:schemeClr>
                </a:solidFill>
              </a:defRPr>
            </a:lvl8pPr>
            <a:lvl9pPr marL="3657087"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lvl1pPr algn="l">
              <a:defRPr>
                <a:latin typeface="Roboto Regular"/>
                <a:cs typeface="Roboto Regular"/>
              </a:defRPr>
            </a:lvl1pPr>
          </a:lstStyle>
          <a:p>
            <a:fld id="{970ECD59-A37A-C84B-9DFA-8E427AD378B0}" type="datetimeFigureOut">
              <a:rPr lang="en-US" smtClean="0"/>
              <a:pPr/>
              <a:t>06/12/2018</a:t>
            </a:fld>
            <a:endParaRPr lang="en-US"/>
          </a:p>
        </p:txBody>
      </p:sp>
      <p:sp>
        <p:nvSpPr>
          <p:cNvPr id="5" name="Footer Placeholder 4"/>
          <p:cNvSpPr>
            <a:spLocks noGrp="1"/>
          </p:cNvSpPr>
          <p:nvPr>
            <p:ph type="ftr" sz="quarter" idx="11"/>
          </p:nvPr>
        </p:nvSpPr>
        <p:spPr/>
        <p:txBody>
          <a:bodyPr/>
          <a:lstStyle>
            <a:lvl1pPr algn="l">
              <a:defRPr>
                <a:latin typeface="Roboto Regular"/>
                <a:cs typeface="Roboto Regular"/>
              </a:defRPr>
            </a:lvl1pPr>
          </a:lstStyle>
          <a:p>
            <a:endParaRPr lang="en-US"/>
          </a:p>
        </p:txBody>
      </p:sp>
      <p:sp>
        <p:nvSpPr>
          <p:cNvPr id="6" name="Slide Number Placeholder 5"/>
          <p:cNvSpPr>
            <a:spLocks noGrp="1"/>
          </p:cNvSpPr>
          <p:nvPr>
            <p:ph type="sldNum" sz="quarter" idx="12"/>
          </p:nvPr>
        </p:nvSpPr>
        <p:spPr/>
        <p:txBody>
          <a:bodyPr/>
          <a:lstStyle>
            <a:lvl1pPr algn="l">
              <a:defRPr>
                <a:latin typeface="Roboto Regular"/>
                <a:cs typeface="Roboto Regular"/>
              </a:defRPr>
            </a:lvl1pPr>
          </a:lstStyle>
          <a:p>
            <a:fld id="{80E39091-E0D1-CF46-954B-4EBC67CDBED6}" type="slidenum">
              <a:rPr lang="en-US" smtClean="0"/>
              <a:pPr/>
              <a:t>‹#›</a:t>
            </a:fld>
            <a:endParaRPr lang="en-US"/>
          </a:p>
        </p:txBody>
      </p:sp>
    </p:spTree>
    <p:extLst>
      <p:ext uri="{BB962C8B-B14F-4D97-AF65-F5344CB8AC3E}">
        <p14:creationId xmlns:p14="http://schemas.microsoft.com/office/powerpoint/2010/main" val="187681702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7"/>
            <a:ext cx="7772400" cy="1470025"/>
          </a:xfrm>
        </p:spPr>
        <p:txBody>
          <a:bodyPr/>
          <a:lstStyle>
            <a:lvl1pPr algn="l">
              <a:defRPr>
                <a:latin typeface="Roboto Regular"/>
                <a:cs typeface="Roboto Regular"/>
              </a:defRPr>
            </a:lvl1pPr>
          </a:lstStyle>
          <a:p>
            <a:r>
              <a:rPr lang="en-US" dirty="0"/>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l">
              <a:buNone/>
              <a:defRPr>
                <a:solidFill>
                  <a:schemeClr val="tx1">
                    <a:tint val="75000"/>
                  </a:schemeClr>
                </a:solidFill>
                <a:latin typeface="Roboto Regular"/>
                <a:cs typeface="Roboto Regular"/>
              </a:defRPr>
            </a:lvl1pPr>
            <a:lvl2pPr marL="457136" indent="0" algn="ctr">
              <a:buNone/>
              <a:defRPr>
                <a:solidFill>
                  <a:schemeClr val="tx1">
                    <a:tint val="75000"/>
                  </a:schemeClr>
                </a:solidFill>
              </a:defRPr>
            </a:lvl2pPr>
            <a:lvl3pPr marL="914272" indent="0" algn="ctr">
              <a:buNone/>
              <a:defRPr>
                <a:solidFill>
                  <a:schemeClr val="tx1">
                    <a:tint val="75000"/>
                  </a:schemeClr>
                </a:solidFill>
              </a:defRPr>
            </a:lvl3pPr>
            <a:lvl4pPr marL="1371408" indent="0" algn="ctr">
              <a:buNone/>
              <a:defRPr>
                <a:solidFill>
                  <a:schemeClr val="tx1">
                    <a:tint val="75000"/>
                  </a:schemeClr>
                </a:solidFill>
              </a:defRPr>
            </a:lvl4pPr>
            <a:lvl5pPr marL="1828543" indent="0" algn="ctr">
              <a:buNone/>
              <a:defRPr>
                <a:solidFill>
                  <a:schemeClr val="tx1">
                    <a:tint val="75000"/>
                  </a:schemeClr>
                </a:solidFill>
              </a:defRPr>
            </a:lvl5pPr>
            <a:lvl6pPr marL="2285679" indent="0" algn="ctr">
              <a:buNone/>
              <a:defRPr>
                <a:solidFill>
                  <a:schemeClr val="tx1">
                    <a:tint val="75000"/>
                  </a:schemeClr>
                </a:solidFill>
              </a:defRPr>
            </a:lvl6pPr>
            <a:lvl7pPr marL="2742815" indent="0" algn="ctr">
              <a:buNone/>
              <a:defRPr>
                <a:solidFill>
                  <a:schemeClr val="tx1">
                    <a:tint val="75000"/>
                  </a:schemeClr>
                </a:solidFill>
              </a:defRPr>
            </a:lvl7pPr>
            <a:lvl8pPr marL="3199951" indent="0" algn="ctr">
              <a:buNone/>
              <a:defRPr>
                <a:solidFill>
                  <a:schemeClr val="tx1">
                    <a:tint val="75000"/>
                  </a:schemeClr>
                </a:solidFill>
              </a:defRPr>
            </a:lvl8pPr>
            <a:lvl9pPr marL="3657087"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lvl1pPr algn="l">
              <a:defRPr>
                <a:latin typeface="Roboto Regular"/>
                <a:cs typeface="Roboto Regular"/>
              </a:defRPr>
            </a:lvl1pPr>
          </a:lstStyle>
          <a:p>
            <a:fld id="{970ECD59-A37A-C84B-9DFA-8E427AD378B0}" type="datetimeFigureOut">
              <a:rPr lang="en-US">
                <a:solidFill>
                  <a:prstClr val="black">
                    <a:tint val="75000"/>
                  </a:prstClr>
                </a:solidFill>
              </a:rPr>
              <a:pPr/>
              <a:t>06/12/2018</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lvl1pPr algn="l">
              <a:defRPr>
                <a:latin typeface="Roboto Regular"/>
                <a:cs typeface="Roboto Regular"/>
              </a:defRPr>
            </a:lvl1p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lvl1pPr algn="l">
              <a:defRPr>
                <a:latin typeface="Roboto Regular"/>
                <a:cs typeface="Roboto Regular"/>
              </a:defRPr>
            </a:lvl1pPr>
          </a:lstStyle>
          <a:p>
            <a:fld id="{80E39091-E0D1-CF46-954B-4EBC67CDBED6}" type="slidenum">
              <a:rPr lang="en-US">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96374174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970ECD59-A37A-C84B-9DFA-8E427AD378B0}" type="datetimeFigureOut">
              <a:rPr lang="en-US">
                <a:solidFill>
                  <a:prstClr val="black">
                    <a:tint val="75000"/>
                  </a:prstClr>
                </a:solidFill>
              </a:rPr>
              <a:pPr/>
              <a:t>06/12/2018</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80E39091-E0D1-CF46-954B-4EBC67CDBED6}" type="slidenum">
              <a:rPr lang="en-US">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9077261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1"/>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5"/>
            <a:ext cx="7772400" cy="1500187"/>
          </a:xfrm>
        </p:spPr>
        <p:txBody>
          <a:bodyPr anchor="b"/>
          <a:lstStyle>
            <a:lvl1pPr marL="0" indent="0">
              <a:buNone/>
              <a:defRPr sz="2000">
                <a:solidFill>
                  <a:schemeClr val="tx1">
                    <a:tint val="75000"/>
                  </a:schemeClr>
                </a:solidFill>
              </a:defRPr>
            </a:lvl1pPr>
            <a:lvl2pPr marL="457136" indent="0">
              <a:buNone/>
              <a:defRPr sz="1800">
                <a:solidFill>
                  <a:schemeClr val="tx1">
                    <a:tint val="75000"/>
                  </a:schemeClr>
                </a:solidFill>
              </a:defRPr>
            </a:lvl2pPr>
            <a:lvl3pPr marL="914272" indent="0">
              <a:buNone/>
              <a:defRPr sz="1600">
                <a:solidFill>
                  <a:schemeClr val="tx1">
                    <a:tint val="75000"/>
                  </a:schemeClr>
                </a:solidFill>
              </a:defRPr>
            </a:lvl3pPr>
            <a:lvl4pPr marL="1371408" indent="0">
              <a:buNone/>
              <a:defRPr sz="1400">
                <a:solidFill>
                  <a:schemeClr val="tx1">
                    <a:tint val="75000"/>
                  </a:schemeClr>
                </a:solidFill>
              </a:defRPr>
            </a:lvl4pPr>
            <a:lvl5pPr marL="1828543" indent="0">
              <a:buNone/>
              <a:defRPr sz="1400">
                <a:solidFill>
                  <a:schemeClr val="tx1">
                    <a:tint val="75000"/>
                  </a:schemeClr>
                </a:solidFill>
              </a:defRPr>
            </a:lvl5pPr>
            <a:lvl6pPr marL="2285679" indent="0">
              <a:buNone/>
              <a:defRPr sz="1400">
                <a:solidFill>
                  <a:schemeClr val="tx1">
                    <a:tint val="75000"/>
                  </a:schemeClr>
                </a:solidFill>
              </a:defRPr>
            </a:lvl6pPr>
            <a:lvl7pPr marL="2742815" indent="0">
              <a:buNone/>
              <a:defRPr sz="1400">
                <a:solidFill>
                  <a:schemeClr val="tx1">
                    <a:tint val="75000"/>
                  </a:schemeClr>
                </a:solidFill>
              </a:defRPr>
            </a:lvl7pPr>
            <a:lvl8pPr marL="3199951" indent="0">
              <a:buNone/>
              <a:defRPr sz="1400">
                <a:solidFill>
                  <a:schemeClr val="tx1">
                    <a:tint val="75000"/>
                  </a:schemeClr>
                </a:solidFill>
              </a:defRPr>
            </a:lvl8pPr>
            <a:lvl9pPr marL="3657087"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970ECD59-A37A-C84B-9DFA-8E427AD378B0}" type="datetimeFigureOut">
              <a:rPr lang="en-US">
                <a:solidFill>
                  <a:prstClr val="black">
                    <a:tint val="75000"/>
                  </a:prstClr>
                </a:solidFill>
              </a:rPr>
              <a:pPr/>
              <a:t>06/12/2018</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80E39091-E0D1-CF46-954B-4EBC67CDBED6}" type="slidenum">
              <a:rPr lang="en-US">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47722034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2"/>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1" y="1600202"/>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970ECD59-A37A-C84B-9DFA-8E427AD378B0}" type="datetimeFigureOut">
              <a:rPr lang="en-US">
                <a:solidFill>
                  <a:prstClr val="black">
                    <a:tint val="75000"/>
                  </a:prstClr>
                </a:solidFill>
              </a:rPr>
              <a:pPr/>
              <a:t>06/12/2018</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80E39091-E0D1-CF46-954B-4EBC67CDBED6}" type="slidenum">
              <a:rPr lang="en-US">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9076431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2" y="1535113"/>
            <a:ext cx="4040188" cy="639762"/>
          </a:xfrm>
        </p:spPr>
        <p:txBody>
          <a:bodyPr anchor="b"/>
          <a:lstStyle>
            <a:lvl1pPr marL="0" indent="0">
              <a:buNone/>
              <a:defRPr sz="2400" b="1"/>
            </a:lvl1pPr>
            <a:lvl2pPr marL="457136" indent="0">
              <a:buNone/>
              <a:defRPr sz="2000" b="1"/>
            </a:lvl2pPr>
            <a:lvl3pPr marL="914272" indent="0">
              <a:buNone/>
              <a:defRPr sz="1800" b="1"/>
            </a:lvl3pPr>
            <a:lvl4pPr marL="1371408" indent="0">
              <a:buNone/>
              <a:defRPr sz="1600" b="1"/>
            </a:lvl4pPr>
            <a:lvl5pPr marL="1828543" indent="0">
              <a:buNone/>
              <a:defRPr sz="1600" b="1"/>
            </a:lvl5pPr>
            <a:lvl6pPr marL="2285679" indent="0">
              <a:buNone/>
              <a:defRPr sz="1600" b="1"/>
            </a:lvl6pPr>
            <a:lvl7pPr marL="2742815" indent="0">
              <a:buNone/>
              <a:defRPr sz="1600" b="1"/>
            </a:lvl7pPr>
            <a:lvl8pPr marL="3199951" indent="0">
              <a:buNone/>
              <a:defRPr sz="1600" b="1"/>
            </a:lvl8pPr>
            <a:lvl9pPr marL="3657087"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2"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7" y="1535113"/>
            <a:ext cx="4041775" cy="639762"/>
          </a:xfrm>
        </p:spPr>
        <p:txBody>
          <a:bodyPr anchor="b"/>
          <a:lstStyle>
            <a:lvl1pPr marL="0" indent="0">
              <a:buNone/>
              <a:defRPr sz="2400" b="1"/>
            </a:lvl1pPr>
            <a:lvl2pPr marL="457136" indent="0">
              <a:buNone/>
              <a:defRPr sz="2000" b="1"/>
            </a:lvl2pPr>
            <a:lvl3pPr marL="914272" indent="0">
              <a:buNone/>
              <a:defRPr sz="1800" b="1"/>
            </a:lvl3pPr>
            <a:lvl4pPr marL="1371408" indent="0">
              <a:buNone/>
              <a:defRPr sz="1600" b="1"/>
            </a:lvl4pPr>
            <a:lvl5pPr marL="1828543" indent="0">
              <a:buNone/>
              <a:defRPr sz="1600" b="1"/>
            </a:lvl5pPr>
            <a:lvl6pPr marL="2285679" indent="0">
              <a:buNone/>
              <a:defRPr sz="1600" b="1"/>
            </a:lvl6pPr>
            <a:lvl7pPr marL="2742815" indent="0">
              <a:buNone/>
              <a:defRPr sz="1600" b="1"/>
            </a:lvl7pPr>
            <a:lvl8pPr marL="3199951" indent="0">
              <a:buNone/>
              <a:defRPr sz="1600" b="1"/>
            </a:lvl8pPr>
            <a:lvl9pPr marL="3657087"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7"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970ECD59-A37A-C84B-9DFA-8E427AD378B0}" type="datetimeFigureOut">
              <a:rPr lang="en-US">
                <a:solidFill>
                  <a:prstClr val="black">
                    <a:tint val="75000"/>
                  </a:prstClr>
                </a:solidFill>
              </a:rPr>
              <a:pPr/>
              <a:t>06/12/2018</a:t>
            </a:fld>
            <a:endParaRPr 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80E39091-E0D1-CF46-954B-4EBC67CDBED6}" type="slidenum">
              <a:rPr lang="en-US">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419045695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970ECD59-A37A-C84B-9DFA-8E427AD378B0}" type="datetimeFigureOut">
              <a:rPr lang="en-US">
                <a:solidFill>
                  <a:prstClr val="black">
                    <a:tint val="75000"/>
                  </a:prstClr>
                </a:solidFill>
              </a:rPr>
              <a:pPr/>
              <a:t>06/12/2018</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80E39091-E0D1-CF46-954B-4EBC67CDBED6}" type="slidenum">
              <a:rPr lang="en-US">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10585495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70ECD59-A37A-C84B-9DFA-8E427AD378B0}" type="datetimeFigureOut">
              <a:rPr lang="en-US">
                <a:solidFill>
                  <a:prstClr val="black">
                    <a:tint val="75000"/>
                  </a:prstClr>
                </a:solidFill>
              </a:rPr>
              <a:pPr/>
              <a:t>06/12/2018</a:t>
            </a:fld>
            <a:endParaRPr 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80E39091-E0D1-CF46-954B-4EBC67CDBED6}" type="slidenum">
              <a:rPr lang="en-US">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77976372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73051"/>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1" y="273051"/>
            <a:ext cx="5111751"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2" y="1435102"/>
            <a:ext cx="3008313" cy="4691063"/>
          </a:xfrm>
        </p:spPr>
        <p:txBody>
          <a:bodyPr/>
          <a:lstStyle>
            <a:lvl1pPr marL="0" indent="0">
              <a:buNone/>
              <a:defRPr sz="1400"/>
            </a:lvl1pPr>
            <a:lvl2pPr marL="457136" indent="0">
              <a:buNone/>
              <a:defRPr sz="1200"/>
            </a:lvl2pPr>
            <a:lvl3pPr marL="914272" indent="0">
              <a:buNone/>
              <a:defRPr sz="1000"/>
            </a:lvl3pPr>
            <a:lvl4pPr marL="1371408" indent="0">
              <a:buNone/>
              <a:defRPr sz="900"/>
            </a:lvl4pPr>
            <a:lvl5pPr marL="1828543" indent="0">
              <a:buNone/>
              <a:defRPr sz="900"/>
            </a:lvl5pPr>
            <a:lvl6pPr marL="2285679" indent="0">
              <a:buNone/>
              <a:defRPr sz="900"/>
            </a:lvl6pPr>
            <a:lvl7pPr marL="2742815" indent="0">
              <a:buNone/>
              <a:defRPr sz="900"/>
            </a:lvl7pPr>
            <a:lvl8pPr marL="3199951" indent="0">
              <a:buNone/>
              <a:defRPr sz="900"/>
            </a:lvl8pPr>
            <a:lvl9pPr marL="3657087"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970ECD59-A37A-C84B-9DFA-8E427AD378B0}" type="datetimeFigureOut">
              <a:rPr lang="en-US">
                <a:solidFill>
                  <a:prstClr val="black">
                    <a:tint val="75000"/>
                  </a:prstClr>
                </a:solidFill>
              </a:rPr>
              <a:pPr/>
              <a:t>06/12/2018</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80E39091-E0D1-CF46-954B-4EBC67CDBED6}" type="slidenum">
              <a:rPr lang="en-US">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97805538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9" y="4800601"/>
            <a:ext cx="5486400" cy="566738"/>
          </a:xfrm>
        </p:spPr>
        <p:txBody>
          <a:bodyPr anchor="b"/>
          <a:lstStyle>
            <a:lvl1pPr algn="l">
              <a:defRPr sz="2000" b="1"/>
            </a:lvl1pPr>
          </a:lstStyle>
          <a:p>
            <a:r>
              <a:rPr lang="en-US" dirty="0"/>
              <a:t>Click to edit Master title style</a:t>
            </a:r>
          </a:p>
        </p:txBody>
      </p:sp>
      <p:sp>
        <p:nvSpPr>
          <p:cNvPr id="3" name="Picture Placeholder 2"/>
          <p:cNvSpPr>
            <a:spLocks noGrp="1"/>
          </p:cNvSpPr>
          <p:nvPr>
            <p:ph type="pic" idx="1"/>
          </p:nvPr>
        </p:nvSpPr>
        <p:spPr>
          <a:xfrm>
            <a:off x="1792289" y="612775"/>
            <a:ext cx="5486400" cy="4114800"/>
          </a:xfrm>
        </p:spPr>
        <p:txBody>
          <a:bodyPr/>
          <a:lstStyle>
            <a:lvl1pPr marL="0" indent="0">
              <a:buNone/>
              <a:defRPr sz="3200"/>
            </a:lvl1pPr>
            <a:lvl2pPr marL="457136" indent="0">
              <a:buNone/>
              <a:defRPr sz="2800"/>
            </a:lvl2pPr>
            <a:lvl3pPr marL="914272" indent="0">
              <a:buNone/>
              <a:defRPr sz="2400"/>
            </a:lvl3pPr>
            <a:lvl4pPr marL="1371408" indent="0">
              <a:buNone/>
              <a:defRPr sz="2000"/>
            </a:lvl4pPr>
            <a:lvl5pPr marL="1828543" indent="0">
              <a:buNone/>
              <a:defRPr sz="2000"/>
            </a:lvl5pPr>
            <a:lvl6pPr marL="2285679" indent="0">
              <a:buNone/>
              <a:defRPr sz="2000"/>
            </a:lvl6pPr>
            <a:lvl7pPr marL="2742815" indent="0">
              <a:buNone/>
              <a:defRPr sz="2000"/>
            </a:lvl7pPr>
            <a:lvl8pPr marL="3199951" indent="0">
              <a:buNone/>
              <a:defRPr sz="2000"/>
            </a:lvl8pPr>
            <a:lvl9pPr marL="3657087" indent="0">
              <a:buNone/>
              <a:defRPr sz="2000"/>
            </a:lvl9pPr>
          </a:lstStyle>
          <a:p>
            <a:endParaRPr lang="en-US"/>
          </a:p>
        </p:txBody>
      </p:sp>
      <p:sp>
        <p:nvSpPr>
          <p:cNvPr id="4" name="Text Placeholder 3"/>
          <p:cNvSpPr>
            <a:spLocks noGrp="1"/>
          </p:cNvSpPr>
          <p:nvPr>
            <p:ph type="body" sz="half" idx="2"/>
          </p:nvPr>
        </p:nvSpPr>
        <p:spPr>
          <a:xfrm>
            <a:off x="1792289" y="5367339"/>
            <a:ext cx="5486400" cy="804862"/>
          </a:xfrm>
        </p:spPr>
        <p:txBody>
          <a:bodyPr/>
          <a:lstStyle>
            <a:lvl1pPr marL="0" indent="0">
              <a:buNone/>
              <a:defRPr sz="1400"/>
            </a:lvl1pPr>
            <a:lvl2pPr marL="457136" indent="0">
              <a:buNone/>
              <a:defRPr sz="1200"/>
            </a:lvl2pPr>
            <a:lvl3pPr marL="914272" indent="0">
              <a:buNone/>
              <a:defRPr sz="1000"/>
            </a:lvl3pPr>
            <a:lvl4pPr marL="1371408" indent="0">
              <a:buNone/>
              <a:defRPr sz="900"/>
            </a:lvl4pPr>
            <a:lvl5pPr marL="1828543" indent="0">
              <a:buNone/>
              <a:defRPr sz="900"/>
            </a:lvl5pPr>
            <a:lvl6pPr marL="2285679" indent="0">
              <a:buNone/>
              <a:defRPr sz="900"/>
            </a:lvl6pPr>
            <a:lvl7pPr marL="2742815" indent="0">
              <a:buNone/>
              <a:defRPr sz="900"/>
            </a:lvl7pPr>
            <a:lvl8pPr marL="3199951" indent="0">
              <a:buNone/>
              <a:defRPr sz="900"/>
            </a:lvl8pPr>
            <a:lvl9pPr marL="3657087"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970ECD59-A37A-C84B-9DFA-8E427AD378B0}" type="datetimeFigureOut">
              <a:rPr lang="en-US">
                <a:solidFill>
                  <a:prstClr val="black">
                    <a:tint val="75000"/>
                  </a:prstClr>
                </a:solidFill>
              </a:rPr>
              <a:pPr/>
              <a:t>06/12/2018</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80E39091-E0D1-CF46-954B-4EBC67CDBED6}" type="slidenum">
              <a:rPr lang="en-US">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50903640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970ECD59-A37A-C84B-9DFA-8E427AD378B0}" type="datetimeFigureOut">
              <a:rPr lang="en-US" smtClean="0"/>
              <a:t>06/12/2018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0E39091-E0D1-CF46-954B-4EBC67CDBED6}" type="slidenum">
              <a:rPr lang="en-US" smtClean="0"/>
              <a:t>‹#›</a:t>
            </a:fld>
            <a:endParaRPr lang="en-US"/>
          </a:p>
        </p:txBody>
      </p:sp>
    </p:spTree>
    <p:extLst>
      <p:ext uri="{BB962C8B-B14F-4D97-AF65-F5344CB8AC3E}">
        <p14:creationId xmlns:p14="http://schemas.microsoft.com/office/powerpoint/2010/main" val="332531701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1"/>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5"/>
            <a:ext cx="7772400" cy="1500187"/>
          </a:xfrm>
        </p:spPr>
        <p:txBody>
          <a:bodyPr anchor="b"/>
          <a:lstStyle>
            <a:lvl1pPr marL="0" indent="0">
              <a:buNone/>
              <a:defRPr sz="2000">
                <a:solidFill>
                  <a:schemeClr val="tx1">
                    <a:tint val="75000"/>
                  </a:schemeClr>
                </a:solidFill>
              </a:defRPr>
            </a:lvl1pPr>
            <a:lvl2pPr marL="457136" indent="0">
              <a:buNone/>
              <a:defRPr sz="1800">
                <a:solidFill>
                  <a:schemeClr val="tx1">
                    <a:tint val="75000"/>
                  </a:schemeClr>
                </a:solidFill>
              </a:defRPr>
            </a:lvl2pPr>
            <a:lvl3pPr marL="914272" indent="0">
              <a:buNone/>
              <a:defRPr sz="1600">
                <a:solidFill>
                  <a:schemeClr val="tx1">
                    <a:tint val="75000"/>
                  </a:schemeClr>
                </a:solidFill>
              </a:defRPr>
            </a:lvl3pPr>
            <a:lvl4pPr marL="1371408" indent="0">
              <a:buNone/>
              <a:defRPr sz="1400">
                <a:solidFill>
                  <a:schemeClr val="tx1">
                    <a:tint val="75000"/>
                  </a:schemeClr>
                </a:solidFill>
              </a:defRPr>
            </a:lvl4pPr>
            <a:lvl5pPr marL="1828543" indent="0">
              <a:buNone/>
              <a:defRPr sz="1400">
                <a:solidFill>
                  <a:schemeClr val="tx1">
                    <a:tint val="75000"/>
                  </a:schemeClr>
                </a:solidFill>
              </a:defRPr>
            </a:lvl5pPr>
            <a:lvl6pPr marL="2285679" indent="0">
              <a:buNone/>
              <a:defRPr sz="1400">
                <a:solidFill>
                  <a:schemeClr val="tx1">
                    <a:tint val="75000"/>
                  </a:schemeClr>
                </a:solidFill>
              </a:defRPr>
            </a:lvl6pPr>
            <a:lvl7pPr marL="2742815" indent="0">
              <a:buNone/>
              <a:defRPr sz="1400">
                <a:solidFill>
                  <a:schemeClr val="tx1">
                    <a:tint val="75000"/>
                  </a:schemeClr>
                </a:solidFill>
              </a:defRPr>
            </a:lvl7pPr>
            <a:lvl8pPr marL="3199951" indent="0">
              <a:buNone/>
              <a:defRPr sz="1400">
                <a:solidFill>
                  <a:schemeClr val="tx1">
                    <a:tint val="75000"/>
                  </a:schemeClr>
                </a:solidFill>
              </a:defRPr>
            </a:lvl8pPr>
            <a:lvl9pPr marL="3657087"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970ECD59-A37A-C84B-9DFA-8E427AD378B0}" type="datetimeFigureOut">
              <a:rPr lang="en-US" smtClean="0"/>
              <a:t>06/12/2018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0E39091-E0D1-CF46-954B-4EBC67CDBED6}" type="slidenum">
              <a:rPr lang="en-US" smtClean="0"/>
              <a:t>‹#›</a:t>
            </a:fld>
            <a:endParaRPr lang="en-US"/>
          </a:p>
        </p:txBody>
      </p:sp>
    </p:spTree>
    <p:extLst>
      <p:ext uri="{BB962C8B-B14F-4D97-AF65-F5344CB8AC3E}">
        <p14:creationId xmlns:p14="http://schemas.microsoft.com/office/powerpoint/2010/main" val="262890894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2"/>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1" y="1600202"/>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970ECD59-A37A-C84B-9DFA-8E427AD378B0}" type="datetimeFigureOut">
              <a:rPr lang="en-US" smtClean="0"/>
              <a:t>06/12/2018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0E39091-E0D1-CF46-954B-4EBC67CDBED6}" type="slidenum">
              <a:rPr lang="en-US" smtClean="0"/>
              <a:t>‹#›</a:t>
            </a:fld>
            <a:endParaRPr lang="en-US"/>
          </a:p>
        </p:txBody>
      </p:sp>
    </p:spTree>
    <p:extLst>
      <p:ext uri="{BB962C8B-B14F-4D97-AF65-F5344CB8AC3E}">
        <p14:creationId xmlns:p14="http://schemas.microsoft.com/office/powerpoint/2010/main" val="361765816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2" y="1535113"/>
            <a:ext cx="4040188" cy="639762"/>
          </a:xfrm>
        </p:spPr>
        <p:txBody>
          <a:bodyPr anchor="b"/>
          <a:lstStyle>
            <a:lvl1pPr marL="0" indent="0">
              <a:buNone/>
              <a:defRPr sz="2400" b="1"/>
            </a:lvl1pPr>
            <a:lvl2pPr marL="457136" indent="0">
              <a:buNone/>
              <a:defRPr sz="2000" b="1"/>
            </a:lvl2pPr>
            <a:lvl3pPr marL="914272" indent="0">
              <a:buNone/>
              <a:defRPr sz="1800" b="1"/>
            </a:lvl3pPr>
            <a:lvl4pPr marL="1371408" indent="0">
              <a:buNone/>
              <a:defRPr sz="1600" b="1"/>
            </a:lvl4pPr>
            <a:lvl5pPr marL="1828543" indent="0">
              <a:buNone/>
              <a:defRPr sz="1600" b="1"/>
            </a:lvl5pPr>
            <a:lvl6pPr marL="2285679" indent="0">
              <a:buNone/>
              <a:defRPr sz="1600" b="1"/>
            </a:lvl6pPr>
            <a:lvl7pPr marL="2742815" indent="0">
              <a:buNone/>
              <a:defRPr sz="1600" b="1"/>
            </a:lvl7pPr>
            <a:lvl8pPr marL="3199951" indent="0">
              <a:buNone/>
              <a:defRPr sz="1600" b="1"/>
            </a:lvl8pPr>
            <a:lvl9pPr marL="3657087"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2"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7" y="1535113"/>
            <a:ext cx="4041775" cy="639762"/>
          </a:xfrm>
        </p:spPr>
        <p:txBody>
          <a:bodyPr anchor="b"/>
          <a:lstStyle>
            <a:lvl1pPr marL="0" indent="0">
              <a:buNone/>
              <a:defRPr sz="2400" b="1"/>
            </a:lvl1pPr>
            <a:lvl2pPr marL="457136" indent="0">
              <a:buNone/>
              <a:defRPr sz="2000" b="1"/>
            </a:lvl2pPr>
            <a:lvl3pPr marL="914272" indent="0">
              <a:buNone/>
              <a:defRPr sz="1800" b="1"/>
            </a:lvl3pPr>
            <a:lvl4pPr marL="1371408" indent="0">
              <a:buNone/>
              <a:defRPr sz="1600" b="1"/>
            </a:lvl4pPr>
            <a:lvl5pPr marL="1828543" indent="0">
              <a:buNone/>
              <a:defRPr sz="1600" b="1"/>
            </a:lvl5pPr>
            <a:lvl6pPr marL="2285679" indent="0">
              <a:buNone/>
              <a:defRPr sz="1600" b="1"/>
            </a:lvl6pPr>
            <a:lvl7pPr marL="2742815" indent="0">
              <a:buNone/>
              <a:defRPr sz="1600" b="1"/>
            </a:lvl7pPr>
            <a:lvl8pPr marL="3199951" indent="0">
              <a:buNone/>
              <a:defRPr sz="1600" b="1"/>
            </a:lvl8pPr>
            <a:lvl9pPr marL="3657087"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7"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970ECD59-A37A-C84B-9DFA-8E427AD378B0}" type="datetimeFigureOut">
              <a:rPr lang="en-US" smtClean="0"/>
              <a:t>06/12/2018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0E39091-E0D1-CF46-954B-4EBC67CDBED6}" type="slidenum">
              <a:rPr lang="en-US" smtClean="0"/>
              <a:t>‹#›</a:t>
            </a:fld>
            <a:endParaRPr lang="en-US"/>
          </a:p>
        </p:txBody>
      </p:sp>
    </p:spTree>
    <p:extLst>
      <p:ext uri="{BB962C8B-B14F-4D97-AF65-F5344CB8AC3E}">
        <p14:creationId xmlns:p14="http://schemas.microsoft.com/office/powerpoint/2010/main" val="355371889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970ECD59-A37A-C84B-9DFA-8E427AD378B0}" type="datetimeFigureOut">
              <a:rPr lang="en-US" smtClean="0"/>
              <a:t>06/12/2018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0E39091-E0D1-CF46-954B-4EBC67CDBED6}" type="slidenum">
              <a:rPr lang="en-US" smtClean="0"/>
              <a:t>‹#›</a:t>
            </a:fld>
            <a:endParaRPr lang="en-US"/>
          </a:p>
        </p:txBody>
      </p:sp>
    </p:spTree>
    <p:extLst>
      <p:ext uri="{BB962C8B-B14F-4D97-AF65-F5344CB8AC3E}">
        <p14:creationId xmlns:p14="http://schemas.microsoft.com/office/powerpoint/2010/main" val="139990363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70ECD59-A37A-C84B-9DFA-8E427AD378B0}" type="datetimeFigureOut">
              <a:rPr lang="en-US" smtClean="0"/>
              <a:t>06/12/2018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0E39091-E0D1-CF46-954B-4EBC67CDBED6}" type="slidenum">
              <a:rPr lang="en-US" smtClean="0"/>
              <a:t>‹#›</a:t>
            </a:fld>
            <a:endParaRPr lang="en-US"/>
          </a:p>
        </p:txBody>
      </p:sp>
    </p:spTree>
    <p:extLst>
      <p:ext uri="{BB962C8B-B14F-4D97-AF65-F5344CB8AC3E}">
        <p14:creationId xmlns:p14="http://schemas.microsoft.com/office/powerpoint/2010/main" val="23021516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73051"/>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1" y="273051"/>
            <a:ext cx="5111751"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2" y="1435102"/>
            <a:ext cx="3008313" cy="4691063"/>
          </a:xfrm>
        </p:spPr>
        <p:txBody>
          <a:bodyPr/>
          <a:lstStyle>
            <a:lvl1pPr marL="0" indent="0">
              <a:buNone/>
              <a:defRPr sz="1400"/>
            </a:lvl1pPr>
            <a:lvl2pPr marL="457136" indent="0">
              <a:buNone/>
              <a:defRPr sz="1200"/>
            </a:lvl2pPr>
            <a:lvl3pPr marL="914272" indent="0">
              <a:buNone/>
              <a:defRPr sz="1000"/>
            </a:lvl3pPr>
            <a:lvl4pPr marL="1371408" indent="0">
              <a:buNone/>
              <a:defRPr sz="900"/>
            </a:lvl4pPr>
            <a:lvl5pPr marL="1828543" indent="0">
              <a:buNone/>
              <a:defRPr sz="900"/>
            </a:lvl5pPr>
            <a:lvl6pPr marL="2285679" indent="0">
              <a:buNone/>
              <a:defRPr sz="900"/>
            </a:lvl6pPr>
            <a:lvl7pPr marL="2742815" indent="0">
              <a:buNone/>
              <a:defRPr sz="900"/>
            </a:lvl7pPr>
            <a:lvl8pPr marL="3199951" indent="0">
              <a:buNone/>
              <a:defRPr sz="900"/>
            </a:lvl8pPr>
            <a:lvl9pPr marL="3657087"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970ECD59-A37A-C84B-9DFA-8E427AD378B0}" type="datetimeFigureOut">
              <a:rPr lang="en-US" smtClean="0"/>
              <a:t>06/12/2018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0E39091-E0D1-CF46-954B-4EBC67CDBED6}" type="slidenum">
              <a:rPr lang="en-US" smtClean="0"/>
              <a:t>‹#›</a:t>
            </a:fld>
            <a:endParaRPr lang="en-US"/>
          </a:p>
        </p:txBody>
      </p:sp>
    </p:spTree>
    <p:extLst>
      <p:ext uri="{BB962C8B-B14F-4D97-AF65-F5344CB8AC3E}">
        <p14:creationId xmlns:p14="http://schemas.microsoft.com/office/powerpoint/2010/main" val="254221190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9" y="4800601"/>
            <a:ext cx="5486400" cy="566738"/>
          </a:xfrm>
        </p:spPr>
        <p:txBody>
          <a:bodyPr anchor="b"/>
          <a:lstStyle>
            <a:lvl1pPr algn="l">
              <a:defRPr sz="2000" b="1"/>
            </a:lvl1pPr>
          </a:lstStyle>
          <a:p>
            <a:r>
              <a:rPr lang="en-US"/>
              <a:t>Click to edit Master title style</a:t>
            </a:r>
            <a:endParaRPr lang="en-US" dirty="0"/>
          </a:p>
        </p:txBody>
      </p:sp>
      <p:sp>
        <p:nvSpPr>
          <p:cNvPr id="3" name="Picture Placeholder 2"/>
          <p:cNvSpPr>
            <a:spLocks noGrp="1"/>
          </p:cNvSpPr>
          <p:nvPr>
            <p:ph type="pic" idx="1"/>
          </p:nvPr>
        </p:nvSpPr>
        <p:spPr>
          <a:xfrm>
            <a:off x="1792289" y="612775"/>
            <a:ext cx="5486400" cy="4114800"/>
          </a:xfrm>
        </p:spPr>
        <p:txBody>
          <a:bodyPr/>
          <a:lstStyle>
            <a:lvl1pPr marL="0" indent="0">
              <a:buNone/>
              <a:defRPr sz="3200"/>
            </a:lvl1pPr>
            <a:lvl2pPr marL="457136" indent="0">
              <a:buNone/>
              <a:defRPr sz="2800"/>
            </a:lvl2pPr>
            <a:lvl3pPr marL="914272" indent="0">
              <a:buNone/>
              <a:defRPr sz="2400"/>
            </a:lvl3pPr>
            <a:lvl4pPr marL="1371408" indent="0">
              <a:buNone/>
              <a:defRPr sz="2000"/>
            </a:lvl4pPr>
            <a:lvl5pPr marL="1828543" indent="0">
              <a:buNone/>
              <a:defRPr sz="2000"/>
            </a:lvl5pPr>
            <a:lvl6pPr marL="2285679" indent="0">
              <a:buNone/>
              <a:defRPr sz="2000"/>
            </a:lvl6pPr>
            <a:lvl7pPr marL="2742815" indent="0">
              <a:buNone/>
              <a:defRPr sz="2000"/>
            </a:lvl7pPr>
            <a:lvl8pPr marL="3199951" indent="0">
              <a:buNone/>
              <a:defRPr sz="2000"/>
            </a:lvl8pPr>
            <a:lvl9pPr marL="3657087" indent="0">
              <a:buNone/>
              <a:defRPr sz="2000"/>
            </a:lvl9pPr>
          </a:lstStyle>
          <a:p>
            <a:r>
              <a:rPr lang="en-US"/>
              <a:t>Click icon to add picture</a:t>
            </a:r>
          </a:p>
        </p:txBody>
      </p:sp>
      <p:sp>
        <p:nvSpPr>
          <p:cNvPr id="4" name="Text Placeholder 3"/>
          <p:cNvSpPr>
            <a:spLocks noGrp="1"/>
          </p:cNvSpPr>
          <p:nvPr>
            <p:ph type="body" sz="half" idx="2"/>
          </p:nvPr>
        </p:nvSpPr>
        <p:spPr>
          <a:xfrm>
            <a:off x="1792289" y="5367339"/>
            <a:ext cx="5486400" cy="804862"/>
          </a:xfrm>
        </p:spPr>
        <p:txBody>
          <a:bodyPr/>
          <a:lstStyle>
            <a:lvl1pPr marL="0" indent="0">
              <a:buNone/>
              <a:defRPr sz="1400"/>
            </a:lvl1pPr>
            <a:lvl2pPr marL="457136" indent="0">
              <a:buNone/>
              <a:defRPr sz="1200"/>
            </a:lvl2pPr>
            <a:lvl3pPr marL="914272" indent="0">
              <a:buNone/>
              <a:defRPr sz="1000"/>
            </a:lvl3pPr>
            <a:lvl4pPr marL="1371408" indent="0">
              <a:buNone/>
              <a:defRPr sz="900"/>
            </a:lvl4pPr>
            <a:lvl5pPr marL="1828543" indent="0">
              <a:buNone/>
              <a:defRPr sz="900"/>
            </a:lvl5pPr>
            <a:lvl6pPr marL="2285679" indent="0">
              <a:buNone/>
              <a:defRPr sz="900"/>
            </a:lvl6pPr>
            <a:lvl7pPr marL="2742815" indent="0">
              <a:buNone/>
              <a:defRPr sz="900"/>
            </a:lvl7pPr>
            <a:lvl8pPr marL="3199951" indent="0">
              <a:buNone/>
              <a:defRPr sz="900"/>
            </a:lvl8pPr>
            <a:lvl9pPr marL="3657087"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970ECD59-A37A-C84B-9DFA-8E427AD378B0}" type="datetimeFigureOut">
              <a:rPr lang="en-US" smtClean="0"/>
              <a:t>06/12/2018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0E39091-E0D1-CF46-954B-4EBC67CDBED6}" type="slidenum">
              <a:rPr lang="en-US" smtClean="0"/>
              <a:t>‹#›</a:t>
            </a:fld>
            <a:endParaRPr lang="en-US"/>
          </a:p>
        </p:txBody>
      </p:sp>
    </p:spTree>
    <p:extLst>
      <p:ext uri="{BB962C8B-B14F-4D97-AF65-F5344CB8AC3E}">
        <p14:creationId xmlns:p14="http://schemas.microsoft.com/office/powerpoint/2010/main" val="386136329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7.xml"/><Relationship Id="rId3" Type="http://schemas.openxmlformats.org/officeDocument/2006/relationships/slideLayout" Target="../slideLayouts/slideLayout12.xml"/><Relationship Id="rId7" Type="http://schemas.openxmlformats.org/officeDocument/2006/relationships/slideLayout" Target="../slideLayouts/slideLayout16.xml"/><Relationship Id="rId2" Type="http://schemas.openxmlformats.org/officeDocument/2006/relationships/slideLayout" Target="../slideLayouts/slideLayout11.xml"/><Relationship Id="rId1" Type="http://schemas.openxmlformats.org/officeDocument/2006/relationships/slideLayout" Target="../slideLayouts/slideLayout10.xml"/><Relationship Id="rId6" Type="http://schemas.openxmlformats.org/officeDocument/2006/relationships/slideLayout" Target="../slideLayouts/slideLayout15.xml"/><Relationship Id="rId5" Type="http://schemas.openxmlformats.org/officeDocument/2006/relationships/slideLayout" Target="../slideLayouts/slideLayout14.xml"/><Relationship Id="rId10" Type="http://schemas.openxmlformats.org/officeDocument/2006/relationships/theme" Target="../theme/theme2.xml"/><Relationship Id="rId4" Type="http://schemas.openxmlformats.org/officeDocument/2006/relationships/slideLayout" Target="../slideLayouts/slideLayout13.xml"/><Relationship Id="rId9" Type="http://schemas.openxmlformats.org/officeDocument/2006/relationships/slideLayout" Target="../slideLayouts/slideLayout1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1" y="274638"/>
            <a:ext cx="8229600" cy="1143000"/>
          </a:xfrm>
          <a:prstGeom prst="rect">
            <a:avLst/>
          </a:prstGeom>
        </p:spPr>
        <p:txBody>
          <a:bodyPr vert="horz" lIns="91427" tIns="45713" rIns="91427" bIns="45713"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457201" y="1600202"/>
            <a:ext cx="8229600" cy="4525963"/>
          </a:xfrm>
          <a:prstGeom prst="rect">
            <a:avLst/>
          </a:prstGeom>
        </p:spPr>
        <p:txBody>
          <a:bodyPr vert="horz" lIns="91427" tIns="45713" rIns="91427" bIns="45713"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err="1"/>
              <a:t>sjdlf</a:t>
            </a:r>
            <a:endParaRPr lang="en-US" dirty="0"/>
          </a:p>
          <a:p>
            <a:pPr lvl="4"/>
            <a:r>
              <a:rPr lang="en-US" dirty="0"/>
              <a:t>Fifth level</a:t>
            </a:r>
          </a:p>
        </p:txBody>
      </p:sp>
      <p:sp>
        <p:nvSpPr>
          <p:cNvPr id="4" name="Date Placeholder 3"/>
          <p:cNvSpPr>
            <a:spLocks noGrp="1"/>
          </p:cNvSpPr>
          <p:nvPr>
            <p:ph type="dt" sz="half" idx="2"/>
          </p:nvPr>
        </p:nvSpPr>
        <p:spPr>
          <a:xfrm>
            <a:off x="457201" y="6356352"/>
            <a:ext cx="2133600" cy="365125"/>
          </a:xfrm>
          <a:prstGeom prst="rect">
            <a:avLst/>
          </a:prstGeom>
        </p:spPr>
        <p:txBody>
          <a:bodyPr vert="horz" lIns="91427" tIns="45713" rIns="91427" bIns="45713" rtlCol="0" anchor="ctr"/>
          <a:lstStyle>
            <a:lvl1pPr algn="l">
              <a:defRPr sz="1200">
                <a:solidFill>
                  <a:schemeClr val="tx1">
                    <a:tint val="75000"/>
                  </a:schemeClr>
                </a:solidFill>
                <a:latin typeface="Roboto Regular"/>
                <a:cs typeface="Roboto Regular"/>
              </a:defRPr>
            </a:lvl1pPr>
          </a:lstStyle>
          <a:p>
            <a:fld id="{970ECD59-A37A-C84B-9DFA-8E427AD378B0}" type="datetimeFigureOut">
              <a:rPr lang="en-US" smtClean="0"/>
              <a:pPr/>
              <a:t>06/12/2018</a:t>
            </a:fld>
            <a:endParaRPr lang="en-US"/>
          </a:p>
        </p:txBody>
      </p:sp>
      <p:sp>
        <p:nvSpPr>
          <p:cNvPr id="5" name="Footer Placeholder 4"/>
          <p:cNvSpPr>
            <a:spLocks noGrp="1"/>
          </p:cNvSpPr>
          <p:nvPr>
            <p:ph type="ftr" sz="quarter" idx="3"/>
          </p:nvPr>
        </p:nvSpPr>
        <p:spPr>
          <a:xfrm>
            <a:off x="3124200" y="6356352"/>
            <a:ext cx="2895600" cy="365125"/>
          </a:xfrm>
          <a:prstGeom prst="rect">
            <a:avLst/>
          </a:prstGeom>
        </p:spPr>
        <p:txBody>
          <a:bodyPr vert="horz" lIns="91427" tIns="45713" rIns="91427" bIns="45713" rtlCol="0" anchor="ctr"/>
          <a:lstStyle>
            <a:lvl1pPr algn="l">
              <a:defRPr sz="1200">
                <a:solidFill>
                  <a:schemeClr val="tx1">
                    <a:tint val="75000"/>
                  </a:schemeClr>
                </a:solidFill>
                <a:latin typeface="Roboto Regular"/>
                <a:cs typeface="Roboto Regular"/>
              </a:defRPr>
            </a:lvl1pPr>
          </a:lstStyle>
          <a:p>
            <a:endParaRPr lang="en-US"/>
          </a:p>
        </p:txBody>
      </p:sp>
      <p:sp>
        <p:nvSpPr>
          <p:cNvPr id="6" name="Slide Number Placeholder 5"/>
          <p:cNvSpPr>
            <a:spLocks noGrp="1"/>
          </p:cNvSpPr>
          <p:nvPr>
            <p:ph type="sldNum" sz="quarter" idx="4"/>
          </p:nvPr>
        </p:nvSpPr>
        <p:spPr>
          <a:xfrm>
            <a:off x="6553201" y="6356352"/>
            <a:ext cx="2133600" cy="365125"/>
          </a:xfrm>
          <a:prstGeom prst="rect">
            <a:avLst/>
          </a:prstGeom>
        </p:spPr>
        <p:txBody>
          <a:bodyPr vert="horz" lIns="91427" tIns="45713" rIns="91427" bIns="45713" rtlCol="0" anchor="ctr"/>
          <a:lstStyle>
            <a:lvl1pPr algn="l">
              <a:defRPr sz="1200">
                <a:solidFill>
                  <a:schemeClr val="tx1">
                    <a:tint val="75000"/>
                  </a:schemeClr>
                </a:solidFill>
                <a:latin typeface="Roboto Regular"/>
                <a:cs typeface="Roboto Regular"/>
              </a:defRPr>
            </a:lvl1pPr>
          </a:lstStyle>
          <a:p>
            <a:fld id="{80E39091-E0D1-CF46-954B-4EBC67CDBED6}" type="slidenum">
              <a:rPr lang="en-US" smtClean="0"/>
              <a:pPr/>
              <a:t>‹#›</a:t>
            </a:fld>
            <a:endParaRPr lang="en-US"/>
          </a:p>
        </p:txBody>
      </p:sp>
    </p:spTree>
    <p:extLst>
      <p:ext uri="{BB962C8B-B14F-4D97-AF65-F5344CB8AC3E}">
        <p14:creationId xmlns:p14="http://schemas.microsoft.com/office/powerpoint/2010/main" val="321645245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Lst>
  <p:txStyles>
    <p:titleStyle>
      <a:lvl1pPr algn="l" defTabSz="457136" rtl="0" eaLnBrk="1" latinLnBrk="0" hangingPunct="1">
        <a:spcBef>
          <a:spcPct val="0"/>
        </a:spcBef>
        <a:buNone/>
        <a:defRPr sz="4400" kern="1200">
          <a:solidFill>
            <a:schemeClr val="tx1"/>
          </a:solidFill>
          <a:latin typeface="Roboto Regular"/>
          <a:ea typeface="+mj-ea"/>
          <a:cs typeface="Roboto Regular"/>
        </a:defRPr>
      </a:lvl1pPr>
    </p:titleStyle>
    <p:bodyStyle>
      <a:lvl1pPr marL="342852" indent="-342852" algn="l" defTabSz="457136" rtl="0" eaLnBrk="1" latinLnBrk="0" hangingPunct="1">
        <a:spcBef>
          <a:spcPct val="20000"/>
        </a:spcBef>
        <a:buFont typeface="Arial"/>
        <a:buChar char="•"/>
        <a:defRPr sz="3200" kern="1200">
          <a:solidFill>
            <a:schemeClr val="tx1"/>
          </a:solidFill>
          <a:latin typeface="Roboto Regular"/>
          <a:ea typeface="+mn-ea"/>
          <a:cs typeface="Roboto Regular"/>
        </a:defRPr>
      </a:lvl1pPr>
      <a:lvl2pPr marL="742845" indent="-285710" algn="l" defTabSz="457136" rtl="0" eaLnBrk="1" latinLnBrk="0" hangingPunct="1">
        <a:spcBef>
          <a:spcPct val="20000"/>
        </a:spcBef>
        <a:buFont typeface="Arial"/>
        <a:buChar char="–"/>
        <a:defRPr sz="2800" kern="1200">
          <a:solidFill>
            <a:schemeClr val="tx1"/>
          </a:solidFill>
          <a:latin typeface="Roboto Regular"/>
          <a:ea typeface="+mn-ea"/>
          <a:cs typeface="Roboto Regular"/>
        </a:defRPr>
      </a:lvl2pPr>
      <a:lvl3pPr marL="1142840" indent="-228568" algn="l" defTabSz="457136" rtl="0" eaLnBrk="1" latinLnBrk="0" hangingPunct="1">
        <a:spcBef>
          <a:spcPct val="20000"/>
        </a:spcBef>
        <a:buFont typeface="Arial"/>
        <a:buChar char="•"/>
        <a:defRPr sz="2400" kern="1200">
          <a:solidFill>
            <a:schemeClr val="tx1"/>
          </a:solidFill>
          <a:latin typeface="Roboto Regular"/>
          <a:ea typeface="+mn-ea"/>
          <a:cs typeface="Roboto Regular"/>
        </a:defRPr>
      </a:lvl3pPr>
      <a:lvl4pPr marL="1599975" indent="-228568" algn="l" defTabSz="457136" rtl="0" eaLnBrk="1" latinLnBrk="0" hangingPunct="1">
        <a:spcBef>
          <a:spcPct val="20000"/>
        </a:spcBef>
        <a:buFont typeface="Arial"/>
        <a:buChar char="–"/>
        <a:defRPr sz="2000" kern="1200">
          <a:solidFill>
            <a:schemeClr val="tx1"/>
          </a:solidFill>
          <a:latin typeface="Roboto Regular"/>
          <a:ea typeface="+mn-ea"/>
          <a:cs typeface="Roboto Regular"/>
        </a:defRPr>
      </a:lvl4pPr>
      <a:lvl5pPr marL="2171395" indent="-342852" algn="l" defTabSz="457136" rtl="0" eaLnBrk="1" latinLnBrk="0" hangingPunct="1">
        <a:spcBef>
          <a:spcPct val="20000"/>
        </a:spcBef>
        <a:buFont typeface="Wingdings" charset="2"/>
        <a:buChar char="v"/>
        <a:defRPr sz="2000" kern="1200">
          <a:solidFill>
            <a:schemeClr val="tx1"/>
          </a:solidFill>
          <a:latin typeface="Roboto Regular"/>
          <a:ea typeface="+mn-ea"/>
          <a:cs typeface="Roboto Regular"/>
        </a:defRPr>
      </a:lvl5pPr>
      <a:lvl6pPr marL="2514247" indent="-228568" algn="l" defTabSz="457136" rtl="0" eaLnBrk="1" latinLnBrk="0" hangingPunct="1">
        <a:spcBef>
          <a:spcPct val="20000"/>
        </a:spcBef>
        <a:buFont typeface="Arial"/>
        <a:buChar char="•"/>
        <a:defRPr sz="2000" kern="1200">
          <a:solidFill>
            <a:schemeClr val="tx1"/>
          </a:solidFill>
          <a:latin typeface="+mn-lt"/>
          <a:ea typeface="+mn-ea"/>
          <a:cs typeface="+mn-cs"/>
        </a:defRPr>
      </a:lvl6pPr>
      <a:lvl7pPr marL="2971383" indent="-228568" algn="l" defTabSz="457136" rtl="0" eaLnBrk="1" latinLnBrk="0" hangingPunct="1">
        <a:spcBef>
          <a:spcPct val="20000"/>
        </a:spcBef>
        <a:buFont typeface="Arial"/>
        <a:buChar char="•"/>
        <a:defRPr sz="2000" kern="1200">
          <a:solidFill>
            <a:schemeClr val="tx1"/>
          </a:solidFill>
          <a:latin typeface="+mn-lt"/>
          <a:ea typeface="+mn-ea"/>
          <a:cs typeface="+mn-cs"/>
        </a:defRPr>
      </a:lvl7pPr>
      <a:lvl8pPr marL="3428519" indent="-228568" algn="l" defTabSz="457136" rtl="0" eaLnBrk="1" latinLnBrk="0" hangingPunct="1">
        <a:spcBef>
          <a:spcPct val="20000"/>
        </a:spcBef>
        <a:buFont typeface="Arial"/>
        <a:buChar char="•"/>
        <a:defRPr sz="2000" kern="1200">
          <a:solidFill>
            <a:schemeClr val="tx1"/>
          </a:solidFill>
          <a:latin typeface="+mn-lt"/>
          <a:ea typeface="+mn-ea"/>
          <a:cs typeface="+mn-cs"/>
        </a:defRPr>
      </a:lvl8pPr>
      <a:lvl9pPr marL="3885655" indent="-228568" algn="l" defTabSz="457136"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136" rtl="0" eaLnBrk="1" latinLnBrk="0" hangingPunct="1">
        <a:defRPr sz="1800" kern="1200">
          <a:solidFill>
            <a:schemeClr val="tx1"/>
          </a:solidFill>
          <a:latin typeface="+mn-lt"/>
          <a:ea typeface="+mn-ea"/>
          <a:cs typeface="+mn-cs"/>
        </a:defRPr>
      </a:lvl1pPr>
      <a:lvl2pPr marL="457136" algn="l" defTabSz="457136" rtl="0" eaLnBrk="1" latinLnBrk="0" hangingPunct="1">
        <a:defRPr sz="1800" kern="1200">
          <a:solidFill>
            <a:schemeClr val="tx1"/>
          </a:solidFill>
          <a:latin typeface="+mn-lt"/>
          <a:ea typeface="+mn-ea"/>
          <a:cs typeface="+mn-cs"/>
        </a:defRPr>
      </a:lvl2pPr>
      <a:lvl3pPr marL="914272" algn="l" defTabSz="457136" rtl="0" eaLnBrk="1" latinLnBrk="0" hangingPunct="1">
        <a:defRPr sz="1800" kern="1200">
          <a:solidFill>
            <a:schemeClr val="tx1"/>
          </a:solidFill>
          <a:latin typeface="+mn-lt"/>
          <a:ea typeface="+mn-ea"/>
          <a:cs typeface="+mn-cs"/>
        </a:defRPr>
      </a:lvl3pPr>
      <a:lvl4pPr marL="1371408" algn="l" defTabSz="457136" rtl="0" eaLnBrk="1" latinLnBrk="0" hangingPunct="1">
        <a:defRPr sz="1800" kern="1200">
          <a:solidFill>
            <a:schemeClr val="tx1"/>
          </a:solidFill>
          <a:latin typeface="+mn-lt"/>
          <a:ea typeface="+mn-ea"/>
          <a:cs typeface="+mn-cs"/>
        </a:defRPr>
      </a:lvl4pPr>
      <a:lvl5pPr marL="1828543" algn="l" defTabSz="457136" rtl="0" eaLnBrk="1" latinLnBrk="0" hangingPunct="1">
        <a:defRPr sz="1800" kern="1200">
          <a:solidFill>
            <a:schemeClr val="tx1"/>
          </a:solidFill>
          <a:latin typeface="+mn-lt"/>
          <a:ea typeface="+mn-ea"/>
          <a:cs typeface="+mn-cs"/>
        </a:defRPr>
      </a:lvl5pPr>
      <a:lvl6pPr marL="2285679" algn="l" defTabSz="457136" rtl="0" eaLnBrk="1" latinLnBrk="0" hangingPunct="1">
        <a:defRPr sz="1800" kern="1200">
          <a:solidFill>
            <a:schemeClr val="tx1"/>
          </a:solidFill>
          <a:latin typeface="+mn-lt"/>
          <a:ea typeface="+mn-ea"/>
          <a:cs typeface="+mn-cs"/>
        </a:defRPr>
      </a:lvl6pPr>
      <a:lvl7pPr marL="2742815" algn="l" defTabSz="457136" rtl="0" eaLnBrk="1" latinLnBrk="0" hangingPunct="1">
        <a:defRPr sz="1800" kern="1200">
          <a:solidFill>
            <a:schemeClr val="tx1"/>
          </a:solidFill>
          <a:latin typeface="+mn-lt"/>
          <a:ea typeface="+mn-ea"/>
          <a:cs typeface="+mn-cs"/>
        </a:defRPr>
      </a:lvl7pPr>
      <a:lvl8pPr marL="3199951" algn="l" defTabSz="457136" rtl="0" eaLnBrk="1" latinLnBrk="0" hangingPunct="1">
        <a:defRPr sz="1800" kern="1200">
          <a:solidFill>
            <a:schemeClr val="tx1"/>
          </a:solidFill>
          <a:latin typeface="+mn-lt"/>
          <a:ea typeface="+mn-ea"/>
          <a:cs typeface="+mn-cs"/>
        </a:defRPr>
      </a:lvl8pPr>
      <a:lvl9pPr marL="3657087" algn="l" defTabSz="457136"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1" y="274638"/>
            <a:ext cx="8229600" cy="1143000"/>
          </a:xfrm>
          <a:prstGeom prst="rect">
            <a:avLst/>
          </a:prstGeom>
        </p:spPr>
        <p:txBody>
          <a:bodyPr vert="horz" lIns="91427" tIns="45713" rIns="91427" bIns="45713" rtlCol="0" anchor="ctr">
            <a:normAutofit/>
          </a:bodyPr>
          <a:lstStyle/>
          <a:p>
            <a:r>
              <a:rPr lang="en-US" dirty="0"/>
              <a:t>Click to edit Master title style</a:t>
            </a:r>
          </a:p>
        </p:txBody>
      </p:sp>
      <p:sp>
        <p:nvSpPr>
          <p:cNvPr id="3" name="Text Placeholder 2"/>
          <p:cNvSpPr>
            <a:spLocks noGrp="1"/>
          </p:cNvSpPr>
          <p:nvPr>
            <p:ph type="body" idx="1"/>
          </p:nvPr>
        </p:nvSpPr>
        <p:spPr>
          <a:xfrm>
            <a:off x="457201" y="1600202"/>
            <a:ext cx="8229600" cy="4525963"/>
          </a:xfrm>
          <a:prstGeom prst="rect">
            <a:avLst/>
          </a:prstGeom>
        </p:spPr>
        <p:txBody>
          <a:bodyPr vert="horz" lIns="91427" tIns="45713" rIns="91427" bIns="45713"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457201" y="6356352"/>
            <a:ext cx="2133600" cy="365125"/>
          </a:xfrm>
          <a:prstGeom prst="rect">
            <a:avLst/>
          </a:prstGeom>
        </p:spPr>
        <p:txBody>
          <a:bodyPr vert="horz" lIns="91427" tIns="45713" rIns="91427" bIns="45713" rtlCol="0" anchor="ctr"/>
          <a:lstStyle>
            <a:lvl1pPr algn="l">
              <a:defRPr sz="1200">
                <a:solidFill>
                  <a:schemeClr val="tx1">
                    <a:tint val="75000"/>
                  </a:schemeClr>
                </a:solidFill>
                <a:latin typeface="Roboto Regular"/>
                <a:cs typeface="Roboto Regular"/>
              </a:defRPr>
            </a:lvl1pPr>
          </a:lstStyle>
          <a:p>
            <a:fld id="{970ECD59-A37A-C84B-9DFA-8E427AD378B0}" type="datetimeFigureOut">
              <a:rPr lang="en-US">
                <a:solidFill>
                  <a:prstClr val="black">
                    <a:tint val="75000"/>
                  </a:prstClr>
                </a:solidFill>
              </a:rPr>
              <a:pPr/>
              <a:t>06/12/2018</a:t>
            </a:fld>
            <a:endParaRPr lang="en-US">
              <a:solidFill>
                <a:prstClr val="black">
                  <a:tint val="75000"/>
                </a:prstClr>
              </a:solidFill>
            </a:endParaRPr>
          </a:p>
        </p:txBody>
      </p:sp>
      <p:sp>
        <p:nvSpPr>
          <p:cNvPr id="5" name="Footer Placeholder 4"/>
          <p:cNvSpPr>
            <a:spLocks noGrp="1"/>
          </p:cNvSpPr>
          <p:nvPr>
            <p:ph type="ftr" sz="quarter" idx="3"/>
          </p:nvPr>
        </p:nvSpPr>
        <p:spPr>
          <a:xfrm>
            <a:off x="3124200" y="6356352"/>
            <a:ext cx="2895600" cy="365125"/>
          </a:xfrm>
          <a:prstGeom prst="rect">
            <a:avLst/>
          </a:prstGeom>
        </p:spPr>
        <p:txBody>
          <a:bodyPr vert="horz" lIns="91427" tIns="45713" rIns="91427" bIns="45713" rtlCol="0" anchor="ctr"/>
          <a:lstStyle>
            <a:lvl1pPr algn="l">
              <a:defRPr sz="1200">
                <a:solidFill>
                  <a:schemeClr val="tx1">
                    <a:tint val="75000"/>
                  </a:schemeClr>
                </a:solidFill>
                <a:latin typeface="Roboto Regular"/>
                <a:cs typeface="Roboto Regular"/>
              </a:defRPr>
            </a:lvl1pPr>
          </a:lstStyle>
          <a:p>
            <a:endParaRPr lang="en-US">
              <a:solidFill>
                <a:prstClr val="black">
                  <a:tint val="75000"/>
                </a:prstClr>
              </a:solidFill>
            </a:endParaRPr>
          </a:p>
        </p:txBody>
      </p:sp>
      <p:sp>
        <p:nvSpPr>
          <p:cNvPr id="6" name="Slide Number Placeholder 5"/>
          <p:cNvSpPr>
            <a:spLocks noGrp="1"/>
          </p:cNvSpPr>
          <p:nvPr>
            <p:ph type="sldNum" sz="quarter" idx="4"/>
          </p:nvPr>
        </p:nvSpPr>
        <p:spPr>
          <a:xfrm>
            <a:off x="6553201" y="6356352"/>
            <a:ext cx="2133600" cy="365125"/>
          </a:xfrm>
          <a:prstGeom prst="rect">
            <a:avLst/>
          </a:prstGeom>
        </p:spPr>
        <p:txBody>
          <a:bodyPr vert="horz" lIns="91427" tIns="45713" rIns="91427" bIns="45713" rtlCol="0" anchor="ctr"/>
          <a:lstStyle>
            <a:lvl1pPr algn="l">
              <a:defRPr sz="1200">
                <a:solidFill>
                  <a:schemeClr val="tx1">
                    <a:tint val="75000"/>
                  </a:schemeClr>
                </a:solidFill>
                <a:latin typeface="Roboto Regular"/>
                <a:cs typeface="Roboto Regular"/>
              </a:defRPr>
            </a:lvl1pPr>
          </a:lstStyle>
          <a:p>
            <a:fld id="{80E39091-E0D1-CF46-954B-4EBC67CDBED6}" type="slidenum">
              <a:rPr lang="en-US">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888326424"/>
      </p:ext>
    </p:extLst>
  </p:cSld>
  <p:clrMap bg1="lt1" tx1="dk1" bg2="lt2" tx2="dk2" accent1="accent1" accent2="accent2" accent3="accent3" accent4="accent4" accent5="accent5" accent6="accent6" hlink="hlink" folHlink="folHlink"/>
  <p:sldLayoutIdLst>
    <p:sldLayoutId id="2147483731" r:id="rId1"/>
    <p:sldLayoutId id="2147483732" r:id="rId2"/>
    <p:sldLayoutId id="2147483733" r:id="rId3"/>
    <p:sldLayoutId id="2147483734" r:id="rId4"/>
    <p:sldLayoutId id="2147483735" r:id="rId5"/>
    <p:sldLayoutId id="2147483736" r:id="rId6"/>
    <p:sldLayoutId id="2147483737" r:id="rId7"/>
    <p:sldLayoutId id="2147483738" r:id="rId8"/>
    <p:sldLayoutId id="2147483739" r:id="rId9"/>
  </p:sldLayoutIdLst>
  <p:txStyles>
    <p:titleStyle>
      <a:lvl1pPr algn="l" defTabSz="457136" rtl="0" eaLnBrk="1" latinLnBrk="0" hangingPunct="1">
        <a:spcBef>
          <a:spcPct val="0"/>
        </a:spcBef>
        <a:buNone/>
        <a:defRPr sz="4400" kern="1200">
          <a:solidFill>
            <a:schemeClr val="tx1"/>
          </a:solidFill>
          <a:latin typeface="Roboto Regular"/>
          <a:ea typeface="+mj-ea"/>
          <a:cs typeface="Roboto Regular"/>
        </a:defRPr>
      </a:lvl1pPr>
    </p:titleStyle>
    <p:bodyStyle>
      <a:lvl1pPr marL="342852" indent="-342852" algn="l" defTabSz="457136" rtl="0" eaLnBrk="1" latinLnBrk="0" hangingPunct="1">
        <a:spcBef>
          <a:spcPct val="20000"/>
        </a:spcBef>
        <a:buFont typeface="Arial"/>
        <a:buChar char="•"/>
        <a:defRPr sz="3200" kern="1200">
          <a:solidFill>
            <a:schemeClr val="tx1"/>
          </a:solidFill>
          <a:latin typeface="Roboto Regular"/>
          <a:ea typeface="+mn-ea"/>
          <a:cs typeface="Roboto Regular"/>
        </a:defRPr>
      </a:lvl1pPr>
      <a:lvl2pPr marL="742845" indent="-285710" algn="l" defTabSz="457136" rtl="0" eaLnBrk="1" latinLnBrk="0" hangingPunct="1">
        <a:spcBef>
          <a:spcPct val="20000"/>
        </a:spcBef>
        <a:buFont typeface="Arial"/>
        <a:buChar char="–"/>
        <a:defRPr sz="2800" kern="1200">
          <a:solidFill>
            <a:schemeClr val="tx1"/>
          </a:solidFill>
          <a:latin typeface="Roboto Regular"/>
          <a:ea typeface="+mn-ea"/>
          <a:cs typeface="Roboto Regular"/>
        </a:defRPr>
      </a:lvl2pPr>
      <a:lvl3pPr marL="1142840" indent="-228568" algn="l" defTabSz="457136" rtl="0" eaLnBrk="1" latinLnBrk="0" hangingPunct="1">
        <a:spcBef>
          <a:spcPct val="20000"/>
        </a:spcBef>
        <a:buFont typeface="Arial"/>
        <a:buChar char="•"/>
        <a:defRPr sz="2400" kern="1200">
          <a:solidFill>
            <a:schemeClr val="tx1"/>
          </a:solidFill>
          <a:latin typeface="Roboto Regular"/>
          <a:ea typeface="+mn-ea"/>
          <a:cs typeface="Roboto Regular"/>
        </a:defRPr>
      </a:lvl3pPr>
      <a:lvl4pPr marL="1599975" indent="-228568" algn="l" defTabSz="457136" rtl="0" eaLnBrk="1" latinLnBrk="0" hangingPunct="1">
        <a:spcBef>
          <a:spcPct val="20000"/>
        </a:spcBef>
        <a:buFont typeface="Arial"/>
        <a:buChar char="–"/>
        <a:defRPr sz="2000" kern="1200">
          <a:solidFill>
            <a:schemeClr val="tx1"/>
          </a:solidFill>
          <a:latin typeface="Roboto Regular"/>
          <a:ea typeface="+mn-ea"/>
          <a:cs typeface="Roboto Regular"/>
        </a:defRPr>
      </a:lvl4pPr>
      <a:lvl5pPr marL="2057111" indent="-228568" algn="l" defTabSz="457136" rtl="0" eaLnBrk="1" latinLnBrk="0" hangingPunct="1">
        <a:spcBef>
          <a:spcPct val="20000"/>
        </a:spcBef>
        <a:buFont typeface="Arial"/>
        <a:buChar char="»"/>
        <a:defRPr sz="2000" kern="1200">
          <a:solidFill>
            <a:schemeClr val="tx1"/>
          </a:solidFill>
          <a:latin typeface="Roboto Regular"/>
          <a:ea typeface="+mn-ea"/>
          <a:cs typeface="Roboto Regular"/>
        </a:defRPr>
      </a:lvl5pPr>
      <a:lvl6pPr marL="2514247" indent="-228568" algn="l" defTabSz="457136" rtl="0" eaLnBrk="1" latinLnBrk="0" hangingPunct="1">
        <a:spcBef>
          <a:spcPct val="20000"/>
        </a:spcBef>
        <a:buFont typeface="Arial"/>
        <a:buChar char="•"/>
        <a:defRPr sz="2000" kern="1200">
          <a:solidFill>
            <a:schemeClr val="tx1"/>
          </a:solidFill>
          <a:latin typeface="+mn-lt"/>
          <a:ea typeface="+mn-ea"/>
          <a:cs typeface="+mn-cs"/>
        </a:defRPr>
      </a:lvl6pPr>
      <a:lvl7pPr marL="2971383" indent="-228568" algn="l" defTabSz="457136" rtl="0" eaLnBrk="1" latinLnBrk="0" hangingPunct="1">
        <a:spcBef>
          <a:spcPct val="20000"/>
        </a:spcBef>
        <a:buFont typeface="Arial"/>
        <a:buChar char="•"/>
        <a:defRPr sz="2000" kern="1200">
          <a:solidFill>
            <a:schemeClr val="tx1"/>
          </a:solidFill>
          <a:latin typeface="+mn-lt"/>
          <a:ea typeface="+mn-ea"/>
          <a:cs typeface="+mn-cs"/>
        </a:defRPr>
      </a:lvl7pPr>
      <a:lvl8pPr marL="3428519" indent="-228568" algn="l" defTabSz="457136" rtl="0" eaLnBrk="1" latinLnBrk="0" hangingPunct="1">
        <a:spcBef>
          <a:spcPct val="20000"/>
        </a:spcBef>
        <a:buFont typeface="Arial"/>
        <a:buChar char="•"/>
        <a:defRPr sz="2000" kern="1200">
          <a:solidFill>
            <a:schemeClr val="tx1"/>
          </a:solidFill>
          <a:latin typeface="+mn-lt"/>
          <a:ea typeface="+mn-ea"/>
          <a:cs typeface="+mn-cs"/>
        </a:defRPr>
      </a:lvl8pPr>
      <a:lvl9pPr marL="3885655" indent="-228568" algn="l" defTabSz="457136"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136" rtl="0" eaLnBrk="1" latinLnBrk="0" hangingPunct="1">
        <a:defRPr sz="1800" kern="1200">
          <a:solidFill>
            <a:schemeClr val="tx1"/>
          </a:solidFill>
          <a:latin typeface="+mn-lt"/>
          <a:ea typeface="+mn-ea"/>
          <a:cs typeface="+mn-cs"/>
        </a:defRPr>
      </a:lvl1pPr>
      <a:lvl2pPr marL="457136" algn="l" defTabSz="457136" rtl="0" eaLnBrk="1" latinLnBrk="0" hangingPunct="1">
        <a:defRPr sz="1800" kern="1200">
          <a:solidFill>
            <a:schemeClr val="tx1"/>
          </a:solidFill>
          <a:latin typeface="+mn-lt"/>
          <a:ea typeface="+mn-ea"/>
          <a:cs typeface="+mn-cs"/>
        </a:defRPr>
      </a:lvl2pPr>
      <a:lvl3pPr marL="914272" algn="l" defTabSz="457136" rtl="0" eaLnBrk="1" latinLnBrk="0" hangingPunct="1">
        <a:defRPr sz="1800" kern="1200">
          <a:solidFill>
            <a:schemeClr val="tx1"/>
          </a:solidFill>
          <a:latin typeface="+mn-lt"/>
          <a:ea typeface="+mn-ea"/>
          <a:cs typeface="+mn-cs"/>
        </a:defRPr>
      </a:lvl3pPr>
      <a:lvl4pPr marL="1371408" algn="l" defTabSz="457136" rtl="0" eaLnBrk="1" latinLnBrk="0" hangingPunct="1">
        <a:defRPr sz="1800" kern="1200">
          <a:solidFill>
            <a:schemeClr val="tx1"/>
          </a:solidFill>
          <a:latin typeface="+mn-lt"/>
          <a:ea typeface="+mn-ea"/>
          <a:cs typeface="+mn-cs"/>
        </a:defRPr>
      </a:lvl4pPr>
      <a:lvl5pPr marL="1828543" algn="l" defTabSz="457136" rtl="0" eaLnBrk="1" latinLnBrk="0" hangingPunct="1">
        <a:defRPr sz="1800" kern="1200">
          <a:solidFill>
            <a:schemeClr val="tx1"/>
          </a:solidFill>
          <a:latin typeface="+mn-lt"/>
          <a:ea typeface="+mn-ea"/>
          <a:cs typeface="+mn-cs"/>
        </a:defRPr>
      </a:lvl5pPr>
      <a:lvl6pPr marL="2285679" algn="l" defTabSz="457136" rtl="0" eaLnBrk="1" latinLnBrk="0" hangingPunct="1">
        <a:defRPr sz="1800" kern="1200">
          <a:solidFill>
            <a:schemeClr val="tx1"/>
          </a:solidFill>
          <a:latin typeface="+mn-lt"/>
          <a:ea typeface="+mn-ea"/>
          <a:cs typeface="+mn-cs"/>
        </a:defRPr>
      </a:lvl6pPr>
      <a:lvl7pPr marL="2742815" algn="l" defTabSz="457136" rtl="0" eaLnBrk="1" latinLnBrk="0" hangingPunct="1">
        <a:defRPr sz="1800" kern="1200">
          <a:solidFill>
            <a:schemeClr val="tx1"/>
          </a:solidFill>
          <a:latin typeface="+mn-lt"/>
          <a:ea typeface="+mn-ea"/>
          <a:cs typeface="+mn-cs"/>
        </a:defRPr>
      </a:lvl7pPr>
      <a:lvl8pPr marL="3199951" algn="l" defTabSz="457136" rtl="0" eaLnBrk="1" latinLnBrk="0" hangingPunct="1">
        <a:defRPr sz="1800" kern="1200">
          <a:solidFill>
            <a:schemeClr val="tx1"/>
          </a:solidFill>
          <a:latin typeface="+mn-lt"/>
          <a:ea typeface="+mn-ea"/>
          <a:cs typeface="+mn-cs"/>
        </a:defRPr>
      </a:lvl8pPr>
      <a:lvl9pPr marL="3657087" algn="l" defTabSz="457136"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0.xml"/><Relationship Id="rId1" Type="http://schemas.openxmlformats.org/officeDocument/2006/relationships/slideLayout" Target="../slideLayouts/slideLayout11.xml"/></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1.xml"/><Relationship Id="rId1" Type="http://schemas.openxmlformats.org/officeDocument/2006/relationships/slideLayout" Target="../slideLayouts/slideLayout11.xml"/></Relationships>
</file>

<file path=ppt/slides/_rels/slide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2.xml"/><Relationship Id="rId1" Type="http://schemas.openxmlformats.org/officeDocument/2006/relationships/slideLayout" Target="../slideLayouts/slideLayout11.xml"/></Relationships>
</file>

<file path=ppt/slides/_rels/slide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3.xml"/><Relationship Id="rId1" Type="http://schemas.openxmlformats.org/officeDocument/2006/relationships/slideLayout" Target="../slideLayouts/slideLayout11.xml"/></Relationships>
</file>

<file path=ppt/slides/_rels/slide1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11.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11.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11.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11.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xml"/><Relationship Id="rId1" Type="http://schemas.openxmlformats.org/officeDocument/2006/relationships/slideLayout" Target="../slideLayouts/slideLayout11.xm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7.xml"/><Relationship Id="rId1" Type="http://schemas.openxmlformats.org/officeDocument/2006/relationships/slideLayout" Target="../slideLayouts/slideLayout11.xml"/></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8.xml"/><Relationship Id="rId1" Type="http://schemas.openxmlformats.org/officeDocument/2006/relationships/slideLayout" Target="../slideLayouts/slideLayout11.xml"/></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9.xml"/><Relationship Id="rId1" Type="http://schemas.openxmlformats.org/officeDocument/2006/relationships/slideLayout" Target="../slideLayouts/slideLayout11.xml"/></Relationships>
</file>

<file path=ppt/slides/slide1.xml><?xml version="1.0" encoding="utf-8"?>
<p:sld xmlns:a="http://schemas.openxmlformats.org/drawingml/2006/main" xmlns:r="http://schemas.openxmlformats.org/officeDocument/2006/relationships" xmlns:p="http://schemas.openxmlformats.org/presentationml/2006/main">
  <p:cSld>
    <p:bg>
      <p:bgPr shadeToTitle="1">
        <a:solidFill>
          <a:srgbClr val="00AEEF"/>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728122" y="2260601"/>
            <a:ext cx="8026414" cy="2233083"/>
          </a:xfrm>
        </p:spPr>
        <p:txBody>
          <a:bodyPr lIns="0" rIns="0" bIns="144000" anchor="b">
            <a:noAutofit/>
          </a:bodyPr>
          <a:lstStyle/>
          <a:p>
            <a:r>
              <a:rPr lang="en-US" sz="4000" dirty="0" err="1">
                <a:solidFill>
                  <a:schemeClr val="bg1"/>
                </a:solidFill>
              </a:rPr>
              <a:t>Echange</a:t>
            </a:r>
            <a:r>
              <a:rPr lang="en-US" sz="4000" dirty="0">
                <a:solidFill>
                  <a:schemeClr val="bg1"/>
                </a:solidFill>
              </a:rPr>
              <a:t> de </a:t>
            </a:r>
            <a:r>
              <a:rPr lang="en-US" sz="4000" dirty="0" err="1">
                <a:solidFill>
                  <a:schemeClr val="bg1"/>
                </a:solidFill>
              </a:rPr>
              <a:t>donnees</a:t>
            </a:r>
            <a:r>
              <a:rPr lang="en-US" sz="4000" dirty="0">
                <a:solidFill>
                  <a:schemeClr val="bg1"/>
                </a:solidFill>
              </a:rPr>
              <a:t> et de </a:t>
            </a:r>
            <a:r>
              <a:rPr lang="en-US" sz="4000" dirty="0" err="1">
                <a:solidFill>
                  <a:schemeClr val="bg1"/>
                </a:solidFill>
              </a:rPr>
              <a:t>metadonnees</a:t>
            </a:r>
            <a:r>
              <a:rPr lang="en-US" sz="4000" dirty="0">
                <a:solidFill>
                  <a:schemeClr val="bg1"/>
                </a:solidFill>
              </a:rPr>
              <a:t> </a:t>
            </a:r>
            <a:r>
              <a:rPr lang="en-US" sz="4000" dirty="0" err="1">
                <a:solidFill>
                  <a:schemeClr val="bg1"/>
                </a:solidFill>
              </a:rPr>
              <a:t>statistiques</a:t>
            </a:r>
            <a:r>
              <a:rPr lang="en-US" sz="4000" dirty="0">
                <a:solidFill>
                  <a:schemeClr val="bg1"/>
                </a:solidFill>
              </a:rPr>
              <a:t> (SDMX)</a:t>
            </a:r>
          </a:p>
        </p:txBody>
      </p:sp>
      <p:cxnSp>
        <p:nvCxnSpPr>
          <p:cNvPr id="6" name="Straight Connector 5"/>
          <p:cNvCxnSpPr/>
          <p:nvPr/>
        </p:nvCxnSpPr>
        <p:spPr>
          <a:xfrm>
            <a:off x="728122" y="5790240"/>
            <a:ext cx="7679263" cy="0"/>
          </a:xfrm>
          <a:prstGeom prst="line">
            <a:avLst/>
          </a:prstGeom>
          <a:ln w="12700" cmpd="sng">
            <a:solidFill>
              <a:schemeClr val="bg1"/>
            </a:solidFill>
            <a:round/>
          </a:ln>
          <a:effectLst/>
        </p:spPr>
        <p:style>
          <a:lnRef idx="2">
            <a:schemeClr val="accent1"/>
          </a:lnRef>
          <a:fillRef idx="0">
            <a:schemeClr val="accent1"/>
          </a:fillRef>
          <a:effectRef idx="1">
            <a:schemeClr val="accent1"/>
          </a:effectRef>
          <a:fontRef idx="minor">
            <a:schemeClr val="tx1"/>
          </a:fontRef>
        </p:style>
      </p:cxnSp>
      <p:sp>
        <p:nvSpPr>
          <p:cNvPr id="9" name="Subtitle 2"/>
          <p:cNvSpPr txBox="1">
            <a:spLocks/>
          </p:cNvSpPr>
          <p:nvPr/>
        </p:nvSpPr>
        <p:spPr>
          <a:xfrm>
            <a:off x="728122" y="5790240"/>
            <a:ext cx="7679262" cy="458159"/>
          </a:xfrm>
          <a:prstGeom prst="rect">
            <a:avLst/>
          </a:prstGeom>
        </p:spPr>
        <p:txBody>
          <a:bodyPr vert="horz" lIns="0" tIns="144000" rIns="0" bIns="45713" rtlCol="0">
            <a:normAutofit/>
          </a:bodyPr>
          <a:lstStyle>
            <a:lvl1pPr marL="0" indent="0" algn="l" defTabSz="457200" rtl="0" eaLnBrk="1" latinLnBrk="0" hangingPunct="1">
              <a:spcBef>
                <a:spcPct val="20000"/>
              </a:spcBef>
              <a:buFont typeface="Arial"/>
              <a:buNone/>
              <a:defRPr sz="3200" kern="1200">
                <a:solidFill>
                  <a:schemeClr val="tx1">
                    <a:tint val="75000"/>
                  </a:schemeClr>
                </a:solidFill>
                <a:latin typeface="Roboto Regular"/>
                <a:ea typeface="+mn-ea"/>
                <a:cs typeface="Roboto Regular"/>
              </a:defRPr>
            </a:lvl1pPr>
            <a:lvl2pPr marL="457200" indent="0" algn="ctr" defTabSz="457200" rtl="0" eaLnBrk="1" latinLnBrk="0" hangingPunct="1">
              <a:spcBef>
                <a:spcPct val="20000"/>
              </a:spcBef>
              <a:buFont typeface="Arial"/>
              <a:buNone/>
              <a:defRPr sz="2800" kern="1200">
                <a:solidFill>
                  <a:schemeClr val="tx1">
                    <a:tint val="75000"/>
                  </a:schemeClr>
                </a:solidFill>
                <a:latin typeface="Roboto Regular"/>
                <a:ea typeface="+mn-ea"/>
                <a:cs typeface="Roboto Regular"/>
              </a:defRPr>
            </a:lvl2pPr>
            <a:lvl3pPr marL="914400" indent="0" algn="ctr" defTabSz="457200" rtl="0" eaLnBrk="1" latinLnBrk="0" hangingPunct="1">
              <a:spcBef>
                <a:spcPct val="20000"/>
              </a:spcBef>
              <a:buFont typeface="Arial"/>
              <a:buNone/>
              <a:defRPr sz="2400" kern="1200">
                <a:solidFill>
                  <a:schemeClr val="tx1">
                    <a:tint val="75000"/>
                  </a:schemeClr>
                </a:solidFill>
                <a:latin typeface="Roboto Regular"/>
                <a:ea typeface="+mn-ea"/>
                <a:cs typeface="Roboto Regular"/>
              </a:defRPr>
            </a:lvl3pPr>
            <a:lvl4pPr marL="1371600" indent="0" algn="ctr" defTabSz="457200" rtl="0" eaLnBrk="1" latinLnBrk="0" hangingPunct="1">
              <a:spcBef>
                <a:spcPct val="20000"/>
              </a:spcBef>
              <a:buFont typeface="Arial"/>
              <a:buNone/>
              <a:defRPr sz="2000" kern="1200">
                <a:solidFill>
                  <a:schemeClr val="tx1">
                    <a:tint val="75000"/>
                  </a:schemeClr>
                </a:solidFill>
                <a:latin typeface="Roboto Regular"/>
                <a:ea typeface="+mn-ea"/>
                <a:cs typeface="Roboto Regular"/>
              </a:defRPr>
            </a:lvl4pPr>
            <a:lvl5pPr marL="1828800" indent="0" algn="ctr" defTabSz="457200" rtl="0" eaLnBrk="1" latinLnBrk="0" hangingPunct="1">
              <a:spcBef>
                <a:spcPct val="20000"/>
              </a:spcBef>
              <a:buFont typeface="Arial"/>
              <a:buNone/>
              <a:defRPr sz="2000" kern="1200">
                <a:solidFill>
                  <a:schemeClr val="tx1">
                    <a:tint val="75000"/>
                  </a:schemeClr>
                </a:solidFill>
                <a:latin typeface="Roboto Regular"/>
                <a:ea typeface="+mn-ea"/>
                <a:cs typeface="Roboto Regular"/>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r>
              <a:rPr lang="en-US" sz="1100" dirty="0">
                <a:solidFill>
                  <a:srgbClr val="FFFFFF"/>
                </a:solidFill>
              </a:rPr>
              <a:t>Dany Ghafari/ 5-6 December 2018 / Dakar, Senegal</a:t>
            </a:r>
          </a:p>
        </p:txBody>
      </p:sp>
      <p:pic>
        <p:nvPicPr>
          <p:cNvPr id="27" name="Picture 26" descr="UNEnvironment_Logo_English_Short_white.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258921" y="1"/>
            <a:ext cx="2495615" cy="1619656"/>
          </a:xfrm>
          <a:prstGeom prst="rect">
            <a:avLst/>
          </a:prstGeom>
        </p:spPr>
      </p:pic>
    </p:spTree>
    <p:extLst>
      <p:ext uri="{BB962C8B-B14F-4D97-AF65-F5344CB8AC3E}">
        <p14:creationId xmlns:p14="http://schemas.microsoft.com/office/powerpoint/2010/main" val="210476114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Subtitle 2"/>
          <p:cNvSpPr txBox="1">
            <a:spLocks/>
          </p:cNvSpPr>
          <p:nvPr/>
        </p:nvSpPr>
        <p:spPr>
          <a:xfrm>
            <a:off x="728122" y="6350001"/>
            <a:ext cx="7679262" cy="508000"/>
          </a:xfrm>
          <a:prstGeom prst="rect">
            <a:avLst/>
          </a:prstGeom>
        </p:spPr>
        <p:txBody>
          <a:bodyPr vert="horz" lIns="0" tIns="45713" rIns="0" bIns="45713" rtlCol="0" anchor="ctr">
            <a:normAutofit/>
          </a:bodyPr>
          <a:lstStyle>
            <a:lvl1pPr marL="0" indent="0" algn="l" defTabSz="457200" rtl="0" eaLnBrk="1" latinLnBrk="0" hangingPunct="1">
              <a:spcBef>
                <a:spcPct val="20000"/>
              </a:spcBef>
              <a:buFont typeface="Arial"/>
              <a:buNone/>
              <a:defRPr sz="3200" kern="1200">
                <a:solidFill>
                  <a:schemeClr val="tx1">
                    <a:tint val="75000"/>
                  </a:schemeClr>
                </a:solidFill>
                <a:latin typeface="Roboto Regular"/>
                <a:ea typeface="+mn-ea"/>
                <a:cs typeface="Roboto Regular"/>
              </a:defRPr>
            </a:lvl1pPr>
            <a:lvl2pPr marL="457200" indent="0" algn="ctr" defTabSz="457200" rtl="0" eaLnBrk="1" latinLnBrk="0" hangingPunct="1">
              <a:spcBef>
                <a:spcPct val="20000"/>
              </a:spcBef>
              <a:buFont typeface="Arial"/>
              <a:buNone/>
              <a:defRPr sz="2800" kern="1200">
                <a:solidFill>
                  <a:schemeClr val="tx1">
                    <a:tint val="75000"/>
                  </a:schemeClr>
                </a:solidFill>
                <a:latin typeface="Roboto Regular"/>
                <a:ea typeface="+mn-ea"/>
                <a:cs typeface="Roboto Regular"/>
              </a:defRPr>
            </a:lvl2pPr>
            <a:lvl3pPr marL="914400" indent="0" algn="ctr" defTabSz="457200" rtl="0" eaLnBrk="1" latinLnBrk="0" hangingPunct="1">
              <a:spcBef>
                <a:spcPct val="20000"/>
              </a:spcBef>
              <a:buFont typeface="Arial"/>
              <a:buNone/>
              <a:defRPr sz="2400" kern="1200">
                <a:solidFill>
                  <a:schemeClr val="tx1">
                    <a:tint val="75000"/>
                  </a:schemeClr>
                </a:solidFill>
                <a:latin typeface="Roboto Regular"/>
                <a:ea typeface="+mn-ea"/>
                <a:cs typeface="Roboto Regular"/>
              </a:defRPr>
            </a:lvl3pPr>
            <a:lvl4pPr marL="1371600" indent="0" algn="ctr" defTabSz="457200" rtl="0" eaLnBrk="1" latinLnBrk="0" hangingPunct="1">
              <a:spcBef>
                <a:spcPct val="20000"/>
              </a:spcBef>
              <a:buFont typeface="Arial"/>
              <a:buNone/>
              <a:defRPr sz="2000" kern="1200">
                <a:solidFill>
                  <a:schemeClr val="tx1">
                    <a:tint val="75000"/>
                  </a:schemeClr>
                </a:solidFill>
                <a:latin typeface="Roboto Regular"/>
                <a:ea typeface="+mn-ea"/>
                <a:cs typeface="Roboto Regular"/>
              </a:defRPr>
            </a:lvl4pPr>
            <a:lvl5pPr marL="1828800" indent="0" algn="ctr" defTabSz="457200" rtl="0" eaLnBrk="1" latinLnBrk="0" hangingPunct="1">
              <a:spcBef>
                <a:spcPct val="20000"/>
              </a:spcBef>
              <a:buFont typeface="Arial"/>
              <a:buNone/>
              <a:defRPr sz="2000" kern="1200">
                <a:solidFill>
                  <a:schemeClr val="tx1">
                    <a:tint val="75000"/>
                  </a:schemeClr>
                </a:solidFill>
                <a:latin typeface="Roboto Regular"/>
                <a:ea typeface="+mn-ea"/>
                <a:cs typeface="Roboto Regular"/>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fld id="{28574C2E-61E0-2C45-9917-25B26B6AD85F}" type="slidenum">
              <a:rPr lang="en-US" sz="900" smtClean="0">
                <a:solidFill>
                  <a:schemeClr val="bg1">
                    <a:lumMod val="65000"/>
                  </a:schemeClr>
                </a:solidFill>
              </a:rPr>
              <a:t>10</a:t>
            </a:fld>
            <a:endParaRPr lang="en-US" sz="900" dirty="0">
              <a:solidFill>
                <a:schemeClr val="bg1">
                  <a:lumMod val="65000"/>
                </a:schemeClr>
              </a:solidFill>
            </a:endParaRPr>
          </a:p>
        </p:txBody>
      </p:sp>
      <p:cxnSp>
        <p:nvCxnSpPr>
          <p:cNvPr id="15" name="Straight Connector 14"/>
          <p:cNvCxnSpPr/>
          <p:nvPr/>
        </p:nvCxnSpPr>
        <p:spPr>
          <a:xfrm>
            <a:off x="728122" y="970544"/>
            <a:ext cx="7679263" cy="0"/>
          </a:xfrm>
          <a:prstGeom prst="line">
            <a:avLst/>
          </a:prstGeom>
          <a:ln w="12700" cmpd="sng">
            <a:solidFill>
              <a:srgbClr val="00AEEF"/>
            </a:solidFill>
            <a:round/>
          </a:ln>
          <a:effectLst/>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p:nvCxnSpPr>
        <p:spPr>
          <a:xfrm>
            <a:off x="728122" y="6350001"/>
            <a:ext cx="7679263" cy="0"/>
          </a:xfrm>
          <a:prstGeom prst="line">
            <a:avLst/>
          </a:prstGeom>
          <a:ln w="12700" cmpd="sng">
            <a:solidFill>
              <a:srgbClr val="00AEEF"/>
            </a:solidFill>
            <a:round/>
          </a:ln>
          <a:effectLst/>
        </p:spPr>
        <p:style>
          <a:lnRef idx="2">
            <a:schemeClr val="accent1"/>
          </a:lnRef>
          <a:fillRef idx="0">
            <a:schemeClr val="accent1"/>
          </a:fillRef>
          <a:effectRef idx="1">
            <a:schemeClr val="accent1"/>
          </a:effectRef>
          <a:fontRef idx="minor">
            <a:schemeClr val="tx1"/>
          </a:fontRef>
        </p:style>
      </p:cxnSp>
      <p:sp>
        <p:nvSpPr>
          <p:cNvPr id="9" name="Title 1"/>
          <p:cNvSpPr txBox="1">
            <a:spLocks/>
          </p:cNvSpPr>
          <p:nvPr/>
        </p:nvSpPr>
        <p:spPr>
          <a:xfrm>
            <a:off x="728122" y="2"/>
            <a:ext cx="7679262" cy="1193799"/>
          </a:xfrm>
          <a:prstGeom prst="rect">
            <a:avLst/>
          </a:prstGeom>
        </p:spPr>
        <p:txBody>
          <a:bodyPr vert="horz" lIns="0" tIns="144000" rIns="0" bIns="144000" rtlCol="0" anchor="t">
            <a:noAutofit/>
          </a:bodyPr>
          <a:lstStyle>
            <a:lvl1pPr algn="l" defTabSz="457200" rtl="0" eaLnBrk="1" latinLnBrk="0" hangingPunct="1">
              <a:spcBef>
                <a:spcPct val="0"/>
              </a:spcBef>
              <a:buNone/>
              <a:defRPr sz="4400" kern="1200">
                <a:solidFill>
                  <a:schemeClr val="tx1"/>
                </a:solidFill>
                <a:latin typeface="Roboto Regular"/>
                <a:ea typeface="+mj-ea"/>
                <a:cs typeface="Roboto Regular"/>
              </a:defRPr>
            </a:lvl1pPr>
          </a:lstStyle>
          <a:p>
            <a:endParaRPr lang="en-US" sz="3200" dirty="0">
              <a:solidFill>
                <a:srgbClr val="00AEEF"/>
              </a:solidFill>
            </a:endParaRPr>
          </a:p>
        </p:txBody>
      </p:sp>
      <p:pic>
        <p:nvPicPr>
          <p:cNvPr id="24"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91571" y="210133"/>
            <a:ext cx="2124075" cy="6381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EEECE1"/>
                  </a:outerShdw>
                </a:effectLst>
              </a14:hiddenEffects>
            </a:ext>
          </a:extLst>
        </p:spPr>
      </p:pic>
      <p:sp>
        <p:nvSpPr>
          <p:cNvPr id="5" name="Rectangle 4"/>
          <p:cNvSpPr/>
          <p:nvPr/>
        </p:nvSpPr>
        <p:spPr>
          <a:xfrm>
            <a:off x="3665341" y="3244334"/>
            <a:ext cx="1813317" cy="369332"/>
          </a:xfrm>
          <a:prstGeom prst="rect">
            <a:avLst/>
          </a:prstGeom>
        </p:spPr>
        <p:txBody>
          <a:bodyPr wrap="none">
            <a:spAutoFit/>
          </a:bodyPr>
          <a:lstStyle/>
          <a:p>
            <a:pPr lvl="0" defTabSz="914400" eaLnBrk="0" fontAlgn="base" hangingPunct="0">
              <a:spcBef>
                <a:spcPct val="0"/>
              </a:spcBef>
              <a:spcAft>
                <a:spcPts val="1200"/>
              </a:spcAft>
            </a:pPr>
            <a:r>
              <a:rPr lang="en-US" altLang="en-US" dirty="0">
                <a:solidFill>
                  <a:srgbClr val="FFFFFF"/>
                </a:solidFill>
                <a:latin typeface="Arial" panose="020B0604020202020204" pitchFamily="34" charset="0"/>
              </a:rPr>
              <a:t>What is SDMX?</a:t>
            </a:r>
            <a:endParaRPr lang="en-US" altLang="en-US" sz="1050" dirty="0">
              <a:latin typeface="Arial" panose="020B0604020202020204" pitchFamily="34" charset="0"/>
            </a:endParaRPr>
          </a:p>
        </p:txBody>
      </p:sp>
      <p:sp>
        <p:nvSpPr>
          <p:cNvPr id="12" name="TextBox 11"/>
          <p:cNvSpPr txBox="1"/>
          <p:nvPr/>
        </p:nvSpPr>
        <p:spPr>
          <a:xfrm>
            <a:off x="5422061" y="6419335"/>
            <a:ext cx="3580049" cy="369332"/>
          </a:xfrm>
          <a:prstGeom prst="rect">
            <a:avLst/>
          </a:prstGeom>
          <a:noFill/>
        </p:spPr>
        <p:txBody>
          <a:bodyPr wrap="square" rtlCol="0">
            <a:spAutoFit/>
          </a:bodyPr>
          <a:lstStyle/>
          <a:p>
            <a:r>
              <a:rPr lang="en-US" dirty="0">
                <a:solidFill>
                  <a:srgbClr val="0070C0"/>
                </a:solidFill>
              </a:rPr>
              <a:t>Pour plus </a:t>
            </a:r>
            <a:r>
              <a:rPr lang="en-US" dirty="0" err="1">
                <a:solidFill>
                  <a:srgbClr val="0070C0"/>
                </a:solidFill>
              </a:rPr>
              <a:t>d’information</a:t>
            </a:r>
            <a:r>
              <a:rPr lang="en-US" dirty="0">
                <a:solidFill>
                  <a:srgbClr val="0070C0"/>
                </a:solidFill>
              </a:rPr>
              <a:t>: SDMX.org</a:t>
            </a:r>
          </a:p>
        </p:txBody>
      </p:sp>
      <p:sp>
        <p:nvSpPr>
          <p:cNvPr id="13" name="Rectangle 12"/>
          <p:cNvSpPr/>
          <p:nvPr/>
        </p:nvSpPr>
        <p:spPr>
          <a:xfrm>
            <a:off x="2715646" y="454697"/>
            <a:ext cx="6096000" cy="515847"/>
          </a:xfrm>
          <a:prstGeom prst="rect">
            <a:avLst/>
          </a:prstGeom>
        </p:spPr>
        <p:txBody>
          <a:bodyPr>
            <a:spAutoFit/>
          </a:bodyPr>
          <a:lstStyle/>
          <a:p>
            <a:pPr lvl="0" defTabSz="914400" eaLnBrk="0" fontAlgn="base" hangingPunct="0">
              <a:spcBef>
                <a:spcPct val="0"/>
              </a:spcBef>
              <a:spcAft>
                <a:spcPct val="0"/>
              </a:spcAft>
            </a:pPr>
            <a:r>
              <a:rPr lang="fr-FR" altLang="en-US" dirty="0">
                <a:solidFill>
                  <a:srgbClr val="212121"/>
                </a:solidFill>
                <a:latin typeface="inherit"/>
              </a:rPr>
              <a:t>Echange de données et de métadonnées statistiques</a:t>
            </a:r>
            <a:endParaRPr lang="fr-FR" altLang="en-US" sz="1400" dirty="0">
              <a:latin typeface="Arial" panose="020B0604020202020204" pitchFamily="34" charset="0"/>
            </a:endParaRPr>
          </a:p>
          <a:p>
            <a:pPr>
              <a:lnSpc>
                <a:spcPct val="119000"/>
              </a:lnSpc>
              <a:spcAft>
                <a:spcPts val="600"/>
              </a:spcAft>
            </a:pPr>
            <a:r>
              <a:rPr lang="en-US" sz="800" kern="1400" dirty="0">
                <a:ln>
                  <a:noFill/>
                </a:ln>
                <a:solidFill>
                  <a:srgbClr val="000000"/>
                </a:solidFill>
                <a:effectLst/>
                <a:latin typeface="Calibri" panose="020F0502020204030204" pitchFamily="34" charset="0"/>
              </a:rPr>
              <a:t> </a:t>
            </a:r>
          </a:p>
        </p:txBody>
      </p:sp>
      <p:sp>
        <p:nvSpPr>
          <p:cNvPr id="4" name="Rectangle 2"/>
          <p:cNvSpPr>
            <a:spLocks noChangeArrowheads="1"/>
          </p:cNvSpPr>
          <p:nvPr/>
        </p:nvSpPr>
        <p:spPr bwMode="auto">
          <a:xfrm>
            <a:off x="728122" y="2879867"/>
            <a:ext cx="65" cy="276999"/>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fr-FR" altLang="en-US" sz="1800" b="0" i="0" u="none" strike="noStrike" cap="none" normalizeH="0" baseline="0" dirty="0">
              <a:ln>
                <a:noFill/>
              </a:ln>
              <a:solidFill>
                <a:schemeClr val="tx1"/>
              </a:solidFill>
              <a:effectLst/>
              <a:latin typeface="Arial" panose="020B0604020202020204" pitchFamily="34" charset="0"/>
            </a:endParaRPr>
          </a:p>
        </p:txBody>
      </p:sp>
      <p:sp>
        <p:nvSpPr>
          <p:cNvPr id="10" name="Rectangle 4"/>
          <p:cNvSpPr>
            <a:spLocks noChangeArrowheads="1"/>
          </p:cNvSpPr>
          <p:nvPr/>
        </p:nvSpPr>
        <p:spPr bwMode="auto">
          <a:xfrm>
            <a:off x="769911" y="1358121"/>
            <a:ext cx="7679197" cy="369332"/>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spAutoFit/>
          </a:bodyPr>
          <a:lstStyle/>
          <a:p>
            <a:pPr marR="0" lvl="0" indent="0" fontAlgn="base">
              <a:lnSpc>
                <a:spcPct val="100000"/>
              </a:lnSpc>
              <a:spcBef>
                <a:spcPct val="0"/>
              </a:spcBef>
              <a:spcAft>
                <a:spcPct val="0"/>
              </a:spcAft>
              <a:buClrTx/>
              <a:buSzTx/>
              <a:buFontTx/>
              <a:buNone/>
              <a:tabLst/>
            </a:pPr>
            <a:r>
              <a:rPr lang="fr-FR" altLang="en-US" sz="2400" dirty="0">
                <a:solidFill>
                  <a:srgbClr val="0070C0"/>
                </a:solidFill>
                <a:latin typeface="Arial" panose="020B0604020202020204" pitchFamily="34" charset="0"/>
              </a:rPr>
              <a:t>Définitions globales de structure de données</a:t>
            </a:r>
          </a:p>
        </p:txBody>
      </p:sp>
      <p:sp>
        <p:nvSpPr>
          <p:cNvPr id="17" name="Rectangle 6"/>
          <p:cNvSpPr>
            <a:spLocks noChangeArrowheads="1"/>
          </p:cNvSpPr>
          <p:nvPr/>
        </p:nvSpPr>
        <p:spPr bwMode="auto">
          <a:xfrm>
            <a:off x="728187" y="1981934"/>
            <a:ext cx="7786735" cy="1107996"/>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spAutoFit/>
          </a:bodyPr>
          <a:lstStyle/>
          <a:p>
            <a:pPr marL="342900" lvl="0" indent="-342900" defTabSz="914400" eaLnBrk="0" fontAlgn="base" hangingPunct="0">
              <a:spcBef>
                <a:spcPct val="0"/>
              </a:spcBef>
              <a:spcAft>
                <a:spcPct val="0"/>
              </a:spcAft>
              <a:buFont typeface="Arial" panose="020B0604020202020204" pitchFamily="34" charset="0"/>
              <a:buChar char="•"/>
            </a:pPr>
            <a:r>
              <a:rPr lang="fr-FR" altLang="en-US" sz="2400" dirty="0">
                <a:solidFill>
                  <a:srgbClr val="212121"/>
                </a:solidFill>
                <a:latin typeface="+mj-lt"/>
              </a:rPr>
              <a:t>Un certain nombre de DSD mondiales ont été mis au point ces dernières années pour faciliter les rapports entre les pays et les agences internationales.</a:t>
            </a:r>
          </a:p>
        </p:txBody>
      </p:sp>
      <p:sp>
        <p:nvSpPr>
          <p:cNvPr id="3" name="Rectangle 2"/>
          <p:cNvSpPr>
            <a:spLocks noChangeArrowheads="1"/>
          </p:cNvSpPr>
          <p:nvPr/>
        </p:nvSpPr>
        <p:spPr bwMode="auto">
          <a:xfrm>
            <a:off x="1066801" y="3258148"/>
            <a:ext cx="7340584" cy="738664"/>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spAutoFit/>
          </a:bodyPr>
          <a:lstStyle/>
          <a:p>
            <a:pPr marL="342900" marR="0" indent="-342900" defTabSz="914400" eaLnBrk="0" fontAlgn="base" hangingPunct="0">
              <a:lnSpc>
                <a:spcPct val="100000"/>
              </a:lnSpc>
              <a:spcBef>
                <a:spcPct val="0"/>
              </a:spcBef>
              <a:spcAft>
                <a:spcPct val="0"/>
              </a:spcAft>
              <a:buClrTx/>
              <a:buSzTx/>
              <a:buFont typeface="Arial" panose="020B0604020202020204" pitchFamily="34" charset="0"/>
              <a:buChar char="•"/>
              <a:tabLst/>
            </a:pPr>
            <a:r>
              <a:rPr lang="fr-FR" altLang="en-US" sz="2400" dirty="0">
                <a:solidFill>
                  <a:srgbClr val="212121"/>
                </a:solidFill>
                <a:latin typeface="+mj-lt"/>
              </a:rPr>
              <a:t>Statistiques macroéconomiques: comptes nationaux, balance des paiements, investissement étranger direct, </a:t>
            </a:r>
          </a:p>
        </p:txBody>
      </p:sp>
      <p:sp>
        <p:nvSpPr>
          <p:cNvPr id="6" name="Rectangle 3"/>
          <p:cNvSpPr>
            <a:spLocks noChangeArrowheads="1"/>
          </p:cNvSpPr>
          <p:nvPr/>
        </p:nvSpPr>
        <p:spPr bwMode="auto">
          <a:xfrm>
            <a:off x="1090317" y="4129431"/>
            <a:ext cx="6983772" cy="738664"/>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spAutoFit/>
          </a:bodyPr>
          <a:lstStyle/>
          <a:p>
            <a:pPr marL="342900" lvl="0" indent="-342900" defTabSz="914400" eaLnBrk="0" fontAlgn="base" hangingPunct="0">
              <a:spcBef>
                <a:spcPct val="0"/>
              </a:spcBef>
              <a:spcAft>
                <a:spcPct val="0"/>
              </a:spcAft>
              <a:buFont typeface="Arial" panose="020B0604020202020204" pitchFamily="34" charset="0"/>
              <a:buChar char="•"/>
            </a:pPr>
            <a:r>
              <a:rPr lang="fr-FR" altLang="en-US" sz="2400" dirty="0">
                <a:solidFill>
                  <a:srgbClr val="212121"/>
                </a:solidFill>
                <a:latin typeface="+mj-lt"/>
              </a:rPr>
              <a:t>Le Travail, les Prix, SCEE en développement ou en phase pilote </a:t>
            </a:r>
          </a:p>
        </p:txBody>
      </p:sp>
      <p:sp>
        <p:nvSpPr>
          <p:cNvPr id="7" name="Rectangle 4"/>
          <p:cNvSpPr>
            <a:spLocks noChangeArrowheads="1"/>
          </p:cNvSpPr>
          <p:nvPr/>
        </p:nvSpPr>
        <p:spPr bwMode="auto">
          <a:xfrm>
            <a:off x="1066801" y="4999625"/>
            <a:ext cx="7340583" cy="738664"/>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spAutoFit/>
          </a:bodyPr>
          <a:lstStyle/>
          <a:p>
            <a:pPr marL="342900" marR="0" indent="-342900" defTabSz="914400" eaLnBrk="0" fontAlgn="base" hangingPunct="0">
              <a:lnSpc>
                <a:spcPct val="100000"/>
              </a:lnSpc>
              <a:spcBef>
                <a:spcPct val="0"/>
              </a:spcBef>
              <a:spcAft>
                <a:spcPct val="0"/>
              </a:spcAft>
              <a:buClrTx/>
              <a:buSzTx/>
              <a:buFont typeface="Arial" panose="020B0604020202020204" pitchFamily="34" charset="0"/>
              <a:buChar char="•"/>
              <a:tabLst/>
            </a:pPr>
            <a:r>
              <a:rPr lang="fr-FR" altLang="en-US" sz="2400" dirty="0">
                <a:solidFill>
                  <a:srgbClr val="212121"/>
                </a:solidFill>
                <a:latin typeface="+mj-lt"/>
              </a:rPr>
              <a:t>Commerce international de marchandises: échange pilote terminé Indicateurs ODD: projet pilote en cours </a:t>
            </a:r>
          </a:p>
        </p:txBody>
      </p:sp>
    </p:spTree>
    <p:extLst>
      <p:ext uri="{BB962C8B-B14F-4D97-AF65-F5344CB8AC3E}">
        <p14:creationId xmlns:p14="http://schemas.microsoft.com/office/powerpoint/2010/main" val="235626227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Subtitle 2"/>
          <p:cNvSpPr txBox="1">
            <a:spLocks/>
          </p:cNvSpPr>
          <p:nvPr/>
        </p:nvSpPr>
        <p:spPr>
          <a:xfrm>
            <a:off x="728122" y="6350001"/>
            <a:ext cx="7679262" cy="508000"/>
          </a:xfrm>
          <a:prstGeom prst="rect">
            <a:avLst/>
          </a:prstGeom>
        </p:spPr>
        <p:txBody>
          <a:bodyPr vert="horz" lIns="0" tIns="45713" rIns="0" bIns="45713" rtlCol="0" anchor="ctr">
            <a:normAutofit/>
          </a:bodyPr>
          <a:lstStyle>
            <a:lvl1pPr marL="0" indent="0" algn="l" defTabSz="457200" rtl="0" eaLnBrk="1" latinLnBrk="0" hangingPunct="1">
              <a:spcBef>
                <a:spcPct val="20000"/>
              </a:spcBef>
              <a:buFont typeface="Arial"/>
              <a:buNone/>
              <a:defRPr sz="3200" kern="1200">
                <a:solidFill>
                  <a:schemeClr val="tx1">
                    <a:tint val="75000"/>
                  </a:schemeClr>
                </a:solidFill>
                <a:latin typeface="Roboto Regular"/>
                <a:ea typeface="+mn-ea"/>
                <a:cs typeface="Roboto Regular"/>
              </a:defRPr>
            </a:lvl1pPr>
            <a:lvl2pPr marL="457200" indent="0" algn="ctr" defTabSz="457200" rtl="0" eaLnBrk="1" latinLnBrk="0" hangingPunct="1">
              <a:spcBef>
                <a:spcPct val="20000"/>
              </a:spcBef>
              <a:buFont typeface="Arial"/>
              <a:buNone/>
              <a:defRPr sz="2800" kern="1200">
                <a:solidFill>
                  <a:schemeClr val="tx1">
                    <a:tint val="75000"/>
                  </a:schemeClr>
                </a:solidFill>
                <a:latin typeface="Roboto Regular"/>
                <a:ea typeface="+mn-ea"/>
                <a:cs typeface="Roboto Regular"/>
              </a:defRPr>
            </a:lvl2pPr>
            <a:lvl3pPr marL="914400" indent="0" algn="ctr" defTabSz="457200" rtl="0" eaLnBrk="1" latinLnBrk="0" hangingPunct="1">
              <a:spcBef>
                <a:spcPct val="20000"/>
              </a:spcBef>
              <a:buFont typeface="Arial"/>
              <a:buNone/>
              <a:defRPr sz="2400" kern="1200">
                <a:solidFill>
                  <a:schemeClr val="tx1">
                    <a:tint val="75000"/>
                  </a:schemeClr>
                </a:solidFill>
                <a:latin typeface="Roboto Regular"/>
                <a:ea typeface="+mn-ea"/>
                <a:cs typeface="Roboto Regular"/>
              </a:defRPr>
            </a:lvl3pPr>
            <a:lvl4pPr marL="1371600" indent="0" algn="ctr" defTabSz="457200" rtl="0" eaLnBrk="1" latinLnBrk="0" hangingPunct="1">
              <a:spcBef>
                <a:spcPct val="20000"/>
              </a:spcBef>
              <a:buFont typeface="Arial"/>
              <a:buNone/>
              <a:defRPr sz="2000" kern="1200">
                <a:solidFill>
                  <a:schemeClr val="tx1">
                    <a:tint val="75000"/>
                  </a:schemeClr>
                </a:solidFill>
                <a:latin typeface="Roboto Regular"/>
                <a:ea typeface="+mn-ea"/>
                <a:cs typeface="Roboto Regular"/>
              </a:defRPr>
            </a:lvl4pPr>
            <a:lvl5pPr marL="1828800" indent="0" algn="ctr" defTabSz="457200" rtl="0" eaLnBrk="1" latinLnBrk="0" hangingPunct="1">
              <a:spcBef>
                <a:spcPct val="20000"/>
              </a:spcBef>
              <a:buFont typeface="Arial"/>
              <a:buNone/>
              <a:defRPr sz="2000" kern="1200">
                <a:solidFill>
                  <a:schemeClr val="tx1">
                    <a:tint val="75000"/>
                  </a:schemeClr>
                </a:solidFill>
                <a:latin typeface="Roboto Regular"/>
                <a:ea typeface="+mn-ea"/>
                <a:cs typeface="Roboto Regular"/>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fld id="{28574C2E-61E0-2C45-9917-25B26B6AD85F}" type="slidenum">
              <a:rPr lang="en-US" sz="900" smtClean="0">
                <a:solidFill>
                  <a:schemeClr val="bg1">
                    <a:lumMod val="65000"/>
                  </a:schemeClr>
                </a:solidFill>
              </a:rPr>
              <a:t>11</a:t>
            </a:fld>
            <a:endParaRPr lang="en-US" sz="900" dirty="0">
              <a:solidFill>
                <a:schemeClr val="bg1">
                  <a:lumMod val="65000"/>
                </a:schemeClr>
              </a:solidFill>
            </a:endParaRPr>
          </a:p>
        </p:txBody>
      </p:sp>
      <p:cxnSp>
        <p:nvCxnSpPr>
          <p:cNvPr id="15" name="Straight Connector 14"/>
          <p:cNvCxnSpPr/>
          <p:nvPr/>
        </p:nvCxnSpPr>
        <p:spPr>
          <a:xfrm>
            <a:off x="728122" y="970544"/>
            <a:ext cx="7679263" cy="0"/>
          </a:xfrm>
          <a:prstGeom prst="line">
            <a:avLst/>
          </a:prstGeom>
          <a:ln w="12700" cmpd="sng">
            <a:solidFill>
              <a:srgbClr val="00AEEF"/>
            </a:solidFill>
            <a:round/>
          </a:ln>
          <a:effectLst/>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p:nvCxnSpPr>
        <p:spPr>
          <a:xfrm>
            <a:off x="728122" y="6350001"/>
            <a:ext cx="7679263" cy="0"/>
          </a:xfrm>
          <a:prstGeom prst="line">
            <a:avLst/>
          </a:prstGeom>
          <a:ln w="12700" cmpd="sng">
            <a:solidFill>
              <a:srgbClr val="00AEEF"/>
            </a:solidFill>
            <a:round/>
          </a:ln>
          <a:effectLst/>
        </p:spPr>
        <p:style>
          <a:lnRef idx="2">
            <a:schemeClr val="accent1"/>
          </a:lnRef>
          <a:fillRef idx="0">
            <a:schemeClr val="accent1"/>
          </a:fillRef>
          <a:effectRef idx="1">
            <a:schemeClr val="accent1"/>
          </a:effectRef>
          <a:fontRef idx="minor">
            <a:schemeClr val="tx1"/>
          </a:fontRef>
        </p:style>
      </p:cxnSp>
      <p:sp>
        <p:nvSpPr>
          <p:cNvPr id="9" name="Title 1"/>
          <p:cNvSpPr txBox="1">
            <a:spLocks/>
          </p:cNvSpPr>
          <p:nvPr/>
        </p:nvSpPr>
        <p:spPr>
          <a:xfrm>
            <a:off x="728122" y="2"/>
            <a:ext cx="7679262" cy="1193799"/>
          </a:xfrm>
          <a:prstGeom prst="rect">
            <a:avLst/>
          </a:prstGeom>
        </p:spPr>
        <p:txBody>
          <a:bodyPr vert="horz" lIns="0" tIns="144000" rIns="0" bIns="144000" rtlCol="0" anchor="t">
            <a:noAutofit/>
          </a:bodyPr>
          <a:lstStyle>
            <a:lvl1pPr algn="l" defTabSz="457200" rtl="0" eaLnBrk="1" latinLnBrk="0" hangingPunct="1">
              <a:spcBef>
                <a:spcPct val="0"/>
              </a:spcBef>
              <a:buNone/>
              <a:defRPr sz="4400" kern="1200">
                <a:solidFill>
                  <a:schemeClr val="tx1"/>
                </a:solidFill>
                <a:latin typeface="Roboto Regular"/>
                <a:ea typeface="+mj-ea"/>
                <a:cs typeface="Roboto Regular"/>
              </a:defRPr>
            </a:lvl1pPr>
          </a:lstStyle>
          <a:p>
            <a:endParaRPr lang="en-US" sz="3200" dirty="0">
              <a:solidFill>
                <a:srgbClr val="00AEEF"/>
              </a:solidFill>
            </a:endParaRPr>
          </a:p>
        </p:txBody>
      </p:sp>
      <p:pic>
        <p:nvPicPr>
          <p:cNvPr id="24"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91571" y="210133"/>
            <a:ext cx="2124075" cy="6381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EEECE1"/>
                  </a:outerShdw>
                </a:effectLst>
              </a14:hiddenEffects>
            </a:ext>
          </a:extLst>
        </p:spPr>
      </p:pic>
      <p:sp>
        <p:nvSpPr>
          <p:cNvPr id="5" name="Rectangle 4"/>
          <p:cNvSpPr/>
          <p:nvPr/>
        </p:nvSpPr>
        <p:spPr>
          <a:xfrm>
            <a:off x="3665341" y="3244334"/>
            <a:ext cx="1813317" cy="369332"/>
          </a:xfrm>
          <a:prstGeom prst="rect">
            <a:avLst/>
          </a:prstGeom>
        </p:spPr>
        <p:txBody>
          <a:bodyPr wrap="none">
            <a:spAutoFit/>
          </a:bodyPr>
          <a:lstStyle/>
          <a:p>
            <a:pPr lvl="0" defTabSz="914400" eaLnBrk="0" fontAlgn="base" hangingPunct="0">
              <a:spcBef>
                <a:spcPct val="0"/>
              </a:spcBef>
              <a:spcAft>
                <a:spcPts val="1200"/>
              </a:spcAft>
            </a:pPr>
            <a:r>
              <a:rPr lang="en-US" altLang="en-US" dirty="0">
                <a:solidFill>
                  <a:srgbClr val="FFFFFF"/>
                </a:solidFill>
                <a:latin typeface="Arial" panose="020B0604020202020204" pitchFamily="34" charset="0"/>
              </a:rPr>
              <a:t>What is SDMX?</a:t>
            </a:r>
            <a:endParaRPr lang="en-US" altLang="en-US" sz="1050" dirty="0">
              <a:latin typeface="Arial" panose="020B0604020202020204" pitchFamily="34" charset="0"/>
            </a:endParaRPr>
          </a:p>
        </p:txBody>
      </p:sp>
      <p:sp>
        <p:nvSpPr>
          <p:cNvPr id="12" name="TextBox 11"/>
          <p:cNvSpPr txBox="1"/>
          <p:nvPr/>
        </p:nvSpPr>
        <p:spPr>
          <a:xfrm>
            <a:off x="5422061" y="6419335"/>
            <a:ext cx="3580049" cy="369332"/>
          </a:xfrm>
          <a:prstGeom prst="rect">
            <a:avLst/>
          </a:prstGeom>
          <a:noFill/>
        </p:spPr>
        <p:txBody>
          <a:bodyPr wrap="square" rtlCol="0">
            <a:spAutoFit/>
          </a:bodyPr>
          <a:lstStyle/>
          <a:p>
            <a:r>
              <a:rPr lang="en-US" dirty="0">
                <a:solidFill>
                  <a:srgbClr val="0070C0"/>
                </a:solidFill>
              </a:rPr>
              <a:t>Pour plus </a:t>
            </a:r>
            <a:r>
              <a:rPr lang="en-US" dirty="0" err="1">
                <a:solidFill>
                  <a:srgbClr val="0070C0"/>
                </a:solidFill>
              </a:rPr>
              <a:t>d’information</a:t>
            </a:r>
            <a:r>
              <a:rPr lang="en-US" dirty="0">
                <a:solidFill>
                  <a:srgbClr val="0070C0"/>
                </a:solidFill>
              </a:rPr>
              <a:t>: SDMX.org</a:t>
            </a:r>
          </a:p>
        </p:txBody>
      </p:sp>
      <p:sp>
        <p:nvSpPr>
          <p:cNvPr id="13" name="Rectangle 12"/>
          <p:cNvSpPr/>
          <p:nvPr/>
        </p:nvSpPr>
        <p:spPr>
          <a:xfrm>
            <a:off x="2715646" y="454697"/>
            <a:ext cx="6096000" cy="515847"/>
          </a:xfrm>
          <a:prstGeom prst="rect">
            <a:avLst/>
          </a:prstGeom>
        </p:spPr>
        <p:txBody>
          <a:bodyPr>
            <a:spAutoFit/>
          </a:bodyPr>
          <a:lstStyle/>
          <a:p>
            <a:pPr lvl="0" defTabSz="914400" eaLnBrk="0" fontAlgn="base" hangingPunct="0">
              <a:spcBef>
                <a:spcPct val="0"/>
              </a:spcBef>
              <a:spcAft>
                <a:spcPct val="0"/>
              </a:spcAft>
            </a:pPr>
            <a:r>
              <a:rPr lang="fr-FR" altLang="en-US" dirty="0">
                <a:solidFill>
                  <a:srgbClr val="212121"/>
                </a:solidFill>
                <a:latin typeface="inherit"/>
              </a:rPr>
              <a:t>Echange de données et de métadonnées statistiques</a:t>
            </a:r>
            <a:endParaRPr lang="fr-FR" altLang="en-US" sz="1400" dirty="0">
              <a:latin typeface="Arial" panose="020B0604020202020204" pitchFamily="34" charset="0"/>
            </a:endParaRPr>
          </a:p>
          <a:p>
            <a:pPr>
              <a:lnSpc>
                <a:spcPct val="119000"/>
              </a:lnSpc>
              <a:spcAft>
                <a:spcPts val="600"/>
              </a:spcAft>
            </a:pPr>
            <a:r>
              <a:rPr lang="en-US" sz="800" kern="1400" dirty="0">
                <a:ln>
                  <a:noFill/>
                </a:ln>
                <a:solidFill>
                  <a:srgbClr val="000000"/>
                </a:solidFill>
                <a:effectLst/>
                <a:latin typeface="Calibri" panose="020F0502020204030204" pitchFamily="34" charset="0"/>
              </a:rPr>
              <a:t> </a:t>
            </a:r>
          </a:p>
        </p:txBody>
      </p:sp>
      <p:sp>
        <p:nvSpPr>
          <p:cNvPr id="4" name="Rectangle 2"/>
          <p:cNvSpPr>
            <a:spLocks noChangeArrowheads="1"/>
          </p:cNvSpPr>
          <p:nvPr/>
        </p:nvSpPr>
        <p:spPr bwMode="auto">
          <a:xfrm>
            <a:off x="728122" y="2879867"/>
            <a:ext cx="65" cy="276999"/>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fr-FR" altLang="en-US" sz="1800" b="0" i="0" u="none" strike="noStrike" cap="none" normalizeH="0" baseline="0" dirty="0">
              <a:ln>
                <a:noFill/>
              </a:ln>
              <a:solidFill>
                <a:schemeClr val="tx1"/>
              </a:solidFill>
              <a:effectLst/>
              <a:latin typeface="Arial" panose="020B0604020202020204" pitchFamily="34" charset="0"/>
            </a:endParaRPr>
          </a:p>
        </p:txBody>
      </p:sp>
      <p:sp>
        <p:nvSpPr>
          <p:cNvPr id="10" name="Rectangle 4"/>
          <p:cNvSpPr>
            <a:spLocks noChangeArrowheads="1"/>
          </p:cNvSpPr>
          <p:nvPr/>
        </p:nvSpPr>
        <p:spPr bwMode="auto">
          <a:xfrm>
            <a:off x="769911" y="1358121"/>
            <a:ext cx="7679197" cy="369332"/>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spAutoFit/>
          </a:bodyPr>
          <a:lstStyle/>
          <a:p>
            <a:pPr marR="0" lvl="0" indent="0" fontAlgn="base">
              <a:lnSpc>
                <a:spcPct val="100000"/>
              </a:lnSpc>
              <a:spcBef>
                <a:spcPct val="0"/>
              </a:spcBef>
              <a:spcAft>
                <a:spcPct val="0"/>
              </a:spcAft>
              <a:buClrTx/>
              <a:buSzTx/>
              <a:buFontTx/>
              <a:buNone/>
              <a:tabLst/>
            </a:pPr>
            <a:r>
              <a:rPr lang="fr-FR" altLang="en-US" sz="2400" dirty="0">
                <a:solidFill>
                  <a:srgbClr val="0070C0"/>
                </a:solidFill>
                <a:latin typeface="Arial" panose="020B0604020202020204" pitchFamily="34" charset="0"/>
              </a:rPr>
              <a:t>Les Défis</a:t>
            </a:r>
          </a:p>
        </p:txBody>
      </p:sp>
      <p:sp>
        <p:nvSpPr>
          <p:cNvPr id="17" name="Rectangle 6"/>
          <p:cNvSpPr>
            <a:spLocks noChangeArrowheads="1"/>
          </p:cNvSpPr>
          <p:nvPr/>
        </p:nvSpPr>
        <p:spPr bwMode="auto">
          <a:xfrm>
            <a:off x="769912" y="1886227"/>
            <a:ext cx="7637472" cy="738664"/>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spAutoFit/>
          </a:bodyPr>
          <a:lstStyle/>
          <a:p>
            <a:pPr marL="342900" lvl="0" indent="-342900" defTabSz="914400" eaLnBrk="0" fontAlgn="base" hangingPunct="0">
              <a:spcBef>
                <a:spcPct val="0"/>
              </a:spcBef>
              <a:spcAft>
                <a:spcPct val="0"/>
              </a:spcAft>
              <a:buFont typeface="Arial" panose="020B0604020202020204" pitchFamily="34" charset="0"/>
              <a:buChar char="•"/>
            </a:pPr>
            <a:r>
              <a:rPr lang="fr-FR" altLang="en-US" sz="2400" dirty="0">
                <a:solidFill>
                  <a:srgbClr val="212121"/>
                </a:solidFill>
                <a:latin typeface="+mj-lt"/>
              </a:rPr>
              <a:t>Les données désagrégées comme mandaté par l'Assemblée générale des Nations Unies</a:t>
            </a:r>
          </a:p>
        </p:txBody>
      </p:sp>
      <p:sp>
        <p:nvSpPr>
          <p:cNvPr id="3" name="Rectangle 2"/>
          <p:cNvSpPr>
            <a:spLocks noChangeArrowheads="1"/>
          </p:cNvSpPr>
          <p:nvPr/>
        </p:nvSpPr>
        <p:spPr bwMode="auto">
          <a:xfrm>
            <a:off x="1117623" y="2622954"/>
            <a:ext cx="7145844" cy="738664"/>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spAutoFit/>
          </a:bodyPr>
          <a:lstStyle/>
          <a:p>
            <a:pPr marL="342900" lvl="0" indent="-342900" defTabSz="914400" eaLnBrk="0" fontAlgn="base" hangingPunct="0">
              <a:spcBef>
                <a:spcPct val="0"/>
              </a:spcBef>
              <a:spcAft>
                <a:spcPct val="0"/>
              </a:spcAft>
              <a:buFont typeface="Arial" panose="020B0604020202020204" pitchFamily="34" charset="0"/>
              <a:buChar char="•"/>
            </a:pPr>
            <a:r>
              <a:rPr lang="fr-FR" altLang="en-US" sz="2400" dirty="0">
                <a:solidFill>
                  <a:srgbClr val="212121"/>
                </a:solidFill>
              </a:rPr>
              <a:t>Méthodologie en cours d'élaboration pour plusieurs </a:t>
            </a:r>
            <a:r>
              <a:rPr lang="fr-FR" altLang="en-US" sz="2400" dirty="0" err="1">
                <a:solidFill>
                  <a:srgbClr val="212121"/>
                </a:solidFill>
              </a:rPr>
              <a:t>categories</a:t>
            </a:r>
            <a:r>
              <a:rPr lang="fr-FR" altLang="en-US" sz="2400" dirty="0">
                <a:solidFill>
                  <a:srgbClr val="212121"/>
                </a:solidFill>
              </a:rPr>
              <a:t> (par type de </a:t>
            </a:r>
            <a:r>
              <a:rPr lang="fr-FR" altLang="en-US" sz="2400" dirty="0" err="1">
                <a:solidFill>
                  <a:srgbClr val="212121"/>
                </a:solidFill>
              </a:rPr>
              <a:t>desagregation</a:t>
            </a:r>
            <a:r>
              <a:rPr lang="fr-FR" altLang="en-US" sz="2400" dirty="0">
                <a:solidFill>
                  <a:srgbClr val="212121"/>
                </a:solidFill>
              </a:rPr>
              <a:t>)</a:t>
            </a:r>
          </a:p>
        </p:txBody>
      </p:sp>
      <p:sp>
        <p:nvSpPr>
          <p:cNvPr id="6" name="Rectangle 3"/>
          <p:cNvSpPr>
            <a:spLocks noChangeArrowheads="1"/>
          </p:cNvSpPr>
          <p:nvPr/>
        </p:nvSpPr>
        <p:spPr bwMode="auto">
          <a:xfrm>
            <a:off x="728187" y="3575315"/>
            <a:ext cx="6983772" cy="738664"/>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spAutoFit/>
          </a:bodyPr>
          <a:lstStyle/>
          <a:p>
            <a:pPr marL="342900" lvl="0" indent="-342900" defTabSz="914400" eaLnBrk="0" fontAlgn="base" hangingPunct="0">
              <a:spcBef>
                <a:spcPct val="0"/>
              </a:spcBef>
              <a:spcAft>
                <a:spcPct val="0"/>
              </a:spcAft>
              <a:buFont typeface="Arial" panose="020B0604020202020204" pitchFamily="34" charset="0"/>
              <a:buChar char="•"/>
            </a:pPr>
            <a:r>
              <a:rPr lang="fr-FR" altLang="en-US" sz="2400" dirty="0">
                <a:solidFill>
                  <a:srgbClr val="212121"/>
                </a:solidFill>
              </a:rPr>
              <a:t>Directives sur la désagrégation d'indicateurs spécifiques en cours d'élaboration</a:t>
            </a:r>
          </a:p>
        </p:txBody>
      </p:sp>
      <p:sp>
        <p:nvSpPr>
          <p:cNvPr id="7" name="Rectangle 4"/>
          <p:cNvSpPr>
            <a:spLocks noChangeArrowheads="1"/>
          </p:cNvSpPr>
          <p:nvPr/>
        </p:nvSpPr>
        <p:spPr bwMode="auto">
          <a:xfrm>
            <a:off x="728187" y="4551256"/>
            <a:ext cx="7340583" cy="738664"/>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spAutoFit/>
          </a:bodyPr>
          <a:lstStyle/>
          <a:p>
            <a:pPr marL="342900" lvl="0" indent="-342900" defTabSz="914400" eaLnBrk="0" fontAlgn="base" hangingPunct="0">
              <a:spcBef>
                <a:spcPct val="0"/>
              </a:spcBef>
              <a:spcAft>
                <a:spcPct val="0"/>
              </a:spcAft>
              <a:buFont typeface="Arial" panose="020B0604020202020204" pitchFamily="34" charset="0"/>
              <a:buChar char="•"/>
            </a:pPr>
            <a:r>
              <a:rPr lang="fr-FR" altLang="en-US" sz="2400" dirty="0">
                <a:solidFill>
                  <a:srgbClr val="212121"/>
                </a:solidFill>
              </a:rPr>
              <a:t>La solution SDMX doit être personnalisable pour une diffusion par pays</a:t>
            </a:r>
          </a:p>
        </p:txBody>
      </p:sp>
      <p:sp>
        <p:nvSpPr>
          <p:cNvPr id="18" name="Rectangle 4"/>
          <p:cNvSpPr>
            <a:spLocks noChangeArrowheads="1"/>
          </p:cNvSpPr>
          <p:nvPr/>
        </p:nvSpPr>
        <p:spPr bwMode="auto">
          <a:xfrm>
            <a:off x="728122" y="5316037"/>
            <a:ext cx="7340583" cy="1107996"/>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spAutoFit/>
          </a:bodyPr>
          <a:lstStyle/>
          <a:p>
            <a:pPr marL="342900" lvl="0" indent="-342900" defTabSz="914400" eaLnBrk="0" fontAlgn="base" hangingPunct="0">
              <a:spcBef>
                <a:spcPct val="0"/>
              </a:spcBef>
              <a:spcAft>
                <a:spcPct val="0"/>
              </a:spcAft>
              <a:buFont typeface="Arial" panose="020B0604020202020204" pitchFamily="34" charset="0"/>
              <a:buChar char="•"/>
            </a:pPr>
            <a:r>
              <a:rPr lang="fr-FR" altLang="en-US" sz="2400" dirty="0">
                <a:solidFill>
                  <a:srgbClr val="212121"/>
                </a:solidFill>
              </a:rPr>
              <a:t>Les documentations, directives et outils SDMX sont actuellement disponibles en anglais (Les traductions seront </a:t>
            </a:r>
            <a:r>
              <a:rPr lang="fr-FR" altLang="en-US" sz="2400" dirty="0" err="1">
                <a:solidFill>
                  <a:srgbClr val="212121"/>
                </a:solidFill>
              </a:rPr>
              <a:t>entamees</a:t>
            </a:r>
            <a:r>
              <a:rPr lang="fr-FR" altLang="en-US" sz="2400" dirty="0">
                <a:solidFill>
                  <a:srgbClr val="212121"/>
                </a:solidFill>
              </a:rPr>
              <a:t> </a:t>
            </a:r>
            <a:r>
              <a:rPr lang="fr-FR" altLang="en-US" sz="2400" dirty="0" err="1">
                <a:solidFill>
                  <a:srgbClr val="212121"/>
                </a:solidFill>
              </a:rPr>
              <a:t>tres</a:t>
            </a:r>
            <a:r>
              <a:rPr lang="fr-FR" altLang="en-US" sz="2400" dirty="0">
                <a:solidFill>
                  <a:srgbClr val="212121"/>
                </a:solidFill>
              </a:rPr>
              <a:t> bientôt)</a:t>
            </a:r>
          </a:p>
        </p:txBody>
      </p:sp>
    </p:spTree>
    <p:extLst>
      <p:ext uri="{BB962C8B-B14F-4D97-AF65-F5344CB8AC3E}">
        <p14:creationId xmlns:p14="http://schemas.microsoft.com/office/powerpoint/2010/main" val="140002419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Subtitle 2"/>
          <p:cNvSpPr txBox="1">
            <a:spLocks/>
          </p:cNvSpPr>
          <p:nvPr/>
        </p:nvSpPr>
        <p:spPr>
          <a:xfrm>
            <a:off x="728122" y="6350001"/>
            <a:ext cx="7679262" cy="508000"/>
          </a:xfrm>
          <a:prstGeom prst="rect">
            <a:avLst/>
          </a:prstGeom>
        </p:spPr>
        <p:txBody>
          <a:bodyPr vert="horz" lIns="0" tIns="45713" rIns="0" bIns="45713" rtlCol="0" anchor="ctr">
            <a:normAutofit/>
          </a:bodyPr>
          <a:lstStyle>
            <a:lvl1pPr marL="0" indent="0" algn="l" defTabSz="457200" rtl="0" eaLnBrk="1" latinLnBrk="0" hangingPunct="1">
              <a:spcBef>
                <a:spcPct val="20000"/>
              </a:spcBef>
              <a:buFont typeface="Arial"/>
              <a:buNone/>
              <a:defRPr sz="3200" kern="1200">
                <a:solidFill>
                  <a:schemeClr val="tx1">
                    <a:tint val="75000"/>
                  </a:schemeClr>
                </a:solidFill>
                <a:latin typeface="Roboto Regular"/>
                <a:ea typeface="+mn-ea"/>
                <a:cs typeface="Roboto Regular"/>
              </a:defRPr>
            </a:lvl1pPr>
            <a:lvl2pPr marL="457200" indent="0" algn="ctr" defTabSz="457200" rtl="0" eaLnBrk="1" latinLnBrk="0" hangingPunct="1">
              <a:spcBef>
                <a:spcPct val="20000"/>
              </a:spcBef>
              <a:buFont typeface="Arial"/>
              <a:buNone/>
              <a:defRPr sz="2800" kern="1200">
                <a:solidFill>
                  <a:schemeClr val="tx1">
                    <a:tint val="75000"/>
                  </a:schemeClr>
                </a:solidFill>
                <a:latin typeface="Roboto Regular"/>
                <a:ea typeface="+mn-ea"/>
                <a:cs typeface="Roboto Regular"/>
              </a:defRPr>
            </a:lvl2pPr>
            <a:lvl3pPr marL="914400" indent="0" algn="ctr" defTabSz="457200" rtl="0" eaLnBrk="1" latinLnBrk="0" hangingPunct="1">
              <a:spcBef>
                <a:spcPct val="20000"/>
              </a:spcBef>
              <a:buFont typeface="Arial"/>
              <a:buNone/>
              <a:defRPr sz="2400" kern="1200">
                <a:solidFill>
                  <a:schemeClr val="tx1">
                    <a:tint val="75000"/>
                  </a:schemeClr>
                </a:solidFill>
                <a:latin typeface="Roboto Regular"/>
                <a:ea typeface="+mn-ea"/>
                <a:cs typeface="Roboto Regular"/>
              </a:defRPr>
            </a:lvl3pPr>
            <a:lvl4pPr marL="1371600" indent="0" algn="ctr" defTabSz="457200" rtl="0" eaLnBrk="1" latinLnBrk="0" hangingPunct="1">
              <a:spcBef>
                <a:spcPct val="20000"/>
              </a:spcBef>
              <a:buFont typeface="Arial"/>
              <a:buNone/>
              <a:defRPr sz="2000" kern="1200">
                <a:solidFill>
                  <a:schemeClr val="tx1">
                    <a:tint val="75000"/>
                  </a:schemeClr>
                </a:solidFill>
                <a:latin typeface="Roboto Regular"/>
                <a:ea typeface="+mn-ea"/>
                <a:cs typeface="Roboto Regular"/>
              </a:defRPr>
            </a:lvl4pPr>
            <a:lvl5pPr marL="1828800" indent="0" algn="ctr" defTabSz="457200" rtl="0" eaLnBrk="1" latinLnBrk="0" hangingPunct="1">
              <a:spcBef>
                <a:spcPct val="20000"/>
              </a:spcBef>
              <a:buFont typeface="Arial"/>
              <a:buNone/>
              <a:defRPr sz="2000" kern="1200">
                <a:solidFill>
                  <a:schemeClr val="tx1">
                    <a:tint val="75000"/>
                  </a:schemeClr>
                </a:solidFill>
                <a:latin typeface="Roboto Regular"/>
                <a:ea typeface="+mn-ea"/>
                <a:cs typeface="Roboto Regular"/>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fld id="{28574C2E-61E0-2C45-9917-25B26B6AD85F}" type="slidenum">
              <a:rPr lang="en-US" sz="900" smtClean="0">
                <a:solidFill>
                  <a:schemeClr val="bg1">
                    <a:lumMod val="65000"/>
                  </a:schemeClr>
                </a:solidFill>
              </a:rPr>
              <a:t>12</a:t>
            </a:fld>
            <a:endParaRPr lang="en-US" sz="900" dirty="0">
              <a:solidFill>
                <a:schemeClr val="bg1">
                  <a:lumMod val="65000"/>
                </a:schemeClr>
              </a:solidFill>
            </a:endParaRPr>
          </a:p>
        </p:txBody>
      </p:sp>
      <p:cxnSp>
        <p:nvCxnSpPr>
          <p:cNvPr id="15" name="Straight Connector 14"/>
          <p:cNvCxnSpPr/>
          <p:nvPr/>
        </p:nvCxnSpPr>
        <p:spPr>
          <a:xfrm>
            <a:off x="728122" y="970544"/>
            <a:ext cx="7679263" cy="0"/>
          </a:xfrm>
          <a:prstGeom prst="line">
            <a:avLst/>
          </a:prstGeom>
          <a:ln w="12700" cmpd="sng">
            <a:solidFill>
              <a:srgbClr val="00AEEF"/>
            </a:solidFill>
            <a:round/>
          </a:ln>
          <a:effectLst/>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p:nvCxnSpPr>
        <p:spPr>
          <a:xfrm>
            <a:off x="728122" y="6350001"/>
            <a:ext cx="7679263" cy="0"/>
          </a:xfrm>
          <a:prstGeom prst="line">
            <a:avLst/>
          </a:prstGeom>
          <a:ln w="12700" cmpd="sng">
            <a:solidFill>
              <a:srgbClr val="00AEEF"/>
            </a:solidFill>
            <a:round/>
          </a:ln>
          <a:effectLst/>
        </p:spPr>
        <p:style>
          <a:lnRef idx="2">
            <a:schemeClr val="accent1"/>
          </a:lnRef>
          <a:fillRef idx="0">
            <a:schemeClr val="accent1"/>
          </a:fillRef>
          <a:effectRef idx="1">
            <a:schemeClr val="accent1"/>
          </a:effectRef>
          <a:fontRef idx="minor">
            <a:schemeClr val="tx1"/>
          </a:fontRef>
        </p:style>
      </p:cxnSp>
      <p:sp>
        <p:nvSpPr>
          <p:cNvPr id="9" name="Title 1"/>
          <p:cNvSpPr txBox="1">
            <a:spLocks/>
          </p:cNvSpPr>
          <p:nvPr/>
        </p:nvSpPr>
        <p:spPr>
          <a:xfrm>
            <a:off x="728122" y="2"/>
            <a:ext cx="7679262" cy="1193799"/>
          </a:xfrm>
          <a:prstGeom prst="rect">
            <a:avLst/>
          </a:prstGeom>
        </p:spPr>
        <p:txBody>
          <a:bodyPr vert="horz" lIns="0" tIns="144000" rIns="0" bIns="144000" rtlCol="0" anchor="t">
            <a:noAutofit/>
          </a:bodyPr>
          <a:lstStyle>
            <a:lvl1pPr algn="l" defTabSz="457200" rtl="0" eaLnBrk="1" latinLnBrk="0" hangingPunct="1">
              <a:spcBef>
                <a:spcPct val="0"/>
              </a:spcBef>
              <a:buNone/>
              <a:defRPr sz="4400" kern="1200">
                <a:solidFill>
                  <a:schemeClr val="tx1"/>
                </a:solidFill>
                <a:latin typeface="Roboto Regular"/>
                <a:ea typeface="+mj-ea"/>
                <a:cs typeface="Roboto Regular"/>
              </a:defRPr>
            </a:lvl1pPr>
          </a:lstStyle>
          <a:p>
            <a:endParaRPr lang="en-US" sz="3200" dirty="0">
              <a:solidFill>
                <a:srgbClr val="00AEEF"/>
              </a:solidFill>
            </a:endParaRPr>
          </a:p>
        </p:txBody>
      </p:sp>
      <p:pic>
        <p:nvPicPr>
          <p:cNvPr id="24"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91571" y="210133"/>
            <a:ext cx="2124075" cy="6381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EEECE1"/>
                  </a:outerShdw>
                </a:effectLst>
              </a14:hiddenEffects>
            </a:ext>
          </a:extLst>
        </p:spPr>
      </p:pic>
      <p:sp>
        <p:nvSpPr>
          <p:cNvPr id="5" name="Rectangle 4"/>
          <p:cNvSpPr/>
          <p:nvPr/>
        </p:nvSpPr>
        <p:spPr>
          <a:xfrm>
            <a:off x="3665341" y="3244334"/>
            <a:ext cx="1813317" cy="369332"/>
          </a:xfrm>
          <a:prstGeom prst="rect">
            <a:avLst/>
          </a:prstGeom>
        </p:spPr>
        <p:txBody>
          <a:bodyPr wrap="none">
            <a:spAutoFit/>
          </a:bodyPr>
          <a:lstStyle/>
          <a:p>
            <a:pPr lvl="0" defTabSz="914400" eaLnBrk="0" fontAlgn="base" hangingPunct="0">
              <a:spcBef>
                <a:spcPct val="0"/>
              </a:spcBef>
              <a:spcAft>
                <a:spcPts val="1200"/>
              </a:spcAft>
            </a:pPr>
            <a:r>
              <a:rPr lang="en-US" altLang="en-US" dirty="0">
                <a:solidFill>
                  <a:srgbClr val="FFFFFF"/>
                </a:solidFill>
                <a:latin typeface="Arial" panose="020B0604020202020204" pitchFamily="34" charset="0"/>
              </a:rPr>
              <a:t>What is SDMX?</a:t>
            </a:r>
            <a:endParaRPr lang="en-US" altLang="en-US" sz="1050" dirty="0">
              <a:latin typeface="Arial" panose="020B0604020202020204" pitchFamily="34" charset="0"/>
            </a:endParaRPr>
          </a:p>
        </p:txBody>
      </p:sp>
      <p:sp>
        <p:nvSpPr>
          <p:cNvPr id="12" name="TextBox 11"/>
          <p:cNvSpPr txBox="1"/>
          <p:nvPr/>
        </p:nvSpPr>
        <p:spPr>
          <a:xfrm>
            <a:off x="5422061" y="6419335"/>
            <a:ext cx="3580049" cy="369332"/>
          </a:xfrm>
          <a:prstGeom prst="rect">
            <a:avLst/>
          </a:prstGeom>
          <a:noFill/>
        </p:spPr>
        <p:txBody>
          <a:bodyPr wrap="square" rtlCol="0">
            <a:spAutoFit/>
          </a:bodyPr>
          <a:lstStyle/>
          <a:p>
            <a:r>
              <a:rPr lang="en-US" dirty="0">
                <a:solidFill>
                  <a:srgbClr val="0070C0"/>
                </a:solidFill>
              </a:rPr>
              <a:t>Pour plus </a:t>
            </a:r>
            <a:r>
              <a:rPr lang="en-US" dirty="0" err="1">
                <a:solidFill>
                  <a:srgbClr val="0070C0"/>
                </a:solidFill>
              </a:rPr>
              <a:t>d’information</a:t>
            </a:r>
            <a:r>
              <a:rPr lang="en-US" dirty="0">
                <a:solidFill>
                  <a:srgbClr val="0070C0"/>
                </a:solidFill>
              </a:rPr>
              <a:t>: SDMX.org</a:t>
            </a:r>
          </a:p>
        </p:txBody>
      </p:sp>
      <p:sp>
        <p:nvSpPr>
          <p:cNvPr id="13" name="Rectangle 12"/>
          <p:cNvSpPr/>
          <p:nvPr/>
        </p:nvSpPr>
        <p:spPr>
          <a:xfrm>
            <a:off x="2715646" y="454697"/>
            <a:ext cx="6096000" cy="515847"/>
          </a:xfrm>
          <a:prstGeom prst="rect">
            <a:avLst/>
          </a:prstGeom>
        </p:spPr>
        <p:txBody>
          <a:bodyPr>
            <a:spAutoFit/>
          </a:bodyPr>
          <a:lstStyle/>
          <a:p>
            <a:pPr lvl="0" defTabSz="914400" eaLnBrk="0" fontAlgn="base" hangingPunct="0">
              <a:spcBef>
                <a:spcPct val="0"/>
              </a:spcBef>
              <a:spcAft>
                <a:spcPct val="0"/>
              </a:spcAft>
            </a:pPr>
            <a:r>
              <a:rPr lang="fr-FR" altLang="en-US" dirty="0">
                <a:solidFill>
                  <a:srgbClr val="212121"/>
                </a:solidFill>
                <a:latin typeface="inherit"/>
              </a:rPr>
              <a:t>Echange de données et de métadonnées statistiques</a:t>
            </a:r>
            <a:endParaRPr lang="fr-FR" altLang="en-US" sz="1400" dirty="0">
              <a:latin typeface="Arial" panose="020B0604020202020204" pitchFamily="34" charset="0"/>
            </a:endParaRPr>
          </a:p>
          <a:p>
            <a:pPr>
              <a:lnSpc>
                <a:spcPct val="119000"/>
              </a:lnSpc>
              <a:spcAft>
                <a:spcPts val="600"/>
              </a:spcAft>
            </a:pPr>
            <a:r>
              <a:rPr lang="en-US" sz="800" kern="1400" dirty="0">
                <a:ln>
                  <a:noFill/>
                </a:ln>
                <a:solidFill>
                  <a:srgbClr val="000000"/>
                </a:solidFill>
                <a:effectLst/>
                <a:latin typeface="Calibri" panose="020F0502020204030204" pitchFamily="34" charset="0"/>
              </a:rPr>
              <a:t> </a:t>
            </a:r>
          </a:p>
        </p:txBody>
      </p:sp>
      <p:sp>
        <p:nvSpPr>
          <p:cNvPr id="4" name="Rectangle 2"/>
          <p:cNvSpPr>
            <a:spLocks noChangeArrowheads="1"/>
          </p:cNvSpPr>
          <p:nvPr/>
        </p:nvSpPr>
        <p:spPr bwMode="auto">
          <a:xfrm>
            <a:off x="728122" y="2879867"/>
            <a:ext cx="65" cy="276999"/>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fr-FR" altLang="en-US" sz="1800" b="0" i="0" u="none" strike="noStrike" cap="none" normalizeH="0" baseline="0" dirty="0">
              <a:ln>
                <a:noFill/>
              </a:ln>
              <a:solidFill>
                <a:schemeClr val="tx1"/>
              </a:solidFill>
              <a:effectLst/>
              <a:latin typeface="Arial" panose="020B0604020202020204" pitchFamily="34" charset="0"/>
            </a:endParaRPr>
          </a:p>
        </p:txBody>
      </p:sp>
      <p:sp>
        <p:nvSpPr>
          <p:cNvPr id="10" name="Rectangle 4"/>
          <p:cNvSpPr>
            <a:spLocks noChangeArrowheads="1"/>
          </p:cNvSpPr>
          <p:nvPr/>
        </p:nvSpPr>
        <p:spPr bwMode="auto">
          <a:xfrm>
            <a:off x="769911" y="1358121"/>
            <a:ext cx="7679197" cy="369332"/>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spAutoFit/>
          </a:bodyPr>
          <a:lstStyle/>
          <a:p>
            <a:pPr marR="0" lvl="0" indent="0" fontAlgn="base">
              <a:lnSpc>
                <a:spcPct val="100000"/>
              </a:lnSpc>
              <a:spcBef>
                <a:spcPct val="0"/>
              </a:spcBef>
              <a:spcAft>
                <a:spcPct val="0"/>
              </a:spcAft>
              <a:buClrTx/>
              <a:buSzTx/>
              <a:buFontTx/>
              <a:buNone/>
              <a:tabLst/>
            </a:pPr>
            <a:r>
              <a:rPr lang="fr-FR" altLang="en-US" sz="2400" dirty="0">
                <a:solidFill>
                  <a:srgbClr val="0070C0"/>
                </a:solidFill>
                <a:latin typeface="Arial" panose="020B0604020202020204" pitchFamily="34" charset="0"/>
              </a:rPr>
              <a:t>Les Opportunités</a:t>
            </a:r>
          </a:p>
        </p:txBody>
      </p:sp>
      <p:sp>
        <p:nvSpPr>
          <p:cNvPr id="17" name="Rectangle 6"/>
          <p:cNvSpPr>
            <a:spLocks noChangeArrowheads="1"/>
          </p:cNvSpPr>
          <p:nvPr/>
        </p:nvSpPr>
        <p:spPr bwMode="auto">
          <a:xfrm>
            <a:off x="728121" y="1902319"/>
            <a:ext cx="7637472" cy="369332"/>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spAutoFit/>
          </a:bodyPr>
          <a:lstStyle/>
          <a:p>
            <a:pPr marL="342900" lvl="0" indent="-342900" defTabSz="914400" eaLnBrk="0" fontAlgn="base" hangingPunct="0">
              <a:spcBef>
                <a:spcPct val="0"/>
              </a:spcBef>
              <a:spcAft>
                <a:spcPct val="0"/>
              </a:spcAft>
              <a:buFont typeface="Arial" panose="020B0604020202020204" pitchFamily="34" charset="0"/>
              <a:buChar char="•"/>
            </a:pPr>
            <a:r>
              <a:rPr lang="fr-FR" altLang="en-US" sz="2400" dirty="0">
                <a:solidFill>
                  <a:srgbClr val="212121"/>
                </a:solidFill>
                <a:latin typeface="+mj-lt"/>
              </a:rPr>
              <a:t>Modèle de données uniforme</a:t>
            </a:r>
          </a:p>
        </p:txBody>
      </p:sp>
      <p:sp>
        <p:nvSpPr>
          <p:cNvPr id="3" name="Rectangle 2"/>
          <p:cNvSpPr>
            <a:spLocks noChangeArrowheads="1"/>
          </p:cNvSpPr>
          <p:nvPr/>
        </p:nvSpPr>
        <p:spPr bwMode="auto">
          <a:xfrm>
            <a:off x="728121" y="2506355"/>
            <a:ext cx="7145844" cy="738664"/>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spAutoFit/>
          </a:bodyPr>
          <a:lstStyle/>
          <a:p>
            <a:pPr marL="342900" lvl="0" indent="-342900" defTabSz="914400" eaLnBrk="0" fontAlgn="base" hangingPunct="0">
              <a:spcBef>
                <a:spcPct val="0"/>
              </a:spcBef>
              <a:spcAft>
                <a:spcPct val="0"/>
              </a:spcAft>
              <a:buFont typeface="Arial" panose="020B0604020202020204" pitchFamily="34" charset="0"/>
              <a:buChar char="•"/>
            </a:pPr>
            <a:r>
              <a:rPr lang="fr-FR" altLang="en-US" sz="2400" dirty="0">
                <a:solidFill>
                  <a:srgbClr val="212121"/>
                </a:solidFill>
              </a:rPr>
              <a:t>Lire et interpréter correctement les données ODD de toute source: nationale, régionale, mondiale</a:t>
            </a:r>
          </a:p>
        </p:txBody>
      </p:sp>
      <p:sp>
        <p:nvSpPr>
          <p:cNvPr id="6" name="Rectangle 3"/>
          <p:cNvSpPr>
            <a:spLocks noChangeArrowheads="1"/>
          </p:cNvSpPr>
          <p:nvPr/>
        </p:nvSpPr>
        <p:spPr bwMode="auto">
          <a:xfrm>
            <a:off x="728187" y="3519396"/>
            <a:ext cx="6983772" cy="369332"/>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spAutoFit/>
          </a:bodyPr>
          <a:lstStyle/>
          <a:p>
            <a:pPr marL="342900" lvl="0" indent="-342900" defTabSz="914400" eaLnBrk="0" fontAlgn="base" hangingPunct="0">
              <a:spcBef>
                <a:spcPct val="0"/>
              </a:spcBef>
              <a:spcAft>
                <a:spcPct val="0"/>
              </a:spcAft>
              <a:buFont typeface="Arial" panose="020B0604020202020204" pitchFamily="34" charset="0"/>
              <a:buChar char="•"/>
            </a:pPr>
            <a:r>
              <a:rPr lang="fr-FR" altLang="en-US" sz="2400" dirty="0">
                <a:solidFill>
                  <a:srgbClr val="212121"/>
                </a:solidFill>
              </a:rPr>
              <a:t>Accès et diffusion uniformes des données</a:t>
            </a:r>
          </a:p>
        </p:txBody>
      </p:sp>
      <p:sp>
        <p:nvSpPr>
          <p:cNvPr id="7" name="Rectangle 4"/>
          <p:cNvSpPr>
            <a:spLocks noChangeArrowheads="1"/>
          </p:cNvSpPr>
          <p:nvPr/>
        </p:nvSpPr>
        <p:spPr bwMode="auto">
          <a:xfrm>
            <a:off x="728121" y="3975950"/>
            <a:ext cx="7340583" cy="738664"/>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spAutoFit/>
          </a:bodyPr>
          <a:lstStyle/>
          <a:p>
            <a:pPr marL="342900" lvl="0" indent="-342900" defTabSz="914400" eaLnBrk="0" fontAlgn="base" hangingPunct="0">
              <a:spcBef>
                <a:spcPct val="0"/>
              </a:spcBef>
              <a:spcAft>
                <a:spcPct val="0"/>
              </a:spcAft>
              <a:buFont typeface="Arial" panose="020B0604020202020204" pitchFamily="34" charset="0"/>
              <a:buChar char="•"/>
            </a:pPr>
            <a:r>
              <a:rPr lang="fr-FR" altLang="en-US" sz="2400" dirty="0">
                <a:solidFill>
                  <a:srgbClr val="212121"/>
                </a:solidFill>
              </a:rPr>
              <a:t>Interface de programmation des applications (API, en anglais) basée sur SDMX: JSON, XML, CSV,…</a:t>
            </a:r>
          </a:p>
        </p:txBody>
      </p:sp>
      <p:sp>
        <p:nvSpPr>
          <p:cNvPr id="18" name="Rectangle 4"/>
          <p:cNvSpPr>
            <a:spLocks noChangeArrowheads="1"/>
          </p:cNvSpPr>
          <p:nvPr/>
        </p:nvSpPr>
        <p:spPr bwMode="auto">
          <a:xfrm>
            <a:off x="728122" y="4748075"/>
            <a:ext cx="7340583" cy="369332"/>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spAutoFit/>
          </a:bodyPr>
          <a:lstStyle/>
          <a:p>
            <a:pPr marL="342900" lvl="0" indent="-342900" defTabSz="914400" eaLnBrk="0" fontAlgn="base" hangingPunct="0">
              <a:spcBef>
                <a:spcPct val="0"/>
              </a:spcBef>
              <a:spcAft>
                <a:spcPct val="0"/>
              </a:spcAft>
              <a:buFont typeface="Arial" panose="020B0604020202020204" pitchFamily="34" charset="0"/>
              <a:buChar char="•"/>
            </a:pPr>
            <a:r>
              <a:rPr lang="fr-FR" altLang="en-US" sz="2400" dirty="0">
                <a:solidFill>
                  <a:srgbClr val="212121"/>
                </a:solidFill>
              </a:rPr>
              <a:t>Réduction considérable de la charge des rapports</a:t>
            </a:r>
          </a:p>
        </p:txBody>
      </p:sp>
      <p:sp>
        <p:nvSpPr>
          <p:cNvPr id="19" name="Rectangle 4"/>
          <p:cNvSpPr>
            <a:spLocks noChangeArrowheads="1"/>
          </p:cNvSpPr>
          <p:nvPr/>
        </p:nvSpPr>
        <p:spPr bwMode="auto">
          <a:xfrm>
            <a:off x="728187" y="5246226"/>
            <a:ext cx="7340583" cy="369332"/>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spAutoFit/>
          </a:bodyPr>
          <a:lstStyle/>
          <a:p>
            <a:pPr marL="342900" lvl="0" indent="-342900" defTabSz="914400" eaLnBrk="0" fontAlgn="base" hangingPunct="0">
              <a:spcBef>
                <a:spcPct val="0"/>
              </a:spcBef>
              <a:spcAft>
                <a:spcPct val="0"/>
              </a:spcAft>
              <a:buFont typeface="Arial" panose="020B0604020202020204" pitchFamily="34" charset="0"/>
              <a:buChar char="•"/>
            </a:pPr>
            <a:r>
              <a:rPr lang="fr-FR" altLang="en-US" sz="2400" dirty="0">
                <a:solidFill>
                  <a:srgbClr val="212121"/>
                </a:solidFill>
              </a:rPr>
              <a:t>Outils communs, visualisations, plates-formes…</a:t>
            </a:r>
          </a:p>
        </p:txBody>
      </p:sp>
    </p:spTree>
    <p:extLst>
      <p:ext uri="{BB962C8B-B14F-4D97-AF65-F5344CB8AC3E}">
        <p14:creationId xmlns:p14="http://schemas.microsoft.com/office/powerpoint/2010/main" val="298433187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Subtitle 2"/>
          <p:cNvSpPr txBox="1">
            <a:spLocks/>
          </p:cNvSpPr>
          <p:nvPr/>
        </p:nvSpPr>
        <p:spPr>
          <a:xfrm>
            <a:off x="728122" y="6350001"/>
            <a:ext cx="7679262" cy="508000"/>
          </a:xfrm>
          <a:prstGeom prst="rect">
            <a:avLst/>
          </a:prstGeom>
        </p:spPr>
        <p:txBody>
          <a:bodyPr vert="horz" lIns="0" tIns="45713" rIns="0" bIns="45713" rtlCol="0" anchor="ctr">
            <a:normAutofit/>
          </a:bodyPr>
          <a:lstStyle>
            <a:lvl1pPr marL="0" indent="0" algn="l" defTabSz="457200" rtl="0" eaLnBrk="1" latinLnBrk="0" hangingPunct="1">
              <a:spcBef>
                <a:spcPct val="20000"/>
              </a:spcBef>
              <a:buFont typeface="Arial"/>
              <a:buNone/>
              <a:defRPr sz="3200" kern="1200">
                <a:solidFill>
                  <a:schemeClr val="tx1">
                    <a:tint val="75000"/>
                  </a:schemeClr>
                </a:solidFill>
                <a:latin typeface="Roboto Regular"/>
                <a:ea typeface="+mn-ea"/>
                <a:cs typeface="Roboto Regular"/>
              </a:defRPr>
            </a:lvl1pPr>
            <a:lvl2pPr marL="457200" indent="0" algn="ctr" defTabSz="457200" rtl="0" eaLnBrk="1" latinLnBrk="0" hangingPunct="1">
              <a:spcBef>
                <a:spcPct val="20000"/>
              </a:spcBef>
              <a:buFont typeface="Arial"/>
              <a:buNone/>
              <a:defRPr sz="2800" kern="1200">
                <a:solidFill>
                  <a:schemeClr val="tx1">
                    <a:tint val="75000"/>
                  </a:schemeClr>
                </a:solidFill>
                <a:latin typeface="Roboto Regular"/>
                <a:ea typeface="+mn-ea"/>
                <a:cs typeface="Roboto Regular"/>
              </a:defRPr>
            </a:lvl2pPr>
            <a:lvl3pPr marL="914400" indent="0" algn="ctr" defTabSz="457200" rtl="0" eaLnBrk="1" latinLnBrk="0" hangingPunct="1">
              <a:spcBef>
                <a:spcPct val="20000"/>
              </a:spcBef>
              <a:buFont typeface="Arial"/>
              <a:buNone/>
              <a:defRPr sz="2400" kern="1200">
                <a:solidFill>
                  <a:schemeClr val="tx1">
                    <a:tint val="75000"/>
                  </a:schemeClr>
                </a:solidFill>
                <a:latin typeface="Roboto Regular"/>
                <a:ea typeface="+mn-ea"/>
                <a:cs typeface="Roboto Regular"/>
              </a:defRPr>
            </a:lvl3pPr>
            <a:lvl4pPr marL="1371600" indent="0" algn="ctr" defTabSz="457200" rtl="0" eaLnBrk="1" latinLnBrk="0" hangingPunct="1">
              <a:spcBef>
                <a:spcPct val="20000"/>
              </a:spcBef>
              <a:buFont typeface="Arial"/>
              <a:buNone/>
              <a:defRPr sz="2000" kern="1200">
                <a:solidFill>
                  <a:schemeClr val="tx1">
                    <a:tint val="75000"/>
                  </a:schemeClr>
                </a:solidFill>
                <a:latin typeface="Roboto Regular"/>
                <a:ea typeface="+mn-ea"/>
                <a:cs typeface="Roboto Regular"/>
              </a:defRPr>
            </a:lvl4pPr>
            <a:lvl5pPr marL="1828800" indent="0" algn="ctr" defTabSz="457200" rtl="0" eaLnBrk="1" latinLnBrk="0" hangingPunct="1">
              <a:spcBef>
                <a:spcPct val="20000"/>
              </a:spcBef>
              <a:buFont typeface="Arial"/>
              <a:buNone/>
              <a:defRPr sz="2000" kern="1200">
                <a:solidFill>
                  <a:schemeClr val="tx1">
                    <a:tint val="75000"/>
                  </a:schemeClr>
                </a:solidFill>
                <a:latin typeface="Roboto Regular"/>
                <a:ea typeface="+mn-ea"/>
                <a:cs typeface="Roboto Regular"/>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fld id="{28574C2E-61E0-2C45-9917-25B26B6AD85F}" type="slidenum">
              <a:rPr lang="en-US" sz="900" smtClean="0">
                <a:solidFill>
                  <a:schemeClr val="bg1">
                    <a:lumMod val="65000"/>
                  </a:schemeClr>
                </a:solidFill>
              </a:rPr>
              <a:t>13</a:t>
            </a:fld>
            <a:endParaRPr lang="en-US" sz="900" dirty="0">
              <a:solidFill>
                <a:schemeClr val="bg1">
                  <a:lumMod val="65000"/>
                </a:schemeClr>
              </a:solidFill>
            </a:endParaRPr>
          </a:p>
        </p:txBody>
      </p:sp>
      <p:cxnSp>
        <p:nvCxnSpPr>
          <p:cNvPr id="15" name="Straight Connector 14"/>
          <p:cNvCxnSpPr/>
          <p:nvPr/>
        </p:nvCxnSpPr>
        <p:spPr>
          <a:xfrm>
            <a:off x="728122" y="1193800"/>
            <a:ext cx="7679263" cy="0"/>
          </a:xfrm>
          <a:prstGeom prst="line">
            <a:avLst/>
          </a:prstGeom>
          <a:ln w="12700" cmpd="sng">
            <a:solidFill>
              <a:srgbClr val="00AEEF"/>
            </a:solidFill>
            <a:round/>
          </a:ln>
          <a:effectLst/>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p:nvCxnSpPr>
        <p:spPr>
          <a:xfrm>
            <a:off x="728122" y="6350001"/>
            <a:ext cx="7679263" cy="0"/>
          </a:xfrm>
          <a:prstGeom prst="line">
            <a:avLst/>
          </a:prstGeom>
          <a:ln w="12700" cmpd="sng">
            <a:solidFill>
              <a:srgbClr val="00AEEF"/>
            </a:solidFill>
            <a:round/>
          </a:ln>
          <a:effectLst/>
        </p:spPr>
        <p:style>
          <a:lnRef idx="2">
            <a:schemeClr val="accent1"/>
          </a:lnRef>
          <a:fillRef idx="0">
            <a:schemeClr val="accent1"/>
          </a:fillRef>
          <a:effectRef idx="1">
            <a:schemeClr val="accent1"/>
          </a:effectRef>
          <a:fontRef idx="minor">
            <a:schemeClr val="tx1"/>
          </a:fontRef>
        </p:style>
      </p:cxnSp>
      <p:sp>
        <p:nvSpPr>
          <p:cNvPr id="9" name="Title 1"/>
          <p:cNvSpPr txBox="1">
            <a:spLocks/>
          </p:cNvSpPr>
          <p:nvPr/>
        </p:nvSpPr>
        <p:spPr>
          <a:xfrm>
            <a:off x="728122" y="2"/>
            <a:ext cx="7679262" cy="1193799"/>
          </a:xfrm>
          <a:prstGeom prst="rect">
            <a:avLst/>
          </a:prstGeom>
        </p:spPr>
        <p:txBody>
          <a:bodyPr vert="horz" lIns="0" tIns="144000" rIns="0" bIns="144000" rtlCol="0" anchor="t">
            <a:noAutofit/>
          </a:bodyPr>
          <a:lstStyle>
            <a:lvl1pPr algn="l" defTabSz="457200" rtl="0" eaLnBrk="1" latinLnBrk="0" hangingPunct="1">
              <a:spcBef>
                <a:spcPct val="0"/>
              </a:spcBef>
              <a:buNone/>
              <a:defRPr sz="4400" kern="1200">
                <a:solidFill>
                  <a:schemeClr val="tx1"/>
                </a:solidFill>
                <a:latin typeface="Roboto Regular"/>
                <a:ea typeface="+mj-ea"/>
                <a:cs typeface="Roboto Regular"/>
              </a:defRPr>
            </a:lvl1pPr>
          </a:lstStyle>
          <a:p>
            <a:endParaRPr lang="en-US" sz="3200" dirty="0">
              <a:solidFill>
                <a:srgbClr val="00AEEF"/>
              </a:solidFill>
            </a:endParaRPr>
          </a:p>
        </p:txBody>
      </p:sp>
      <p:pic>
        <p:nvPicPr>
          <p:cNvPr id="24"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91571" y="432292"/>
            <a:ext cx="2124075" cy="6381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EEECE1"/>
                  </a:outerShdw>
                </a:effectLst>
              </a14:hiddenEffects>
            </a:ext>
          </a:extLst>
        </p:spPr>
      </p:pic>
      <p:sp>
        <p:nvSpPr>
          <p:cNvPr id="5" name="Rectangle 4"/>
          <p:cNvSpPr/>
          <p:nvPr/>
        </p:nvSpPr>
        <p:spPr>
          <a:xfrm>
            <a:off x="3665341" y="3244334"/>
            <a:ext cx="1813317" cy="369332"/>
          </a:xfrm>
          <a:prstGeom prst="rect">
            <a:avLst/>
          </a:prstGeom>
        </p:spPr>
        <p:txBody>
          <a:bodyPr wrap="none">
            <a:spAutoFit/>
          </a:bodyPr>
          <a:lstStyle/>
          <a:p>
            <a:pPr lvl="0" defTabSz="914400" eaLnBrk="0" fontAlgn="base" hangingPunct="0">
              <a:spcBef>
                <a:spcPct val="0"/>
              </a:spcBef>
              <a:spcAft>
                <a:spcPts val="1200"/>
              </a:spcAft>
            </a:pPr>
            <a:r>
              <a:rPr lang="en-US" altLang="en-US" dirty="0">
                <a:solidFill>
                  <a:srgbClr val="FFFFFF"/>
                </a:solidFill>
                <a:latin typeface="Arial" panose="020B0604020202020204" pitchFamily="34" charset="0"/>
              </a:rPr>
              <a:t>What is SDMX?</a:t>
            </a:r>
            <a:endParaRPr lang="en-US" altLang="en-US" sz="1050" dirty="0">
              <a:latin typeface="Arial" panose="020B0604020202020204" pitchFamily="34" charset="0"/>
            </a:endParaRPr>
          </a:p>
        </p:txBody>
      </p:sp>
      <p:sp>
        <p:nvSpPr>
          <p:cNvPr id="6" name="Rectangle 5"/>
          <p:cNvSpPr/>
          <p:nvPr/>
        </p:nvSpPr>
        <p:spPr>
          <a:xfrm>
            <a:off x="591571" y="1392341"/>
            <a:ext cx="8303876" cy="461665"/>
          </a:xfrm>
          <a:prstGeom prst="rect">
            <a:avLst/>
          </a:prstGeom>
        </p:spPr>
        <p:txBody>
          <a:bodyPr wrap="none">
            <a:spAutoFit/>
          </a:bodyPr>
          <a:lstStyle/>
          <a:p>
            <a:r>
              <a:rPr lang="en-US" altLang="en-US" sz="2400" b="1" dirty="0">
                <a:solidFill>
                  <a:schemeClr val="accent5">
                    <a:lumMod val="75000"/>
                  </a:schemeClr>
                </a:solidFill>
                <a:latin typeface="Arial" panose="020B0604020202020204" pitchFamily="34" charset="0"/>
              </a:rPr>
              <a:t> </a:t>
            </a:r>
            <a:r>
              <a:rPr lang="fr-FR" altLang="en-US" sz="2400" b="1" dirty="0">
                <a:solidFill>
                  <a:schemeClr val="accent5">
                    <a:lumMod val="75000"/>
                  </a:schemeClr>
                </a:solidFill>
                <a:latin typeface="Arial" panose="020B0604020202020204" pitchFamily="34" charset="0"/>
              </a:rPr>
              <a:t>Objectifs stratégiques de la feuille de route SDMX 2020</a:t>
            </a:r>
            <a:endParaRPr lang="en-US" altLang="en-US" sz="2400" b="1" dirty="0">
              <a:solidFill>
                <a:schemeClr val="accent5">
                  <a:lumMod val="75000"/>
                </a:schemeClr>
              </a:solidFill>
              <a:latin typeface="Arial" panose="020B0604020202020204" pitchFamily="34" charset="0"/>
            </a:endParaRPr>
          </a:p>
        </p:txBody>
      </p:sp>
      <p:sp>
        <p:nvSpPr>
          <p:cNvPr id="2" name="Rectangle 1"/>
          <p:cNvSpPr/>
          <p:nvPr/>
        </p:nvSpPr>
        <p:spPr>
          <a:xfrm>
            <a:off x="591571" y="5165890"/>
            <a:ext cx="7815815" cy="830997"/>
          </a:xfrm>
          <a:prstGeom prst="rect">
            <a:avLst/>
          </a:prstGeom>
        </p:spPr>
        <p:txBody>
          <a:bodyPr wrap="square">
            <a:spAutoFit/>
          </a:bodyPr>
          <a:lstStyle/>
          <a:p>
            <a:pPr marL="342900" indent="-342900">
              <a:buFont typeface="Arial" panose="020B0604020202020204" pitchFamily="34" charset="0"/>
              <a:buChar char="•"/>
            </a:pPr>
            <a:r>
              <a:rPr lang="fr-FR" sz="2400" dirty="0"/>
              <a:t>Améliorer la communication en général, y compris une meilleure interaction entre les partenaires internationaux.</a:t>
            </a:r>
            <a:endParaRPr lang="en-US" sz="2400" dirty="0"/>
          </a:p>
        </p:txBody>
      </p:sp>
      <p:sp>
        <p:nvSpPr>
          <p:cNvPr id="3" name="Rectangle 2"/>
          <p:cNvSpPr/>
          <p:nvPr/>
        </p:nvSpPr>
        <p:spPr>
          <a:xfrm>
            <a:off x="591571" y="2047734"/>
            <a:ext cx="8331712" cy="461665"/>
          </a:xfrm>
          <a:prstGeom prst="rect">
            <a:avLst/>
          </a:prstGeom>
        </p:spPr>
        <p:txBody>
          <a:bodyPr wrap="square">
            <a:spAutoFit/>
          </a:bodyPr>
          <a:lstStyle/>
          <a:p>
            <a:pPr marL="342900" indent="-342900">
              <a:buFont typeface="Arial" panose="020B0604020202020204" pitchFamily="34" charset="0"/>
              <a:buChar char="•"/>
            </a:pPr>
            <a:r>
              <a:rPr lang="fr-FR" sz="2400" dirty="0"/>
              <a:t>Renforcer la mise en œuvre de SDMX</a:t>
            </a:r>
            <a:r>
              <a:rPr lang="en-US" sz="2400" dirty="0"/>
              <a:t>; </a:t>
            </a:r>
          </a:p>
        </p:txBody>
      </p:sp>
      <p:sp>
        <p:nvSpPr>
          <p:cNvPr id="4" name="Rectangle 3"/>
          <p:cNvSpPr/>
          <p:nvPr/>
        </p:nvSpPr>
        <p:spPr>
          <a:xfrm>
            <a:off x="591569" y="2720994"/>
            <a:ext cx="7815814" cy="830997"/>
          </a:xfrm>
          <a:prstGeom prst="rect">
            <a:avLst/>
          </a:prstGeom>
        </p:spPr>
        <p:txBody>
          <a:bodyPr wrap="square">
            <a:spAutoFit/>
          </a:bodyPr>
          <a:lstStyle/>
          <a:p>
            <a:pPr marL="342900" indent="-342900">
              <a:buFont typeface="Arial" panose="020B0604020202020204" pitchFamily="34" charset="0"/>
              <a:buChar char="•"/>
            </a:pPr>
            <a:r>
              <a:rPr lang="fr-FR" sz="2400" dirty="0"/>
              <a:t>Faciliter l'utilisation des données via SDMX (en particulier pour l'utilisation des politiques);</a:t>
            </a:r>
            <a:r>
              <a:rPr lang="en-US" sz="2400" dirty="0"/>
              <a:t> </a:t>
            </a:r>
          </a:p>
        </p:txBody>
      </p:sp>
      <p:sp>
        <p:nvSpPr>
          <p:cNvPr id="7" name="Rectangle 6"/>
          <p:cNvSpPr/>
          <p:nvPr/>
        </p:nvSpPr>
        <p:spPr>
          <a:xfrm>
            <a:off x="591569" y="3754227"/>
            <a:ext cx="7815815" cy="1200329"/>
          </a:xfrm>
          <a:prstGeom prst="rect">
            <a:avLst/>
          </a:prstGeom>
        </p:spPr>
        <p:txBody>
          <a:bodyPr wrap="square">
            <a:spAutoFit/>
          </a:bodyPr>
          <a:lstStyle/>
          <a:p>
            <a:pPr marL="342900" indent="-342900">
              <a:buFont typeface="Arial" panose="020B0604020202020204" pitchFamily="34" charset="0"/>
              <a:buChar char="•"/>
            </a:pPr>
            <a:r>
              <a:rPr lang="fr-FR" sz="2400" dirty="0"/>
              <a:t>Utiliser SDMX pour moderniser les processus statistiques, améliorer continuellement les normes et l'infrastructure informatique;</a:t>
            </a:r>
            <a:endParaRPr lang="en-US" sz="2400" dirty="0"/>
          </a:p>
        </p:txBody>
      </p:sp>
      <p:sp>
        <p:nvSpPr>
          <p:cNvPr id="17" name="TextBox 16"/>
          <p:cNvSpPr txBox="1"/>
          <p:nvPr/>
        </p:nvSpPr>
        <p:spPr>
          <a:xfrm>
            <a:off x="5422061" y="6419335"/>
            <a:ext cx="3580049" cy="369332"/>
          </a:xfrm>
          <a:prstGeom prst="rect">
            <a:avLst/>
          </a:prstGeom>
          <a:noFill/>
        </p:spPr>
        <p:txBody>
          <a:bodyPr wrap="square" rtlCol="0">
            <a:spAutoFit/>
          </a:bodyPr>
          <a:lstStyle/>
          <a:p>
            <a:r>
              <a:rPr lang="en-US" dirty="0">
                <a:solidFill>
                  <a:srgbClr val="0070C0"/>
                </a:solidFill>
              </a:rPr>
              <a:t>Pour plus </a:t>
            </a:r>
            <a:r>
              <a:rPr lang="en-US" dirty="0" err="1">
                <a:solidFill>
                  <a:srgbClr val="0070C0"/>
                </a:solidFill>
              </a:rPr>
              <a:t>d’information</a:t>
            </a:r>
            <a:r>
              <a:rPr lang="en-US" dirty="0">
                <a:solidFill>
                  <a:srgbClr val="0070C0"/>
                </a:solidFill>
              </a:rPr>
              <a:t>: SDMX.org</a:t>
            </a:r>
          </a:p>
        </p:txBody>
      </p:sp>
      <p:sp>
        <p:nvSpPr>
          <p:cNvPr id="19" name="Rectangle 18"/>
          <p:cNvSpPr/>
          <p:nvPr/>
        </p:nvSpPr>
        <p:spPr>
          <a:xfrm>
            <a:off x="2715646" y="641093"/>
            <a:ext cx="6096000" cy="515847"/>
          </a:xfrm>
          <a:prstGeom prst="rect">
            <a:avLst/>
          </a:prstGeom>
        </p:spPr>
        <p:txBody>
          <a:bodyPr>
            <a:spAutoFit/>
          </a:bodyPr>
          <a:lstStyle/>
          <a:p>
            <a:pPr lvl="0" defTabSz="914400" eaLnBrk="0" fontAlgn="base" hangingPunct="0">
              <a:spcBef>
                <a:spcPct val="0"/>
              </a:spcBef>
              <a:spcAft>
                <a:spcPct val="0"/>
              </a:spcAft>
            </a:pPr>
            <a:r>
              <a:rPr lang="fr-FR" altLang="en-US" dirty="0">
                <a:solidFill>
                  <a:srgbClr val="212121"/>
                </a:solidFill>
                <a:latin typeface="inherit"/>
              </a:rPr>
              <a:t>Echange de données et de métadonnées statistiques</a:t>
            </a:r>
            <a:r>
              <a:rPr lang="fr-FR" altLang="en-US" sz="500" dirty="0"/>
              <a:t> </a:t>
            </a:r>
            <a:endParaRPr lang="fr-FR" altLang="en-US" sz="1400" dirty="0">
              <a:latin typeface="Arial" panose="020B0604020202020204" pitchFamily="34" charset="0"/>
            </a:endParaRPr>
          </a:p>
          <a:p>
            <a:pPr>
              <a:lnSpc>
                <a:spcPct val="119000"/>
              </a:lnSpc>
              <a:spcAft>
                <a:spcPts val="600"/>
              </a:spcAft>
            </a:pPr>
            <a:r>
              <a:rPr lang="en-US" sz="800" kern="1400" dirty="0">
                <a:ln>
                  <a:noFill/>
                </a:ln>
                <a:solidFill>
                  <a:srgbClr val="000000"/>
                </a:solidFill>
                <a:effectLst/>
                <a:latin typeface="Calibri" panose="020F0502020204030204" pitchFamily="34" charset="0"/>
              </a:rPr>
              <a:t> </a:t>
            </a:r>
          </a:p>
        </p:txBody>
      </p:sp>
    </p:spTree>
    <p:extLst>
      <p:ext uri="{BB962C8B-B14F-4D97-AF65-F5344CB8AC3E}">
        <p14:creationId xmlns:p14="http://schemas.microsoft.com/office/powerpoint/2010/main" val="8456100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up)">
                                      <p:cBhvr>
                                        <p:cTn id="7" dur="1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wipe(up)">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1" fill="hold" grpId="0"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wipe(up)">
                                      <p:cBhvr>
                                        <p:cTn id="17" dur="1500"/>
                                        <p:tgtEl>
                                          <p:spTgt spid="7"/>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1" fill="hold" grpId="0" nodeType="clickEffect">
                                  <p:stCondLst>
                                    <p:cond delay="0"/>
                                  </p:stCondLst>
                                  <p:childTnLst>
                                    <p:set>
                                      <p:cBhvr>
                                        <p:cTn id="21" dur="1" fill="hold">
                                          <p:stCondLst>
                                            <p:cond delay="0"/>
                                          </p:stCondLst>
                                        </p:cTn>
                                        <p:tgtEl>
                                          <p:spTgt spid="2"/>
                                        </p:tgtEl>
                                        <p:attrNameLst>
                                          <p:attrName>style.visibility</p:attrName>
                                        </p:attrNameLst>
                                      </p:cBhvr>
                                      <p:to>
                                        <p:strVal val="visible"/>
                                      </p:to>
                                    </p:set>
                                    <p:animEffect transition="in" filter="wipe(up)">
                                      <p:cBhvr>
                                        <p:cTn id="22" dur="1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P spid="7" grpId="0"/>
    </p:bldLst>
  </p:timing>
</p:sld>
</file>

<file path=ppt/slides/slide14.xml><?xml version="1.0" encoding="utf-8"?>
<p:sld xmlns:a="http://schemas.openxmlformats.org/drawingml/2006/main" xmlns:r="http://schemas.openxmlformats.org/officeDocument/2006/relationships" xmlns:p="http://schemas.openxmlformats.org/presentationml/2006/main">
  <p:cSld>
    <p:bg>
      <p:bgPr shadeToTitle="1">
        <a:solidFill>
          <a:srgbClr val="00AEEF"/>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728122" y="3649132"/>
            <a:ext cx="4995349" cy="844551"/>
          </a:xfrm>
        </p:spPr>
        <p:txBody>
          <a:bodyPr lIns="0" rIns="0" bIns="234000" anchor="b">
            <a:noAutofit/>
          </a:bodyPr>
          <a:lstStyle/>
          <a:p>
            <a:r>
              <a:rPr lang="en-US" sz="3600" dirty="0">
                <a:solidFill>
                  <a:schemeClr val="bg1"/>
                </a:solidFill>
              </a:rPr>
              <a:t>Merci!</a:t>
            </a:r>
          </a:p>
        </p:txBody>
      </p:sp>
      <p:cxnSp>
        <p:nvCxnSpPr>
          <p:cNvPr id="5" name="Straight Connector 4"/>
          <p:cNvCxnSpPr/>
          <p:nvPr/>
        </p:nvCxnSpPr>
        <p:spPr>
          <a:xfrm>
            <a:off x="728122" y="4493683"/>
            <a:ext cx="7679263" cy="0"/>
          </a:xfrm>
          <a:prstGeom prst="line">
            <a:avLst/>
          </a:prstGeom>
          <a:ln w="12700" cmpd="sng">
            <a:solidFill>
              <a:schemeClr val="bg1"/>
            </a:solidFill>
            <a:round/>
          </a:ln>
          <a:effectLst/>
        </p:spPr>
        <p:style>
          <a:lnRef idx="2">
            <a:schemeClr val="accent1"/>
          </a:lnRef>
          <a:fillRef idx="0">
            <a:schemeClr val="accent1"/>
          </a:fillRef>
          <a:effectRef idx="1">
            <a:schemeClr val="accent1"/>
          </a:effectRef>
          <a:fontRef idx="minor">
            <a:schemeClr val="tx1"/>
          </a:fontRef>
        </p:style>
      </p:cxnSp>
      <p:pic>
        <p:nvPicPr>
          <p:cNvPr id="6" name="Picture 5" descr="UNEnvironment_Logo_English_Short_white.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225055" y="2874028"/>
            <a:ext cx="2495615" cy="1619656"/>
          </a:xfrm>
          <a:prstGeom prst="rect">
            <a:avLst/>
          </a:prstGeom>
        </p:spPr>
      </p:pic>
      <p:sp>
        <p:nvSpPr>
          <p:cNvPr id="7" name="Subtitle 2"/>
          <p:cNvSpPr>
            <a:spLocks noGrp="1"/>
          </p:cNvSpPr>
          <p:nvPr>
            <p:ph type="subTitle" idx="1"/>
          </p:nvPr>
        </p:nvSpPr>
        <p:spPr>
          <a:xfrm>
            <a:off x="3519378" y="4493684"/>
            <a:ext cx="4888008" cy="1296556"/>
          </a:xfrm>
        </p:spPr>
        <p:txBody>
          <a:bodyPr lIns="0" tIns="144000" rIns="0" anchor="t">
            <a:normAutofit/>
          </a:bodyPr>
          <a:lstStyle/>
          <a:p>
            <a:pPr algn="r"/>
            <a:endParaRPr lang="en-US" sz="900" dirty="0">
              <a:solidFill>
                <a:srgbClr val="FFFFFF"/>
              </a:solidFill>
            </a:endParaRPr>
          </a:p>
          <a:p>
            <a:pPr algn="r"/>
            <a:r>
              <a:rPr lang="en-US" sz="900" dirty="0">
                <a:solidFill>
                  <a:srgbClr val="FFFFFF"/>
                </a:solidFill>
              </a:rPr>
              <a:t>Dany Ghafari/ Science Division / SDG and environment Unit</a:t>
            </a:r>
          </a:p>
          <a:p>
            <a:pPr algn="r"/>
            <a:r>
              <a:rPr lang="en-US" sz="900" dirty="0">
                <a:solidFill>
                  <a:srgbClr val="FFFFFF"/>
                </a:solidFill>
              </a:rPr>
              <a:t>dany.ghafari@un.org</a:t>
            </a:r>
          </a:p>
        </p:txBody>
      </p:sp>
      <p:cxnSp>
        <p:nvCxnSpPr>
          <p:cNvPr id="8" name="Straight Connector 7"/>
          <p:cNvCxnSpPr/>
          <p:nvPr/>
        </p:nvCxnSpPr>
        <p:spPr>
          <a:xfrm>
            <a:off x="728122" y="5790240"/>
            <a:ext cx="7679263" cy="0"/>
          </a:xfrm>
          <a:prstGeom prst="line">
            <a:avLst/>
          </a:prstGeom>
          <a:ln w="12700" cmpd="sng">
            <a:solidFill>
              <a:schemeClr val="bg1"/>
            </a:solidFill>
            <a:round/>
          </a:ln>
          <a:effectLst/>
        </p:spPr>
        <p:style>
          <a:lnRef idx="2">
            <a:schemeClr val="accent1"/>
          </a:lnRef>
          <a:fillRef idx="0">
            <a:schemeClr val="accent1"/>
          </a:fillRef>
          <a:effectRef idx="1">
            <a:schemeClr val="accent1"/>
          </a:effectRef>
          <a:fontRef idx="minor">
            <a:schemeClr val="tx1"/>
          </a:fontRef>
        </p:style>
      </p:cxnSp>
      <p:sp>
        <p:nvSpPr>
          <p:cNvPr id="9" name="Subtitle 2"/>
          <p:cNvSpPr txBox="1">
            <a:spLocks/>
          </p:cNvSpPr>
          <p:nvPr/>
        </p:nvSpPr>
        <p:spPr>
          <a:xfrm>
            <a:off x="5156201" y="5790240"/>
            <a:ext cx="3251184" cy="597747"/>
          </a:xfrm>
          <a:prstGeom prst="rect">
            <a:avLst/>
          </a:prstGeom>
        </p:spPr>
        <p:txBody>
          <a:bodyPr vert="horz" lIns="0" tIns="144000" rIns="0" bIns="45713" rtlCol="0">
            <a:normAutofit/>
          </a:bodyPr>
          <a:lstStyle>
            <a:lvl1pPr marL="0" indent="0" algn="l" defTabSz="457200" rtl="0" eaLnBrk="1" latinLnBrk="0" hangingPunct="1">
              <a:spcBef>
                <a:spcPct val="20000"/>
              </a:spcBef>
              <a:buFont typeface="Arial"/>
              <a:buNone/>
              <a:defRPr sz="3200" kern="1200">
                <a:solidFill>
                  <a:schemeClr val="tx1">
                    <a:tint val="75000"/>
                  </a:schemeClr>
                </a:solidFill>
                <a:latin typeface="Roboto Regular"/>
                <a:ea typeface="+mn-ea"/>
                <a:cs typeface="Roboto Regular"/>
              </a:defRPr>
            </a:lvl1pPr>
            <a:lvl2pPr marL="457200" indent="0" algn="ctr" defTabSz="457200" rtl="0" eaLnBrk="1" latinLnBrk="0" hangingPunct="1">
              <a:spcBef>
                <a:spcPct val="20000"/>
              </a:spcBef>
              <a:buFont typeface="Arial"/>
              <a:buNone/>
              <a:defRPr sz="2800" kern="1200">
                <a:solidFill>
                  <a:schemeClr val="tx1">
                    <a:tint val="75000"/>
                  </a:schemeClr>
                </a:solidFill>
                <a:latin typeface="Roboto Regular"/>
                <a:ea typeface="+mn-ea"/>
                <a:cs typeface="Roboto Regular"/>
              </a:defRPr>
            </a:lvl2pPr>
            <a:lvl3pPr marL="914400" indent="0" algn="ctr" defTabSz="457200" rtl="0" eaLnBrk="1" latinLnBrk="0" hangingPunct="1">
              <a:spcBef>
                <a:spcPct val="20000"/>
              </a:spcBef>
              <a:buFont typeface="Arial"/>
              <a:buNone/>
              <a:defRPr sz="2400" kern="1200">
                <a:solidFill>
                  <a:schemeClr val="tx1">
                    <a:tint val="75000"/>
                  </a:schemeClr>
                </a:solidFill>
                <a:latin typeface="Roboto Regular"/>
                <a:ea typeface="+mn-ea"/>
                <a:cs typeface="Roboto Regular"/>
              </a:defRPr>
            </a:lvl3pPr>
            <a:lvl4pPr marL="1371600" indent="0" algn="ctr" defTabSz="457200" rtl="0" eaLnBrk="1" latinLnBrk="0" hangingPunct="1">
              <a:spcBef>
                <a:spcPct val="20000"/>
              </a:spcBef>
              <a:buFont typeface="Arial"/>
              <a:buNone/>
              <a:defRPr sz="2000" kern="1200">
                <a:solidFill>
                  <a:schemeClr val="tx1">
                    <a:tint val="75000"/>
                  </a:schemeClr>
                </a:solidFill>
                <a:latin typeface="Roboto Regular"/>
                <a:ea typeface="+mn-ea"/>
                <a:cs typeface="Roboto Regular"/>
              </a:defRPr>
            </a:lvl4pPr>
            <a:lvl5pPr marL="1828800" indent="0" algn="ctr" defTabSz="457200" rtl="0" eaLnBrk="1" latinLnBrk="0" hangingPunct="1">
              <a:spcBef>
                <a:spcPct val="20000"/>
              </a:spcBef>
              <a:buFont typeface="Arial"/>
              <a:buNone/>
              <a:defRPr sz="2000" kern="1200">
                <a:solidFill>
                  <a:schemeClr val="tx1">
                    <a:tint val="75000"/>
                  </a:schemeClr>
                </a:solidFill>
                <a:latin typeface="Roboto Regular"/>
                <a:ea typeface="+mn-ea"/>
                <a:cs typeface="Roboto Regular"/>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pPr algn="r"/>
            <a:r>
              <a:rPr lang="en-US" sz="1600" dirty="0">
                <a:solidFill>
                  <a:srgbClr val="FFFFFF"/>
                </a:solidFill>
              </a:rPr>
              <a:t>www.unenvironment.org</a:t>
            </a:r>
          </a:p>
        </p:txBody>
      </p:sp>
    </p:spTree>
    <p:extLst>
      <p:ext uri="{BB962C8B-B14F-4D97-AF65-F5344CB8AC3E}">
        <p14:creationId xmlns:p14="http://schemas.microsoft.com/office/powerpoint/2010/main" val="65972871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Subtitle 2"/>
          <p:cNvSpPr txBox="1">
            <a:spLocks/>
          </p:cNvSpPr>
          <p:nvPr/>
        </p:nvSpPr>
        <p:spPr>
          <a:xfrm>
            <a:off x="728122" y="6350001"/>
            <a:ext cx="7679262" cy="508000"/>
          </a:xfrm>
          <a:prstGeom prst="rect">
            <a:avLst/>
          </a:prstGeom>
        </p:spPr>
        <p:txBody>
          <a:bodyPr vert="horz" lIns="0" tIns="45713" rIns="0" bIns="45713" rtlCol="0" anchor="ctr">
            <a:normAutofit/>
          </a:bodyPr>
          <a:lstStyle>
            <a:lvl1pPr marL="0" indent="0" algn="l" defTabSz="457200" rtl="0" eaLnBrk="1" latinLnBrk="0" hangingPunct="1">
              <a:spcBef>
                <a:spcPct val="20000"/>
              </a:spcBef>
              <a:buFont typeface="Arial"/>
              <a:buNone/>
              <a:defRPr sz="3200" kern="1200">
                <a:solidFill>
                  <a:schemeClr val="tx1">
                    <a:tint val="75000"/>
                  </a:schemeClr>
                </a:solidFill>
                <a:latin typeface="Roboto Regular"/>
                <a:ea typeface="+mn-ea"/>
                <a:cs typeface="Roboto Regular"/>
              </a:defRPr>
            </a:lvl1pPr>
            <a:lvl2pPr marL="457200" indent="0" algn="ctr" defTabSz="457200" rtl="0" eaLnBrk="1" latinLnBrk="0" hangingPunct="1">
              <a:spcBef>
                <a:spcPct val="20000"/>
              </a:spcBef>
              <a:buFont typeface="Arial"/>
              <a:buNone/>
              <a:defRPr sz="2800" kern="1200">
                <a:solidFill>
                  <a:schemeClr val="tx1">
                    <a:tint val="75000"/>
                  </a:schemeClr>
                </a:solidFill>
                <a:latin typeface="Roboto Regular"/>
                <a:ea typeface="+mn-ea"/>
                <a:cs typeface="Roboto Regular"/>
              </a:defRPr>
            </a:lvl2pPr>
            <a:lvl3pPr marL="914400" indent="0" algn="ctr" defTabSz="457200" rtl="0" eaLnBrk="1" latinLnBrk="0" hangingPunct="1">
              <a:spcBef>
                <a:spcPct val="20000"/>
              </a:spcBef>
              <a:buFont typeface="Arial"/>
              <a:buNone/>
              <a:defRPr sz="2400" kern="1200">
                <a:solidFill>
                  <a:schemeClr val="tx1">
                    <a:tint val="75000"/>
                  </a:schemeClr>
                </a:solidFill>
                <a:latin typeface="Roboto Regular"/>
                <a:ea typeface="+mn-ea"/>
                <a:cs typeface="Roboto Regular"/>
              </a:defRPr>
            </a:lvl3pPr>
            <a:lvl4pPr marL="1371600" indent="0" algn="ctr" defTabSz="457200" rtl="0" eaLnBrk="1" latinLnBrk="0" hangingPunct="1">
              <a:spcBef>
                <a:spcPct val="20000"/>
              </a:spcBef>
              <a:buFont typeface="Arial"/>
              <a:buNone/>
              <a:defRPr sz="2000" kern="1200">
                <a:solidFill>
                  <a:schemeClr val="tx1">
                    <a:tint val="75000"/>
                  </a:schemeClr>
                </a:solidFill>
                <a:latin typeface="Roboto Regular"/>
                <a:ea typeface="+mn-ea"/>
                <a:cs typeface="Roboto Regular"/>
              </a:defRPr>
            </a:lvl4pPr>
            <a:lvl5pPr marL="1828800" indent="0" algn="ctr" defTabSz="457200" rtl="0" eaLnBrk="1" latinLnBrk="0" hangingPunct="1">
              <a:spcBef>
                <a:spcPct val="20000"/>
              </a:spcBef>
              <a:buFont typeface="Arial"/>
              <a:buNone/>
              <a:defRPr sz="2000" kern="1200">
                <a:solidFill>
                  <a:schemeClr val="tx1">
                    <a:tint val="75000"/>
                  </a:schemeClr>
                </a:solidFill>
                <a:latin typeface="Roboto Regular"/>
                <a:ea typeface="+mn-ea"/>
                <a:cs typeface="Roboto Regular"/>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fld id="{28574C2E-61E0-2C45-9917-25B26B6AD85F}" type="slidenum">
              <a:rPr lang="en-US" sz="900" smtClean="0">
                <a:solidFill>
                  <a:schemeClr val="bg1">
                    <a:lumMod val="65000"/>
                  </a:schemeClr>
                </a:solidFill>
              </a:rPr>
              <a:t>2</a:t>
            </a:fld>
            <a:endParaRPr lang="en-US" sz="900" dirty="0">
              <a:solidFill>
                <a:schemeClr val="bg1">
                  <a:lumMod val="65000"/>
                </a:schemeClr>
              </a:solidFill>
            </a:endParaRPr>
          </a:p>
        </p:txBody>
      </p:sp>
      <p:cxnSp>
        <p:nvCxnSpPr>
          <p:cNvPr id="15" name="Straight Connector 14"/>
          <p:cNvCxnSpPr/>
          <p:nvPr/>
        </p:nvCxnSpPr>
        <p:spPr>
          <a:xfrm>
            <a:off x="728122" y="1193800"/>
            <a:ext cx="7679263" cy="0"/>
          </a:xfrm>
          <a:prstGeom prst="line">
            <a:avLst/>
          </a:prstGeom>
          <a:ln w="12700" cmpd="sng">
            <a:solidFill>
              <a:srgbClr val="00AEEF"/>
            </a:solidFill>
            <a:round/>
          </a:ln>
          <a:effectLst/>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p:nvCxnSpPr>
        <p:spPr>
          <a:xfrm>
            <a:off x="728122" y="6350001"/>
            <a:ext cx="7679263" cy="0"/>
          </a:xfrm>
          <a:prstGeom prst="line">
            <a:avLst/>
          </a:prstGeom>
          <a:ln w="12700" cmpd="sng">
            <a:solidFill>
              <a:srgbClr val="00AEEF"/>
            </a:solidFill>
            <a:round/>
          </a:ln>
          <a:effectLst/>
        </p:spPr>
        <p:style>
          <a:lnRef idx="2">
            <a:schemeClr val="accent1"/>
          </a:lnRef>
          <a:fillRef idx="0">
            <a:schemeClr val="accent1"/>
          </a:fillRef>
          <a:effectRef idx="1">
            <a:schemeClr val="accent1"/>
          </a:effectRef>
          <a:fontRef idx="minor">
            <a:schemeClr val="tx1"/>
          </a:fontRef>
        </p:style>
      </p:cxnSp>
      <p:sp>
        <p:nvSpPr>
          <p:cNvPr id="9" name="Title 1"/>
          <p:cNvSpPr txBox="1">
            <a:spLocks/>
          </p:cNvSpPr>
          <p:nvPr/>
        </p:nvSpPr>
        <p:spPr>
          <a:xfrm>
            <a:off x="728122" y="2"/>
            <a:ext cx="7679262" cy="1193799"/>
          </a:xfrm>
          <a:prstGeom prst="rect">
            <a:avLst/>
          </a:prstGeom>
        </p:spPr>
        <p:txBody>
          <a:bodyPr vert="horz" lIns="0" tIns="144000" rIns="0" bIns="144000" rtlCol="0" anchor="t">
            <a:noAutofit/>
          </a:bodyPr>
          <a:lstStyle>
            <a:lvl1pPr algn="l" defTabSz="457200" rtl="0" eaLnBrk="1" latinLnBrk="0" hangingPunct="1">
              <a:spcBef>
                <a:spcPct val="0"/>
              </a:spcBef>
              <a:buNone/>
              <a:defRPr sz="4400" kern="1200">
                <a:solidFill>
                  <a:schemeClr val="tx1"/>
                </a:solidFill>
                <a:latin typeface="Roboto Regular"/>
                <a:ea typeface="+mj-ea"/>
                <a:cs typeface="Roboto Regular"/>
              </a:defRPr>
            </a:lvl1pPr>
          </a:lstStyle>
          <a:p>
            <a:endParaRPr lang="en-US" sz="3200" dirty="0">
              <a:solidFill>
                <a:srgbClr val="00AEEF"/>
              </a:solidFill>
            </a:endParaRPr>
          </a:p>
        </p:txBody>
      </p:sp>
      <p:pic>
        <p:nvPicPr>
          <p:cNvPr id="24"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91571" y="432292"/>
            <a:ext cx="2124075" cy="6381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EEECE1"/>
                  </a:outerShdw>
                </a:effectLst>
              </a14:hiddenEffects>
            </a:ext>
          </a:extLst>
        </p:spPr>
      </p:pic>
      <p:sp>
        <p:nvSpPr>
          <p:cNvPr id="31" name="Rectangle 30"/>
          <p:cNvSpPr/>
          <p:nvPr/>
        </p:nvSpPr>
        <p:spPr>
          <a:xfrm>
            <a:off x="2715646" y="641093"/>
            <a:ext cx="6096000" cy="515847"/>
          </a:xfrm>
          <a:prstGeom prst="rect">
            <a:avLst/>
          </a:prstGeom>
        </p:spPr>
        <p:txBody>
          <a:bodyPr>
            <a:spAutoFit/>
          </a:bodyPr>
          <a:lstStyle/>
          <a:p>
            <a:pPr lvl="0" defTabSz="914400" eaLnBrk="0" fontAlgn="base" hangingPunct="0">
              <a:spcBef>
                <a:spcPct val="0"/>
              </a:spcBef>
              <a:spcAft>
                <a:spcPct val="0"/>
              </a:spcAft>
            </a:pPr>
            <a:r>
              <a:rPr lang="fr-FR" altLang="en-US" dirty="0">
                <a:solidFill>
                  <a:srgbClr val="212121"/>
                </a:solidFill>
                <a:latin typeface="inherit"/>
              </a:rPr>
              <a:t>Echange de données et de métadonnées statistiques</a:t>
            </a:r>
            <a:r>
              <a:rPr lang="fr-FR" altLang="en-US" sz="500" dirty="0"/>
              <a:t> </a:t>
            </a:r>
            <a:endParaRPr lang="fr-FR" altLang="en-US" sz="1400" dirty="0">
              <a:latin typeface="Arial" panose="020B0604020202020204" pitchFamily="34" charset="0"/>
            </a:endParaRPr>
          </a:p>
          <a:p>
            <a:pPr>
              <a:lnSpc>
                <a:spcPct val="119000"/>
              </a:lnSpc>
              <a:spcAft>
                <a:spcPts val="600"/>
              </a:spcAft>
            </a:pPr>
            <a:r>
              <a:rPr lang="en-US" sz="800" kern="1400" dirty="0">
                <a:ln>
                  <a:noFill/>
                </a:ln>
                <a:solidFill>
                  <a:srgbClr val="000000"/>
                </a:solidFill>
                <a:effectLst/>
                <a:latin typeface="Calibri" panose="020F0502020204030204" pitchFamily="34" charset="0"/>
              </a:rPr>
              <a:t> </a:t>
            </a:r>
          </a:p>
        </p:txBody>
      </p:sp>
      <p:sp>
        <p:nvSpPr>
          <p:cNvPr id="5" name="Rectangle 4"/>
          <p:cNvSpPr/>
          <p:nvPr/>
        </p:nvSpPr>
        <p:spPr>
          <a:xfrm>
            <a:off x="3665341" y="3244334"/>
            <a:ext cx="1813317" cy="369332"/>
          </a:xfrm>
          <a:prstGeom prst="rect">
            <a:avLst/>
          </a:prstGeom>
        </p:spPr>
        <p:txBody>
          <a:bodyPr wrap="none">
            <a:spAutoFit/>
          </a:bodyPr>
          <a:lstStyle/>
          <a:p>
            <a:pPr lvl="0" defTabSz="914400" eaLnBrk="0" fontAlgn="base" hangingPunct="0">
              <a:spcBef>
                <a:spcPct val="0"/>
              </a:spcBef>
              <a:spcAft>
                <a:spcPts val="1200"/>
              </a:spcAft>
            </a:pPr>
            <a:r>
              <a:rPr lang="en-US" altLang="en-US" dirty="0">
                <a:solidFill>
                  <a:srgbClr val="FFFFFF"/>
                </a:solidFill>
                <a:latin typeface="Arial" panose="020B0604020202020204" pitchFamily="34" charset="0"/>
              </a:rPr>
              <a:t>What is SDMX?</a:t>
            </a:r>
            <a:endParaRPr lang="en-US" altLang="en-US" sz="1050" dirty="0">
              <a:latin typeface="Arial" panose="020B0604020202020204" pitchFamily="34" charset="0"/>
            </a:endParaRPr>
          </a:p>
        </p:txBody>
      </p:sp>
      <p:sp>
        <p:nvSpPr>
          <p:cNvPr id="6" name="Rectangle 5"/>
          <p:cNvSpPr/>
          <p:nvPr/>
        </p:nvSpPr>
        <p:spPr>
          <a:xfrm>
            <a:off x="591571" y="1438508"/>
            <a:ext cx="3403945" cy="461665"/>
          </a:xfrm>
          <a:prstGeom prst="rect">
            <a:avLst/>
          </a:prstGeom>
        </p:spPr>
        <p:txBody>
          <a:bodyPr wrap="none">
            <a:spAutoFit/>
          </a:bodyPr>
          <a:lstStyle/>
          <a:p>
            <a:r>
              <a:rPr lang="en-US" sz="2400" b="1" dirty="0" err="1">
                <a:solidFill>
                  <a:srgbClr val="0070C0"/>
                </a:solidFill>
              </a:rPr>
              <a:t>Q’est-ce</a:t>
            </a:r>
            <a:r>
              <a:rPr lang="en-US" sz="2400" b="1" dirty="0">
                <a:solidFill>
                  <a:srgbClr val="0070C0"/>
                </a:solidFill>
              </a:rPr>
              <a:t> que </a:t>
            </a:r>
            <a:r>
              <a:rPr lang="en-US" sz="2400" b="1" dirty="0" err="1">
                <a:solidFill>
                  <a:srgbClr val="0070C0"/>
                </a:solidFill>
              </a:rPr>
              <a:t>c’est</a:t>
            </a:r>
            <a:r>
              <a:rPr lang="en-US" sz="2400" b="1" dirty="0">
                <a:solidFill>
                  <a:srgbClr val="0070C0"/>
                </a:solidFill>
              </a:rPr>
              <a:t> SDMX?</a:t>
            </a:r>
          </a:p>
        </p:txBody>
      </p:sp>
      <p:sp>
        <p:nvSpPr>
          <p:cNvPr id="8" name="Rectangle 7"/>
          <p:cNvSpPr/>
          <p:nvPr/>
        </p:nvSpPr>
        <p:spPr>
          <a:xfrm>
            <a:off x="728122" y="1830670"/>
            <a:ext cx="7741233" cy="830997"/>
          </a:xfrm>
          <a:prstGeom prst="rect">
            <a:avLst/>
          </a:prstGeom>
        </p:spPr>
        <p:txBody>
          <a:bodyPr wrap="square">
            <a:spAutoFit/>
          </a:bodyPr>
          <a:lstStyle/>
          <a:p>
            <a:pPr marL="342900" indent="-342900">
              <a:buFont typeface="Arial" panose="020B0604020202020204" pitchFamily="34" charset="0"/>
              <a:buChar char="•"/>
            </a:pPr>
            <a:r>
              <a:rPr lang="en-US" sz="2400" dirty="0" err="1"/>
              <a:t>C’est</a:t>
            </a:r>
            <a:r>
              <a:rPr lang="en-US" sz="2400" dirty="0"/>
              <a:t> un standard qui </a:t>
            </a:r>
            <a:r>
              <a:rPr lang="en-US" sz="2400" dirty="0" err="1"/>
              <a:t>decrit</a:t>
            </a:r>
            <a:r>
              <a:rPr lang="en-US" sz="2400" dirty="0"/>
              <a:t> les </a:t>
            </a:r>
            <a:r>
              <a:rPr lang="en-US" sz="2400" dirty="0" err="1"/>
              <a:t>donnees</a:t>
            </a:r>
            <a:r>
              <a:rPr lang="en-US" sz="2400" dirty="0"/>
              <a:t> et les </a:t>
            </a:r>
            <a:r>
              <a:rPr lang="en-US" sz="2400" dirty="0" err="1"/>
              <a:t>metadonnees</a:t>
            </a:r>
            <a:r>
              <a:rPr lang="en-US" sz="2400" dirty="0"/>
              <a:t> </a:t>
            </a:r>
            <a:r>
              <a:rPr lang="en-US" sz="2400" dirty="0" err="1"/>
              <a:t>statistiques</a:t>
            </a:r>
            <a:endParaRPr lang="en-US" sz="2400" dirty="0"/>
          </a:p>
        </p:txBody>
      </p:sp>
      <p:sp>
        <p:nvSpPr>
          <p:cNvPr id="12" name="Rectangle 11"/>
          <p:cNvSpPr/>
          <p:nvPr/>
        </p:nvSpPr>
        <p:spPr>
          <a:xfrm>
            <a:off x="697136" y="2658796"/>
            <a:ext cx="7741233" cy="830997"/>
          </a:xfrm>
          <a:prstGeom prst="rect">
            <a:avLst/>
          </a:prstGeom>
        </p:spPr>
        <p:txBody>
          <a:bodyPr wrap="square">
            <a:spAutoFit/>
          </a:bodyPr>
          <a:lstStyle/>
          <a:p>
            <a:pPr marL="342900" indent="-342900">
              <a:buFont typeface="Arial" panose="020B0604020202020204" pitchFamily="34" charset="0"/>
              <a:buChar char="•"/>
            </a:pPr>
            <a:r>
              <a:rPr lang="fr-FR" sz="2400" dirty="0"/>
              <a:t>Normaliser et Fournir une approche intégrée pour faciliter leur échange</a:t>
            </a:r>
            <a:endParaRPr lang="en-US" sz="2400" dirty="0"/>
          </a:p>
        </p:txBody>
      </p:sp>
      <p:sp>
        <p:nvSpPr>
          <p:cNvPr id="13" name="TextBox 12"/>
          <p:cNvSpPr txBox="1"/>
          <p:nvPr/>
        </p:nvSpPr>
        <p:spPr>
          <a:xfrm>
            <a:off x="5422061" y="6419335"/>
            <a:ext cx="3580049" cy="369332"/>
          </a:xfrm>
          <a:prstGeom prst="rect">
            <a:avLst/>
          </a:prstGeom>
          <a:noFill/>
        </p:spPr>
        <p:txBody>
          <a:bodyPr wrap="square" rtlCol="0">
            <a:spAutoFit/>
          </a:bodyPr>
          <a:lstStyle/>
          <a:p>
            <a:r>
              <a:rPr lang="en-US" dirty="0">
                <a:solidFill>
                  <a:srgbClr val="0070C0"/>
                </a:solidFill>
              </a:rPr>
              <a:t>Pour plus </a:t>
            </a:r>
            <a:r>
              <a:rPr lang="en-US" dirty="0" err="1">
                <a:solidFill>
                  <a:srgbClr val="0070C0"/>
                </a:solidFill>
              </a:rPr>
              <a:t>d’information</a:t>
            </a:r>
            <a:r>
              <a:rPr lang="en-US" dirty="0">
                <a:solidFill>
                  <a:srgbClr val="0070C0"/>
                </a:solidFill>
              </a:rPr>
              <a:t>: SDMX.org</a:t>
            </a:r>
          </a:p>
        </p:txBody>
      </p:sp>
      <p:sp>
        <p:nvSpPr>
          <p:cNvPr id="3" name="Rectangle 2"/>
          <p:cNvSpPr>
            <a:spLocks noChangeArrowheads="1"/>
          </p:cNvSpPr>
          <p:nvPr/>
        </p:nvSpPr>
        <p:spPr bwMode="auto">
          <a:xfrm>
            <a:off x="767724" y="3457669"/>
            <a:ext cx="7662027" cy="738664"/>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spAutoFit/>
          </a:bodyPr>
          <a:lstStyle/>
          <a:p>
            <a:pPr marL="342900" marR="0" lvl="0" indent="-342900" algn="l" defTabSz="914400" rtl="0" eaLnBrk="0" fontAlgn="base" latinLnBrk="0" hangingPunct="0">
              <a:lnSpc>
                <a:spcPct val="100000"/>
              </a:lnSpc>
              <a:spcBef>
                <a:spcPct val="0"/>
              </a:spcBef>
              <a:spcAft>
                <a:spcPct val="0"/>
              </a:spcAft>
              <a:buClrTx/>
              <a:buSzTx/>
              <a:buFont typeface="Arial" panose="020B0604020202020204" pitchFamily="34" charset="0"/>
              <a:buChar char="•"/>
              <a:tabLst/>
            </a:pPr>
            <a:r>
              <a:rPr kumimoji="0" lang="fr-FR" altLang="en-US" sz="2400" b="0" i="0" u="none" strike="noStrike" cap="none" normalizeH="0" baseline="0" dirty="0">
                <a:ln>
                  <a:noFill/>
                </a:ln>
                <a:solidFill>
                  <a:srgbClr val="212121"/>
                </a:solidFill>
                <a:effectLst/>
                <a:latin typeface="+mj-lt"/>
              </a:rPr>
              <a:t>Améliorer leur partage efficace entre les organisations</a:t>
            </a:r>
          </a:p>
          <a:p>
            <a:pPr marR="0" lvl="0" algn="l" defTabSz="914400" rtl="0" eaLnBrk="0" fontAlgn="base" latinLnBrk="0" hangingPunct="0">
              <a:lnSpc>
                <a:spcPct val="100000"/>
              </a:lnSpc>
              <a:spcBef>
                <a:spcPct val="0"/>
              </a:spcBef>
              <a:spcAft>
                <a:spcPct val="0"/>
              </a:spcAft>
              <a:buClrTx/>
              <a:buSzTx/>
              <a:tabLst/>
            </a:pPr>
            <a:r>
              <a:rPr kumimoji="0" lang="fr-FR" altLang="en-US" sz="2400" b="0" i="0" u="none" strike="noStrike" cap="none" normalizeH="0" baseline="0" dirty="0">
                <a:ln>
                  <a:noFill/>
                </a:ln>
                <a:solidFill>
                  <a:srgbClr val="212121"/>
                </a:solidFill>
                <a:effectLst/>
                <a:latin typeface="+mj-lt"/>
              </a:rPr>
              <a:t> statistiques et similaires</a:t>
            </a:r>
            <a:r>
              <a:rPr kumimoji="0" lang="fr-FR" altLang="en-US" sz="2400" b="0" i="0" u="none" strike="noStrike" cap="none" normalizeH="0" baseline="0" dirty="0">
                <a:ln>
                  <a:noFill/>
                </a:ln>
                <a:solidFill>
                  <a:schemeClr val="tx1"/>
                </a:solidFill>
                <a:effectLst/>
                <a:latin typeface="+mj-lt"/>
              </a:rPr>
              <a:t> </a:t>
            </a:r>
          </a:p>
        </p:txBody>
      </p:sp>
      <p:sp>
        <p:nvSpPr>
          <p:cNvPr id="4" name="Rectangle 3"/>
          <p:cNvSpPr>
            <a:spLocks noChangeArrowheads="1"/>
          </p:cNvSpPr>
          <p:nvPr/>
        </p:nvSpPr>
        <p:spPr bwMode="auto">
          <a:xfrm>
            <a:off x="3104530" y="8110403"/>
            <a:ext cx="9144000" cy="457200"/>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fr-FR" altLang="en-US" sz="2100" b="0" i="0" u="none" strike="noStrike" cap="none" normalizeH="0" baseline="0">
                <a:ln>
                  <a:noFill/>
                </a:ln>
                <a:solidFill>
                  <a:srgbClr val="212121"/>
                </a:solidFill>
                <a:effectLst/>
                <a:latin typeface="inherit"/>
              </a:rPr>
              <a:t>Cela consiste en:</a:t>
            </a:r>
            <a:r>
              <a:rPr kumimoji="0" lang="fr-FR" altLang="en-US" sz="700" b="0" i="0" u="none" strike="noStrike" cap="none" normalizeH="0" baseline="0">
                <a:ln>
                  <a:noFill/>
                </a:ln>
                <a:solidFill>
                  <a:schemeClr val="tx1"/>
                </a:solidFill>
                <a:effectLst/>
              </a:rPr>
              <a:t> </a:t>
            </a:r>
            <a:endParaRPr kumimoji="0" lang="fr-FR" altLang="en-US" sz="1800" b="0" i="0" u="none" strike="noStrike" cap="none" normalizeH="0" baseline="0">
              <a:ln>
                <a:noFill/>
              </a:ln>
              <a:solidFill>
                <a:schemeClr val="tx1"/>
              </a:solidFill>
              <a:effectLst/>
              <a:latin typeface="Arial" panose="020B0604020202020204" pitchFamily="34" charset="0"/>
            </a:endParaRPr>
          </a:p>
        </p:txBody>
      </p:sp>
      <p:sp>
        <p:nvSpPr>
          <p:cNvPr id="10" name="Rectangle 4"/>
          <p:cNvSpPr>
            <a:spLocks noChangeArrowheads="1"/>
          </p:cNvSpPr>
          <p:nvPr/>
        </p:nvSpPr>
        <p:spPr bwMode="auto">
          <a:xfrm>
            <a:off x="783728" y="4395914"/>
            <a:ext cx="8069082" cy="1477328"/>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spAutoFit/>
          </a:bodyPr>
          <a:lstStyle/>
          <a:p>
            <a:pPr lvl="0" defTabSz="914400" eaLnBrk="0" fontAlgn="base" hangingPunct="0">
              <a:spcBef>
                <a:spcPct val="0"/>
              </a:spcBef>
              <a:spcAft>
                <a:spcPct val="0"/>
              </a:spcAft>
            </a:pPr>
            <a:r>
              <a:rPr kumimoji="0" lang="fr-FR" altLang="en-US" sz="2400" b="0" i="0" u="none" strike="noStrike" cap="none" normalizeH="0" baseline="0" dirty="0">
                <a:ln>
                  <a:noFill/>
                </a:ln>
                <a:solidFill>
                  <a:srgbClr val="212121"/>
                </a:solidFill>
                <a:effectLst/>
                <a:latin typeface="+mj-lt"/>
              </a:rPr>
              <a:t>SDMX</a:t>
            </a:r>
            <a:r>
              <a:rPr lang="fr-FR" altLang="en-US" sz="2400" dirty="0">
                <a:solidFill>
                  <a:srgbClr val="212121"/>
                </a:solidFill>
                <a:latin typeface="+mj-lt"/>
              </a:rPr>
              <a:t> se compose:</a:t>
            </a:r>
            <a:endParaRPr kumimoji="0" lang="fr-FR" altLang="en-US" sz="2400" b="0" i="0" u="none" strike="noStrike" cap="none" normalizeH="0" baseline="0" dirty="0">
              <a:ln>
                <a:noFill/>
              </a:ln>
              <a:solidFill>
                <a:srgbClr val="212121"/>
              </a:solidFill>
              <a:effectLst/>
              <a:latin typeface="+mj-lt"/>
            </a:endParaRPr>
          </a:p>
          <a:p>
            <a:pPr marL="342900" marR="0" lvl="0" indent="-342900" algn="l" defTabSz="914400" eaLnBrk="0" fontAlgn="base" latinLnBrk="0" hangingPunct="0">
              <a:lnSpc>
                <a:spcPct val="100000"/>
              </a:lnSpc>
              <a:spcBef>
                <a:spcPct val="0"/>
              </a:spcBef>
              <a:spcAft>
                <a:spcPct val="0"/>
              </a:spcAft>
              <a:buClrTx/>
              <a:buSzTx/>
              <a:buFont typeface="Arial" panose="020B0604020202020204" pitchFamily="34" charset="0"/>
              <a:buChar char="•"/>
              <a:tabLst/>
            </a:pPr>
            <a:r>
              <a:rPr kumimoji="0" lang="fr-FR" altLang="en-US" sz="2400" b="0" i="0" u="none" strike="noStrike" cap="none" normalizeH="0" baseline="0" dirty="0">
                <a:ln>
                  <a:noFill/>
                </a:ln>
                <a:solidFill>
                  <a:srgbClr val="212121"/>
                </a:solidFill>
                <a:effectLst/>
                <a:latin typeface="+mj-lt"/>
              </a:rPr>
              <a:t>Des normes techniques (y compris le modèle d'information)</a:t>
            </a:r>
            <a:r>
              <a:rPr kumimoji="0" lang="fr-FR" altLang="en-US" sz="2400" b="0" i="0" u="none" strike="noStrike" cap="none" normalizeH="0" baseline="0" dirty="0">
                <a:ln>
                  <a:noFill/>
                </a:ln>
                <a:solidFill>
                  <a:schemeClr val="tx1"/>
                </a:solidFill>
                <a:effectLst/>
                <a:latin typeface="+mj-lt"/>
              </a:rPr>
              <a:t> </a:t>
            </a:r>
          </a:p>
          <a:p>
            <a:pPr marL="342900" indent="-342900" defTabSz="914400" eaLnBrk="0" fontAlgn="base" hangingPunct="0">
              <a:spcBef>
                <a:spcPct val="0"/>
              </a:spcBef>
              <a:spcAft>
                <a:spcPct val="0"/>
              </a:spcAft>
              <a:buFont typeface="Arial" panose="020B0604020202020204" pitchFamily="34" charset="0"/>
              <a:buChar char="•"/>
            </a:pPr>
            <a:r>
              <a:rPr lang="fr-FR" altLang="en-US" sz="2400" dirty="0">
                <a:solidFill>
                  <a:srgbClr val="212121"/>
                </a:solidFill>
                <a:latin typeface="+mj-lt"/>
              </a:rPr>
              <a:t>Des directives statistiques</a:t>
            </a:r>
          </a:p>
          <a:p>
            <a:pPr marL="342900" indent="-342900" defTabSz="914400" eaLnBrk="0" fontAlgn="base" hangingPunct="0">
              <a:spcBef>
                <a:spcPct val="0"/>
              </a:spcBef>
              <a:spcAft>
                <a:spcPct val="0"/>
              </a:spcAft>
              <a:buFont typeface="Arial" panose="020B0604020202020204" pitchFamily="34" charset="0"/>
              <a:buChar char="•"/>
            </a:pPr>
            <a:r>
              <a:rPr lang="fr-FR" altLang="en-US" sz="2400" dirty="0">
                <a:solidFill>
                  <a:srgbClr val="212121"/>
                </a:solidFill>
                <a:latin typeface="+mj-lt"/>
              </a:rPr>
              <a:t>Architecture et outils informatique</a:t>
            </a:r>
            <a:r>
              <a:rPr lang="fr-FR" altLang="en-US" sz="2400" dirty="0">
                <a:latin typeface="+mj-lt"/>
              </a:rPr>
              <a:t> </a:t>
            </a:r>
            <a:endParaRPr kumimoji="0" lang="fr-FR" altLang="en-US" sz="2400" b="0" i="0" u="none" strike="noStrike" cap="none" normalizeH="0" baseline="0" dirty="0">
              <a:ln>
                <a:noFill/>
              </a:ln>
              <a:solidFill>
                <a:schemeClr val="tx1"/>
              </a:solidFill>
              <a:effectLst/>
              <a:latin typeface="+mj-lt"/>
            </a:endParaRPr>
          </a:p>
        </p:txBody>
      </p:sp>
    </p:spTree>
    <p:extLst>
      <p:ext uri="{BB962C8B-B14F-4D97-AF65-F5344CB8AC3E}">
        <p14:creationId xmlns:p14="http://schemas.microsoft.com/office/powerpoint/2010/main" val="3005987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up)">
                                      <p:cBhvr>
                                        <p:cTn id="7" dur="10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grpId="0" nodeType="clickEffect">
                                  <p:stCondLst>
                                    <p:cond delay="500"/>
                                  </p:stCondLst>
                                  <p:childTnLst>
                                    <p:set>
                                      <p:cBhvr>
                                        <p:cTn id="11" dur="1" fill="hold">
                                          <p:stCondLst>
                                            <p:cond delay="0"/>
                                          </p:stCondLst>
                                        </p:cTn>
                                        <p:tgtEl>
                                          <p:spTgt spid="12"/>
                                        </p:tgtEl>
                                        <p:attrNameLst>
                                          <p:attrName>style.visibility</p:attrName>
                                        </p:attrNameLst>
                                      </p:cBhvr>
                                      <p:to>
                                        <p:strVal val="visible"/>
                                      </p:to>
                                    </p:set>
                                    <p:animEffect transition="in" filter="wipe(up)">
                                      <p:cBhvr>
                                        <p:cTn id="12" dur="1000"/>
                                        <p:tgtEl>
                                          <p:spTgt spid="12"/>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1" fill="hold" grpId="0" nodeType="clickEffect">
                                  <p:stCondLst>
                                    <p:cond delay="0"/>
                                  </p:stCondLst>
                                  <p:childTnLst>
                                    <p:set>
                                      <p:cBhvr>
                                        <p:cTn id="16" dur="1" fill="hold">
                                          <p:stCondLst>
                                            <p:cond delay="0"/>
                                          </p:stCondLst>
                                        </p:cTn>
                                        <p:tgtEl>
                                          <p:spTgt spid="3"/>
                                        </p:tgtEl>
                                        <p:attrNameLst>
                                          <p:attrName>style.visibility</p:attrName>
                                        </p:attrNameLst>
                                      </p:cBhvr>
                                      <p:to>
                                        <p:strVal val="visible"/>
                                      </p:to>
                                    </p:set>
                                    <p:animEffect transition="in" filter="wipe(up)">
                                      <p:cBhvr>
                                        <p:cTn id="17" dur="500"/>
                                        <p:tgtEl>
                                          <p:spTgt spid="3"/>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1" fill="hold" grpId="0" nodeType="clickEffect">
                                  <p:stCondLst>
                                    <p:cond delay="0"/>
                                  </p:stCondLst>
                                  <p:childTnLst>
                                    <p:set>
                                      <p:cBhvr>
                                        <p:cTn id="21" dur="1" fill="hold">
                                          <p:stCondLst>
                                            <p:cond delay="0"/>
                                          </p:stCondLst>
                                        </p:cTn>
                                        <p:tgtEl>
                                          <p:spTgt spid="10">
                                            <p:bg/>
                                          </p:spTgt>
                                        </p:tgtEl>
                                        <p:attrNameLst>
                                          <p:attrName>style.visibility</p:attrName>
                                        </p:attrNameLst>
                                      </p:cBhvr>
                                      <p:to>
                                        <p:strVal val="visible"/>
                                      </p:to>
                                    </p:set>
                                    <p:animEffect transition="in" filter="wipe(up)">
                                      <p:cBhvr>
                                        <p:cTn id="22" dur="500"/>
                                        <p:tgtEl>
                                          <p:spTgt spid="10">
                                            <p:bg/>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1" fill="hold" grpId="0" nodeType="clickEffect">
                                  <p:stCondLst>
                                    <p:cond delay="0"/>
                                  </p:stCondLst>
                                  <p:childTnLst>
                                    <p:set>
                                      <p:cBhvr>
                                        <p:cTn id="26" dur="1" fill="hold">
                                          <p:stCondLst>
                                            <p:cond delay="0"/>
                                          </p:stCondLst>
                                        </p:cTn>
                                        <p:tgtEl>
                                          <p:spTgt spid="10">
                                            <p:txEl>
                                              <p:pRg st="0" end="0"/>
                                            </p:txEl>
                                          </p:spTgt>
                                        </p:tgtEl>
                                        <p:attrNameLst>
                                          <p:attrName>style.visibility</p:attrName>
                                        </p:attrNameLst>
                                      </p:cBhvr>
                                      <p:to>
                                        <p:strVal val="visible"/>
                                      </p:to>
                                    </p:set>
                                    <p:animEffect transition="in" filter="wipe(up)">
                                      <p:cBhvr>
                                        <p:cTn id="27" dur="500"/>
                                        <p:tgtEl>
                                          <p:spTgt spid="10">
                                            <p:txEl>
                                              <p:pRg st="0" end="0"/>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1" fill="hold" grpId="0" nodeType="clickEffect">
                                  <p:stCondLst>
                                    <p:cond delay="0"/>
                                  </p:stCondLst>
                                  <p:childTnLst>
                                    <p:set>
                                      <p:cBhvr>
                                        <p:cTn id="31" dur="1" fill="hold">
                                          <p:stCondLst>
                                            <p:cond delay="0"/>
                                          </p:stCondLst>
                                        </p:cTn>
                                        <p:tgtEl>
                                          <p:spTgt spid="10">
                                            <p:txEl>
                                              <p:pRg st="1" end="1"/>
                                            </p:txEl>
                                          </p:spTgt>
                                        </p:tgtEl>
                                        <p:attrNameLst>
                                          <p:attrName>style.visibility</p:attrName>
                                        </p:attrNameLst>
                                      </p:cBhvr>
                                      <p:to>
                                        <p:strVal val="visible"/>
                                      </p:to>
                                    </p:set>
                                    <p:animEffect transition="in" filter="wipe(up)">
                                      <p:cBhvr>
                                        <p:cTn id="32" dur="500"/>
                                        <p:tgtEl>
                                          <p:spTgt spid="10">
                                            <p:txEl>
                                              <p:pRg st="1" end="1"/>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1" fill="hold" grpId="0" nodeType="clickEffect">
                                  <p:stCondLst>
                                    <p:cond delay="0"/>
                                  </p:stCondLst>
                                  <p:childTnLst>
                                    <p:set>
                                      <p:cBhvr>
                                        <p:cTn id="36" dur="1" fill="hold">
                                          <p:stCondLst>
                                            <p:cond delay="0"/>
                                          </p:stCondLst>
                                        </p:cTn>
                                        <p:tgtEl>
                                          <p:spTgt spid="10">
                                            <p:txEl>
                                              <p:pRg st="2" end="2"/>
                                            </p:txEl>
                                          </p:spTgt>
                                        </p:tgtEl>
                                        <p:attrNameLst>
                                          <p:attrName>style.visibility</p:attrName>
                                        </p:attrNameLst>
                                      </p:cBhvr>
                                      <p:to>
                                        <p:strVal val="visible"/>
                                      </p:to>
                                    </p:set>
                                    <p:animEffect transition="in" filter="wipe(up)">
                                      <p:cBhvr>
                                        <p:cTn id="37" dur="500"/>
                                        <p:tgtEl>
                                          <p:spTgt spid="10">
                                            <p:txEl>
                                              <p:pRg st="2" end="2"/>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1" fill="hold" grpId="0" nodeType="clickEffect">
                                  <p:stCondLst>
                                    <p:cond delay="0"/>
                                  </p:stCondLst>
                                  <p:childTnLst>
                                    <p:set>
                                      <p:cBhvr>
                                        <p:cTn id="41" dur="1" fill="hold">
                                          <p:stCondLst>
                                            <p:cond delay="0"/>
                                          </p:stCondLst>
                                        </p:cTn>
                                        <p:tgtEl>
                                          <p:spTgt spid="10">
                                            <p:txEl>
                                              <p:pRg st="3" end="3"/>
                                            </p:txEl>
                                          </p:spTgt>
                                        </p:tgtEl>
                                        <p:attrNameLst>
                                          <p:attrName>style.visibility</p:attrName>
                                        </p:attrNameLst>
                                      </p:cBhvr>
                                      <p:to>
                                        <p:strVal val="visible"/>
                                      </p:to>
                                    </p:set>
                                    <p:animEffect transition="in" filter="wipe(up)">
                                      <p:cBhvr>
                                        <p:cTn id="42" dur="500"/>
                                        <p:tgtEl>
                                          <p:spTgt spid="10">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2" grpId="0"/>
      <p:bldP spid="3" grpId="0" animBg="1"/>
      <p:bldP spid="10" grpId="0" build="p"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Subtitle 2"/>
          <p:cNvSpPr txBox="1">
            <a:spLocks/>
          </p:cNvSpPr>
          <p:nvPr/>
        </p:nvSpPr>
        <p:spPr>
          <a:xfrm>
            <a:off x="728122" y="6350001"/>
            <a:ext cx="7679262" cy="508000"/>
          </a:xfrm>
          <a:prstGeom prst="rect">
            <a:avLst/>
          </a:prstGeom>
        </p:spPr>
        <p:txBody>
          <a:bodyPr vert="horz" lIns="0" tIns="45713" rIns="0" bIns="45713" rtlCol="0" anchor="ctr">
            <a:normAutofit/>
          </a:bodyPr>
          <a:lstStyle>
            <a:lvl1pPr marL="0" indent="0" algn="l" defTabSz="457200" rtl="0" eaLnBrk="1" latinLnBrk="0" hangingPunct="1">
              <a:spcBef>
                <a:spcPct val="20000"/>
              </a:spcBef>
              <a:buFont typeface="Arial"/>
              <a:buNone/>
              <a:defRPr sz="3200" kern="1200">
                <a:solidFill>
                  <a:schemeClr val="tx1">
                    <a:tint val="75000"/>
                  </a:schemeClr>
                </a:solidFill>
                <a:latin typeface="Roboto Regular"/>
                <a:ea typeface="+mn-ea"/>
                <a:cs typeface="Roboto Regular"/>
              </a:defRPr>
            </a:lvl1pPr>
            <a:lvl2pPr marL="457200" indent="0" algn="ctr" defTabSz="457200" rtl="0" eaLnBrk="1" latinLnBrk="0" hangingPunct="1">
              <a:spcBef>
                <a:spcPct val="20000"/>
              </a:spcBef>
              <a:buFont typeface="Arial"/>
              <a:buNone/>
              <a:defRPr sz="2800" kern="1200">
                <a:solidFill>
                  <a:schemeClr val="tx1">
                    <a:tint val="75000"/>
                  </a:schemeClr>
                </a:solidFill>
                <a:latin typeface="Roboto Regular"/>
                <a:ea typeface="+mn-ea"/>
                <a:cs typeface="Roboto Regular"/>
              </a:defRPr>
            </a:lvl2pPr>
            <a:lvl3pPr marL="914400" indent="0" algn="ctr" defTabSz="457200" rtl="0" eaLnBrk="1" latinLnBrk="0" hangingPunct="1">
              <a:spcBef>
                <a:spcPct val="20000"/>
              </a:spcBef>
              <a:buFont typeface="Arial"/>
              <a:buNone/>
              <a:defRPr sz="2400" kern="1200">
                <a:solidFill>
                  <a:schemeClr val="tx1">
                    <a:tint val="75000"/>
                  </a:schemeClr>
                </a:solidFill>
                <a:latin typeface="Roboto Regular"/>
                <a:ea typeface="+mn-ea"/>
                <a:cs typeface="Roboto Regular"/>
              </a:defRPr>
            </a:lvl3pPr>
            <a:lvl4pPr marL="1371600" indent="0" algn="ctr" defTabSz="457200" rtl="0" eaLnBrk="1" latinLnBrk="0" hangingPunct="1">
              <a:spcBef>
                <a:spcPct val="20000"/>
              </a:spcBef>
              <a:buFont typeface="Arial"/>
              <a:buNone/>
              <a:defRPr sz="2000" kern="1200">
                <a:solidFill>
                  <a:schemeClr val="tx1">
                    <a:tint val="75000"/>
                  </a:schemeClr>
                </a:solidFill>
                <a:latin typeface="Roboto Regular"/>
                <a:ea typeface="+mn-ea"/>
                <a:cs typeface="Roboto Regular"/>
              </a:defRPr>
            </a:lvl4pPr>
            <a:lvl5pPr marL="1828800" indent="0" algn="ctr" defTabSz="457200" rtl="0" eaLnBrk="1" latinLnBrk="0" hangingPunct="1">
              <a:spcBef>
                <a:spcPct val="20000"/>
              </a:spcBef>
              <a:buFont typeface="Arial"/>
              <a:buNone/>
              <a:defRPr sz="2000" kern="1200">
                <a:solidFill>
                  <a:schemeClr val="tx1">
                    <a:tint val="75000"/>
                  </a:schemeClr>
                </a:solidFill>
                <a:latin typeface="Roboto Regular"/>
                <a:ea typeface="+mn-ea"/>
                <a:cs typeface="Roboto Regular"/>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fld id="{28574C2E-61E0-2C45-9917-25B26B6AD85F}" type="slidenum">
              <a:rPr lang="en-US" sz="900" smtClean="0">
                <a:solidFill>
                  <a:schemeClr val="bg1">
                    <a:lumMod val="65000"/>
                  </a:schemeClr>
                </a:solidFill>
              </a:rPr>
              <a:t>3</a:t>
            </a:fld>
            <a:endParaRPr lang="en-US" sz="900" dirty="0">
              <a:solidFill>
                <a:schemeClr val="bg1">
                  <a:lumMod val="65000"/>
                </a:schemeClr>
              </a:solidFill>
            </a:endParaRPr>
          </a:p>
        </p:txBody>
      </p:sp>
      <p:cxnSp>
        <p:nvCxnSpPr>
          <p:cNvPr id="15" name="Straight Connector 14"/>
          <p:cNvCxnSpPr/>
          <p:nvPr/>
        </p:nvCxnSpPr>
        <p:spPr>
          <a:xfrm>
            <a:off x="728122" y="1193800"/>
            <a:ext cx="7679263" cy="0"/>
          </a:xfrm>
          <a:prstGeom prst="line">
            <a:avLst/>
          </a:prstGeom>
          <a:ln w="12700" cmpd="sng">
            <a:solidFill>
              <a:srgbClr val="00AEEF"/>
            </a:solidFill>
            <a:round/>
          </a:ln>
          <a:effectLst/>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p:nvCxnSpPr>
        <p:spPr>
          <a:xfrm>
            <a:off x="728122" y="6350001"/>
            <a:ext cx="7679263" cy="0"/>
          </a:xfrm>
          <a:prstGeom prst="line">
            <a:avLst/>
          </a:prstGeom>
          <a:ln w="12700" cmpd="sng">
            <a:solidFill>
              <a:srgbClr val="00AEEF"/>
            </a:solidFill>
            <a:round/>
          </a:ln>
          <a:effectLst/>
        </p:spPr>
        <p:style>
          <a:lnRef idx="2">
            <a:schemeClr val="accent1"/>
          </a:lnRef>
          <a:fillRef idx="0">
            <a:schemeClr val="accent1"/>
          </a:fillRef>
          <a:effectRef idx="1">
            <a:schemeClr val="accent1"/>
          </a:effectRef>
          <a:fontRef idx="minor">
            <a:schemeClr val="tx1"/>
          </a:fontRef>
        </p:style>
      </p:cxnSp>
      <p:sp>
        <p:nvSpPr>
          <p:cNvPr id="9" name="Title 1"/>
          <p:cNvSpPr txBox="1">
            <a:spLocks/>
          </p:cNvSpPr>
          <p:nvPr/>
        </p:nvSpPr>
        <p:spPr>
          <a:xfrm>
            <a:off x="728122" y="2"/>
            <a:ext cx="7679262" cy="1193799"/>
          </a:xfrm>
          <a:prstGeom prst="rect">
            <a:avLst/>
          </a:prstGeom>
        </p:spPr>
        <p:txBody>
          <a:bodyPr vert="horz" lIns="0" tIns="144000" rIns="0" bIns="144000" rtlCol="0" anchor="t">
            <a:noAutofit/>
          </a:bodyPr>
          <a:lstStyle>
            <a:lvl1pPr algn="l" defTabSz="457200" rtl="0" eaLnBrk="1" latinLnBrk="0" hangingPunct="1">
              <a:spcBef>
                <a:spcPct val="0"/>
              </a:spcBef>
              <a:buNone/>
              <a:defRPr sz="4400" kern="1200">
                <a:solidFill>
                  <a:schemeClr val="tx1"/>
                </a:solidFill>
                <a:latin typeface="Roboto Regular"/>
                <a:ea typeface="+mj-ea"/>
                <a:cs typeface="Roboto Regular"/>
              </a:defRPr>
            </a:lvl1pPr>
          </a:lstStyle>
          <a:p>
            <a:endParaRPr lang="en-US" sz="3200" dirty="0">
              <a:solidFill>
                <a:srgbClr val="00AEEF"/>
              </a:solidFill>
            </a:endParaRPr>
          </a:p>
        </p:txBody>
      </p:sp>
      <p:pic>
        <p:nvPicPr>
          <p:cNvPr id="24"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91571" y="432292"/>
            <a:ext cx="2124075" cy="6381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EEECE1"/>
                  </a:outerShdw>
                </a:effectLst>
              </a14:hiddenEffects>
            </a:ext>
          </a:extLst>
        </p:spPr>
      </p:pic>
      <p:sp>
        <p:nvSpPr>
          <p:cNvPr id="5" name="Rectangle 4"/>
          <p:cNvSpPr/>
          <p:nvPr/>
        </p:nvSpPr>
        <p:spPr>
          <a:xfrm>
            <a:off x="3665341" y="3244334"/>
            <a:ext cx="1813317" cy="369332"/>
          </a:xfrm>
          <a:prstGeom prst="rect">
            <a:avLst/>
          </a:prstGeom>
        </p:spPr>
        <p:txBody>
          <a:bodyPr wrap="none">
            <a:spAutoFit/>
          </a:bodyPr>
          <a:lstStyle/>
          <a:p>
            <a:pPr lvl="0" defTabSz="914400" eaLnBrk="0" fontAlgn="base" hangingPunct="0">
              <a:spcBef>
                <a:spcPct val="0"/>
              </a:spcBef>
              <a:spcAft>
                <a:spcPts val="1200"/>
              </a:spcAft>
            </a:pPr>
            <a:r>
              <a:rPr lang="en-US" altLang="en-US" dirty="0">
                <a:solidFill>
                  <a:srgbClr val="FFFFFF"/>
                </a:solidFill>
                <a:latin typeface="Arial" panose="020B0604020202020204" pitchFamily="34" charset="0"/>
              </a:rPr>
              <a:t>What is SDMX?</a:t>
            </a:r>
            <a:endParaRPr lang="en-US" altLang="en-US" sz="1050" dirty="0">
              <a:latin typeface="Arial" panose="020B0604020202020204" pitchFamily="34" charset="0"/>
            </a:endParaRPr>
          </a:p>
        </p:txBody>
      </p:sp>
      <p:sp>
        <p:nvSpPr>
          <p:cNvPr id="12" name="TextBox 11"/>
          <p:cNvSpPr txBox="1"/>
          <p:nvPr/>
        </p:nvSpPr>
        <p:spPr>
          <a:xfrm>
            <a:off x="5422061" y="6419335"/>
            <a:ext cx="3580049" cy="369332"/>
          </a:xfrm>
          <a:prstGeom prst="rect">
            <a:avLst/>
          </a:prstGeom>
          <a:noFill/>
        </p:spPr>
        <p:txBody>
          <a:bodyPr wrap="square" rtlCol="0">
            <a:spAutoFit/>
          </a:bodyPr>
          <a:lstStyle/>
          <a:p>
            <a:r>
              <a:rPr lang="en-US" dirty="0">
                <a:solidFill>
                  <a:srgbClr val="0070C0"/>
                </a:solidFill>
              </a:rPr>
              <a:t>Pour plus </a:t>
            </a:r>
            <a:r>
              <a:rPr lang="en-US" dirty="0" err="1">
                <a:solidFill>
                  <a:srgbClr val="0070C0"/>
                </a:solidFill>
              </a:rPr>
              <a:t>d’information</a:t>
            </a:r>
            <a:r>
              <a:rPr lang="en-US" dirty="0">
                <a:solidFill>
                  <a:srgbClr val="0070C0"/>
                </a:solidFill>
              </a:rPr>
              <a:t>: SDMX.org</a:t>
            </a:r>
          </a:p>
        </p:txBody>
      </p:sp>
      <p:sp>
        <p:nvSpPr>
          <p:cNvPr id="13" name="Rectangle 12"/>
          <p:cNvSpPr/>
          <p:nvPr/>
        </p:nvSpPr>
        <p:spPr>
          <a:xfrm>
            <a:off x="2715646" y="641093"/>
            <a:ext cx="6096000" cy="515847"/>
          </a:xfrm>
          <a:prstGeom prst="rect">
            <a:avLst/>
          </a:prstGeom>
        </p:spPr>
        <p:txBody>
          <a:bodyPr>
            <a:spAutoFit/>
          </a:bodyPr>
          <a:lstStyle/>
          <a:p>
            <a:pPr lvl="0" defTabSz="914400" eaLnBrk="0" fontAlgn="base" hangingPunct="0">
              <a:spcBef>
                <a:spcPct val="0"/>
              </a:spcBef>
              <a:spcAft>
                <a:spcPct val="0"/>
              </a:spcAft>
            </a:pPr>
            <a:r>
              <a:rPr lang="fr-FR" altLang="en-US" dirty="0">
                <a:solidFill>
                  <a:srgbClr val="212121"/>
                </a:solidFill>
                <a:latin typeface="inherit"/>
              </a:rPr>
              <a:t>Echange de données et de métadonnées statistiques</a:t>
            </a:r>
            <a:r>
              <a:rPr lang="fr-FR" altLang="en-US" sz="500" dirty="0"/>
              <a:t> </a:t>
            </a:r>
            <a:endParaRPr lang="fr-FR" altLang="en-US" sz="1400" dirty="0">
              <a:latin typeface="Arial" panose="020B0604020202020204" pitchFamily="34" charset="0"/>
            </a:endParaRPr>
          </a:p>
          <a:p>
            <a:pPr>
              <a:lnSpc>
                <a:spcPct val="119000"/>
              </a:lnSpc>
              <a:spcAft>
                <a:spcPts val="600"/>
              </a:spcAft>
            </a:pPr>
            <a:r>
              <a:rPr lang="en-US" sz="800" kern="1400" dirty="0">
                <a:ln>
                  <a:noFill/>
                </a:ln>
                <a:solidFill>
                  <a:srgbClr val="000000"/>
                </a:solidFill>
                <a:effectLst/>
                <a:latin typeface="Calibri" panose="020F0502020204030204" pitchFamily="34" charset="0"/>
              </a:rPr>
              <a:t> </a:t>
            </a:r>
          </a:p>
        </p:txBody>
      </p:sp>
      <p:sp>
        <p:nvSpPr>
          <p:cNvPr id="18" name="Rectangle 17"/>
          <p:cNvSpPr/>
          <p:nvPr/>
        </p:nvSpPr>
        <p:spPr>
          <a:xfrm>
            <a:off x="591571" y="1438508"/>
            <a:ext cx="2786981" cy="461665"/>
          </a:xfrm>
          <a:prstGeom prst="rect">
            <a:avLst/>
          </a:prstGeom>
        </p:spPr>
        <p:txBody>
          <a:bodyPr wrap="none">
            <a:spAutoFit/>
          </a:bodyPr>
          <a:lstStyle/>
          <a:p>
            <a:r>
              <a:rPr lang="en-US" altLang="en-US" sz="2400" dirty="0" err="1">
                <a:solidFill>
                  <a:srgbClr val="0070C0"/>
                </a:solidFill>
                <a:latin typeface="Arial" panose="020B0604020202020204" pitchFamily="34" charset="0"/>
              </a:rPr>
              <a:t>L’objectif</a:t>
            </a:r>
            <a:r>
              <a:rPr lang="en-US" altLang="en-US" sz="2400" dirty="0">
                <a:solidFill>
                  <a:srgbClr val="0070C0"/>
                </a:solidFill>
                <a:latin typeface="Arial" panose="020B0604020202020204" pitchFamily="34" charset="0"/>
              </a:rPr>
              <a:t> de SDMX</a:t>
            </a:r>
            <a:endParaRPr lang="en-US" sz="2400" b="1" dirty="0">
              <a:solidFill>
                <a:srgbClr val="0070C0"/>
              </a:solidFill>
            </a:endParaRPr>
          </a:p>
        </p:txBody>
      </p:sp>
      <p:sp>
        <p:nvSpPr>
          <p:cNvPr id="2" name="Rectangle 1"/>
          <p:cNvSpPr>
            <a:spLocks noChangeArrowheads="1"/>
          </p:cNvSpPr>
          <p:nvPr/>
        </p:nvSpPr>
        <p:spPr bwMode="auto">
          <a:xfrm>
            <a:off x="591571" y="2131042"/>
            <a:ext cx="8194323" cy="1846659"/>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spAutoFit/>
          </a:bodyPr>
          <a:lstStyle/>
          <a:p>
            <a:pPr marR="0" lvl="0" defTabSz="914400" eaLnBrk="0" fontAlgn="base" hangingPunct="0">
              <a:lnSpc>
                <a:spcPct val="100000"/>
              </a:lnSpc>
              <a:spcBef>
                <a:spcPct val="0"/>
              </a:spcBef>
              <a:spcAft>
                <a:spcPct val="0"/>
              </a:spcAft>
              <a:buClrTx/>
              <a:buSzTx/>
              <a:tabLst/>
            </a:pPr>
            <a:r>
              <a:rPr lang="fr-FR" altLang="en-US" sz="2400" dirty="0">
                <a:solidFill>
                  <a:srgbClr val="212121"/>
                </a:solidFill>
                <a:latin typeface="+mj-lt"/>
              </a:rPr>
              <a:t>L’objectif est de créer des normes communes pour l’échange de données statistiques et de métadonnées afin de gagner en efficacité et d’éviter les doubles emplois dans notre propre travail et éventuellement pour le travail d’autres dans le domaine de l’information statistique. </a:t>
            </a:r>
          </a:p>
        </p:txBody>
      </p:sp>
    </p:spTree>
    <p:extLst>
      <p:ext uri="{BB962C8B-B14F-4D97-AF65-F5344CB8AC3E}">
        <p14:creationId xmlns:p14="http://schemas.microsoft.com/office/powerpoint/2010/main" val="168895024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Subtitle 2"/>
          <p:cNvSpPr txBox="1">
            <a:spLocks/>
          </p:cNvSpPr>
          <p:nvPr/>
        </p:nvSpPr>
        <p:spPr>
          <a:xfrm>
            <a:off x="728122" y="6350001"/>
            <a:ext cx="7679262" cy="508000"/>
          </a:xfrm>
          <a:prstGeom prst="rect">
            <a:avLst/>
          </a:prstGeom>
        </p:spPr>
        <p:txBody>
          <a:bodyPr vert="horz" lIns="0" tIns="45713" rIns="0" bIns="45713" rtlCol="0" anchor="ctr">
            <a:normAutofit/>
          </a:bodyPr>
          <a:lstStyle>
            <a:lvl1pPr marL="0" indent="0" algn="l" defTabSz="457200" rtl="0" eaLnBrk="1" latinLnBrk="0" hangingPunct="1">
              <a:spcBef>
                <a:spcPct val="20000"/>
              </a:spcBef>
              <a:buFont typeface="Arial"/>
              <a:buNone/>
              <a:defRPr sz="3200" kern="1200">
                <a:solidFill>
                  <a:schemeClr val="tx1">
                    <a:tint val="75000"/>
                  </a:schemeClr>
                </a:solidFill>
                <a:latin typeface="Roboto Regular"/>
                <a:ea typeface="+mn-ea"/>
                <a:cs typeface="Roboto Regular"/>
              </a:defRPr>
            </a:lvl1pPr>
            <a:lvl2pPr marL="457200" indent="0" algn="ctr" defTabSz="457200" rtl="0" eaLnBrk="1" latinLnBrk="0" hangingPunct="1">
              <a:spcBef>
                <a:spcPct val="20000"/>
              </a:spcBef>
              <a:buFont typeface="Arial"/>
              <a:buNone/>
              <a:defRPr sz="2800" kern="1200">
                <a:solidFill>
                  <a:schemeClr val="tx1">
                    <a:tint val="75000"/>
                  </a:schemeClr>
                </a:solidFill>
                <a:latin typeface="Roboto Regular"/>
                <a:ea typeface="+mn-ea"/>
                <a:cs typeface="Roboto Regular"/>
              </a:defRPr>
            </a:lvl2pPr>
            <a:lvl3pPr marL="914400" indent="0" algn="ctr" defTabSz="457200" rtl="0" eaLnBrk="1" latinLnBrk="0" hangingPunct="1">
              <a:spcBef>
                <a:spcPct val="20000"/>
              </a:spcBef>
              <a:buFont typeface="Arial"/>
              <a:buNone/>
              <a:defRPr sz="2400" kern="1200">
                <a:solidFill>
                  <a:schemeClr val="tx1">
                    <a:tint val="75000"/>
                  </a:schemeClr>
                </a:solidFill>
                <a:latin typeface="Roboto Regular"/>
                <a:ea typeface="+mn-ea"/>
                <a:cs typeface="Roboto Regular"/>
              </a:defRPr>
            </a:lvl3pPr>
            <a:lvl4pPr marL="1371600" indent="0" algn="ctr" defTabSz="457200" rtl="0" eaLnBrk="1" latinLnBrk="0" hangingPunct="1">
              <a:spcBef>
                <a:spcPct val="20000"/>
              </a:spcBef>
              <a:buFont typeface="Arial"/>
              <a:buNone/>
              <a:defRPr sz="2000" kern="1200">
                <a:solidFill>
                  <a:schemeClr val="tx1">
                    <a:tint val="75000"/>
                  </a:schemeClr>
                </a:solidFill>
                <a:latin typeface="Roboto Regular"/>
                <a:ea typeface="+mn-ea"/>
                <a:cs typeface="Roboto Regular"/>
              </a:defRPr>
            </a:lvl4pPr>
            <a:lvl5pPr marL="1828800" indent="0" algn="ctr" defTabSz="457200" rtl="0" eaLnBrk="1" latinLnBrk="0" hangingPunct="1">
              <a:spcBef>
                <a:spcPct val="20000"/>
              </a:spcBef>
              <a:buFont typeface="Arial"/>
              <a:buNone/>
              <a:defRPr sz="2000" kern="1200">
                <a:solidFill>
                  <a:schemeClr val="tx1">
                    <a:tint val="75000"/>
                  </a:schemeClr>
                </a:solidFill>
                <a:latin typeface="Roboto Regular"/>
                <a:ea typeface="+mn-ea"/>
                <a:cs typeface="Roboto Regular"/>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fld id="{28574C2E-61E0-2C45-9917-25B26B6AD85F}" type="slidenum">
              <a:rPr lang="en-US" sz="900" smtClean="0">
                <a:solidFill>
                  <a:schemeClr val="bg1">
                    <a:lumMod val="65000"/>
                  </a:schemeClr>
                </a:solidFill>
              </a:rPr>
              <a:t>4</a:t>
            </a:fld>
            <a:endParaRPr lang="en-US" sz="900" dirty="0">
              <a:solidFill>
                <a:schemeClr val="bg1">
                  <a:lumMod val="65000"/>
                </a:schemeClr>
              </a:solidFill>
            </a:endParaRPr>
          </a:p>
        </p:txBody>
      </p:sp>
      <p:cxnSp>
        <p:nvCxnSpPr>
          <p:cNvPr id="15" name="Straight Connector 14"/>
          <p:cNvCxnSpPr/>
          <p:nvPr/>
        </p:nvCxnSpPr>
        <p:spPr>
          <a:xfrm>
            <a:off x="728122" y="1193800"/>
            <a:ext cx="7679263" cy="0"/>
          </a:xfrm>
          <a:prstGeom prst="line">
            <a:avLst/>
          </a:prstGeom>
          <a:ln w="12700" cmpd="sng">
            <a:solidFill>
              <a:srgbClr val="00AEEF"/>
            </a:solidFill>
            <a:round/>
          </a:ln>
          <a:effectLst/>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p:nvCxnSpPr>
        <p:spPr>
          <a:xfrm>
            <a:off x="728122" y="6350001"/>
            <a:ext cx="7679263" cy="0"/>
          </a:xfrm>
          <a:prstGeom prst="line">
            <a:avLst/>
          </a:prstGeom>
          <a:ln w="12700" cmpd="sng">
            <a:solidFill>
              <a:srgbClr val="00AEEF"/>
            </a:solidFill>
            <a:round/>
          </a:ln>
          <a:effectLst/>
        </p:spPr>
        <p:style>
          <a:lnRef idx="2">
            <a:schemeClr val="accent1"/>
          </a:lnRef>
          <a:fillRef idx="0">
            <a:schemeClr val="accent1"/>
          </a:fillRef>
          <a:effectRef idx="1">
            <a:schemeClr val="accent1"/>
          </a:effectRef>
          <a:fontRef idx="minor">
            <a:schemeClr val="tx1"/>
          </a:fontRef>
        </p:style>
      </p:cxnSp>
      <p:sp>
        <p:nvSpPr>
          <p:cNvPr id="9" name="Title 1"/>
          <p:cNvSpPr txBox="1">
            <a:spLocks/>
          </p:cNvSpPr>
          <p:nvPr/>
        </p:nvSpPr>
        <p:spPr>
          <a:xfrm>
            <a:off x="728122" y="2"/>
            <a:ext cx="7679262" cy="1193799"/>
          </a:xfrm>
          <a:prstGeom prst="rect">
            <a:avLst/>
          </a:prstGeom>
        </p:spPr>
        <p:txBody>
          <a:bodyPr vert="horz" lIns="0" tIns="144000" rIns="0" bIns="144000" rtlCol="0" anchor="t">
            <a:noAutofit/>
          </a:bodyPr>
          <a:lstStyle>
            <a:lvl1pPr algn="l" defTabSz="457200" rtl="0" eaLnBrk="1" latinLnBrk="0" hangingPunct="1">
              <a:spcBef>
                <a:spcPct val="0"/>
              </a:spcBef>
              <a:buNone/>
              <a:defRPr sz="4400" kern="1200">
                <a:solidFill>
                  <a:schemeClr val="tx1"/>
                </a:solidFill>
                <a:latin typeface="Roboto Regular"/>
                <a:ea typeface="+mj-ea"/>
                <a:cs typeface="Roboto Regular"/>
              </a:defRPr>
            </a:lvl1pPr>
          </a:lstStyle>
          <a:p>
            <a:endParaRPr lang="en-US" sz="3200" dirty="0">
              <a:solidFill>
                <a:srgbClr val="00AEEF"/>
              </a:solidFill>
            </a:endParaRPr>
          </a:p>
        </p:txBody>
      </p:sp>
      <p:pic>
        <p:nvPicPr>
          <p:cNvPr id="24"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91571" y="432292"/>
            <a:ext cx="2124075" cy="6381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EEECE1"/>
                  </a:outerShdw>
                </a:effectLst>
              </a14:hiddenEffects>
            </a:ext>
          </a:extLst>
        </p:spPr>
      </p:pic>
      <p:sp>
        <p:nvSpPr>
          <p:cNvPr id="5" name="Rectangle 4"/>
          <p:cNvSpPr/>
          <p:nvPr/>
        </p:nvSpPr>
        <p:spPr>
          <a:xfrm>
            <a:off x="3665341" y="3244334"/>
            <a:ext cx="1813317" cy="369332"/>
          </a:xfrm>
          <a:prstGeom prst="rect">
            <a:avLst/>
          </a:prstGeom>
        </p:spPr>
        <p:txBody>
          <a:bodyPr wrap="none">
            <a:spAutoFit/>
          </a:bodyPr>
          <a:lstStyle/>
          <a:p>
            <a:pPr lvl="0" defTabSz="914400" eaLnBrk="0" fontAlgn="base" hangingPunct="0">
              <a:spcBef>
                <a:spcPct val="0"/>
              </a:spcBef>
              <a:spcAft>
                <a:spcPts val="1200"/>
              </a:spcAft>
            </a:pPr>
            <a:r>
              <a:rPr lang="en-US" altLang="en-US" dirty="0">
                <a:solidFill>
                  <a:srgbClr val="FFFFFF"/>
                </a:solidFill>
                <a:latin typeface="Arial" panose="020B0604020202020204" pitchFamily="34" charset="0"/>
              </a:rPr>
              <a:t>What is SDMX?</a:t>
            </a:r>
            <a:endParaRPr lang="en-US" altLang="en-US" sz="1050" dirty="0">
              <a:latin typeface="Arial" panose="020B0604020202020204" pitchFamily="34" charset="0"/>
            </a:endParaRPr>
          </a:p>
        </p:txBody>
      </p:sp>
      <p:sp>
        <p:nvSpPr>
          <p:cNvPr id="6" name="Rectangle 5"/>
          <p:cNvSpPr/>
          <p:nvPr/>
        </p:nvSpPr>
        <p:spPr>
          <a:xfrm>
            <a:off x="591571" y="1438508"/>
            <a:ext cx="5235729" cy="461665"/>
          </a:xfrm>
          <a:prstGeom prst="rect">
            <a:avLst/>
          </a:prstGeom>
        </p:spPr>
        <p:txBody>
          <a:bodyPr wrap="none">
            <a:spAutoFit/>
          </a:bodyPr>
          <a:lstStyle/>
          <a:p>
            <a:r>
              <a:rPr lang="en-US" altLang="en-US" sz="2400" dirty="0">
                <a:solidFill>
                  <a:srgbClr val="0070C0"/>
                </a:solidFill>
                <a:latin typeface="Arial" panose="020B0604020202020204" pitchFamily="34" charset="0"/>
              </a:rPr>
              <a:t>Advantages de </a:t>
            </a:r>
            <a:r>
              <a:rPr lang="en-US" altLang="en-US" sz="2400" dirty="0" err="1">
                <a:solidFill>
                  <a:srgbClr val="0070C0"/>
                </a:solidFill>
                <a:latin typeface="Arial" panose="020B0604020202020204" pitchFamily="34" charset="0"/>
              </a:rPr>
              <a:t>l’utilization</a:t>
            </a:r>
            <a:r>
              <a:rPr lang="en-US" altLang="en-US" sz="2400" dirty="0">
                <a:solidFill>
                  <a:srgbClr val="0070C0"/>
                </a:solidFill>
                <a:latin typeface="Arial" panose="020B0604020202020204" pitchFamily="34" charset="0"/>
              </a:rPr>
              <a:t> de SDMX</a:t>
            </a:r>
            <a:endParaRPr lang="en-US" sz="2400" b="1" dirty="0">
              <a:solidFill>
                <a:srgbClr val="0070C0"/>
              </a:solidFill>
            </a:endParaRPr>
          </a:p>
        </p:txBody>
      </p:sp>
      <p:sp>
        <p:nvSpPr>
          <p:cNvPr id="8" name="Rectangle 7"/>
          <p:cNvSpPr/>
          <p:nvPr/>
        </p:nvSpPr>
        <p:spPr>
          <a:xfrm>
            <a:off x="666151" y="1925193"/>
            <a:ext cx="7741233" cy="461665"/>
          </a:xfrm>
          <a:prstGeom prst="rect">
            <a:avLst/>
          </a:prstGeom>
        </p:spPr>
        <p:txBody>
          <a:bodyPr wrap="square">
            <a:spAutoFit/>
          </a:bodyPr>
          <a:lstStyle/>
          <a:p>
            <a:pPr marL="342900" indent="-342900" defTabSz="914400" eaLnBrk="0" fontAlgn="base" hangingPunct="0">
              <a:spcBef>
                <a:spcPct val="0"/>
              </a:spcBef>
              <a:spcAft>
                <a:spcPct val="0"/>
              </a:spcAft>
              <a:buFont typeface="Arial" panose="020B0604020202020204" pitchFamily="34" charset="0"/>
              <a:buChar char="•"/>
            </a:pPr>
            <a:r>
              <a:rPr lang="fr-FR" sz="2400" dirty="0">
                <a:solidFill>
                  <a:srgbClr val="212121"/>
                </a:solidFill>
                <a:latin typeface="+mj-lt"/>
              </a:rPr>
              <a:t>Faciliter l'échange de données et de métadonnées</a:t>
            </a:r>
            <a:endParaRPr lang="en-US" altLang="en-US" sz="2400" dirty="0">
              <a:solidFill>
                <a:srgbClr val="212121"/>
              </a:solidFill>
              <a:latin typeface="+mj-lt"/>
            </a:endParaRPr>
          </a:p>
        </p:txBody>
      </p:sp>
      <p:sp>
        <p:nvSpPr>
          <p:cNvPr id="2" name="Rectangle 1"/>
          <p:cNvSpPr/>
          <p:nvPr/>
        </p:nvSpPr>
        <p:spPr>
          <a:xfrm>
            <a:off x="666151" y="4376859"/>
            <a:ext cx="7679262" cy="1200329"/>
          </a:xfrm>
          <a:prstGeom prst="rect">
            <a:avLst/>
          </a:prstGeom>
        </p:spPr>
        <p:txBody>
          <a:bodyPr wrap="square">
            <a:spAutoFit/>
          </a:bodyPr>
          <a:lstStyle/>
          <a:p>
            <a:pPr marL="342900" indent="-342900">
              <a:buFont typeface="Arial" panose="020B0604020202020204" pitchFamily="34" charset="0"/>
              <a:buChar char="•"/>
            </a:pPr>
            <a:r>
              <a:rPr lang="fr-FR" sz="2400" dirty="0">
                <a:solidFill>
                  <a:srgbClr val="212121"/>
                </a:solidFill>
                <a:latin typeface="+mj-lt"/>
              </a:rPr>
              <a:t>Rapport des données = diffusion des données = partage des données (les données sont collectées une fois puis largement partagées à l'aide des technologies modernes)</a:t>
            </a:r>
            <a:endParaRPr lang="en-US" sz="2400" dirty="0">
              <a:latin typeface="+mj-lt"/>
            </a:endParaRPr>
          </a:p>
        </p:txBody>
      </p:sp>
      <p:sp>
        <p:nvSpPr>
          <p:cNvPr id="4" name="Rectangle 1"/>
          <p:cNvSpPr>
            <a:spLocks noChangeArrowheads="1"/>
          </p:cNvSpPr>
          <p:nvPr/>
        </p:nvSpPr>
        <p:spPr bwMode="auto">
          <a:xfrm>
            <a:off x="744573" y="2488320"/>
            <a:ext cx="6223050" cy="369332"/>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p>
            <a:pPr marL="342900" marR="0" lvl="0" indent="-342900" algn="l" defTabSz="914400" rtl="0" eaLnBrk="0" fontAlgn="base" latinLnBrk="0" hangingPunct="0">
              <a:lnSpc>
                <a:spcPct val="100000"/>
              </a:lnSpc>
              <a:spcBef>
                <a:spcPct val="0"/>
              </a:spcBef>
              <a:spcAft>
                <a:spcPct val="0"/>
              </a:spcAft>
              <a:buClrTx/>
              <a:buSzTx/>
              <a:buFont typeface="Arial" panose="020B0604020202020204" pitchFamily="34" charset="0"/>
              <a:buChar char="•"/>
              <a:tabLst/>
            </a:pPr>
            <a:r>
              <a:rPr lang="fr-FR" altLang="en-US" sz="2400" dirty="0">
                <a:solidFill>
                  <a:srgbClr val="212121"/>
                </a:solidFill>
                <a:latin typeface="+mj-lt"/>
              </a:rPr>
              <a:t>U</a:t>
            </a:r>
            <a:r>
              <a:rPr kumimoji="0" lang="fr-FR" altLang="en-US" sz="2400" b="0" i="0" u="none" strike="noStrike" cap="none" normalizeH="0" baseline="0" dirty="0">
                <a:ln>
                  <a:noFill/>
                </a:ln>
                <a:solidFill>
                  <a:srgbClr val="212121"/>
                </a:solidFill>
                <a:effectLst/>
                <a:latin typeface="+mj-lt"/>
              </a:rPr>
              <a:t>sage efficace des technologies et des normes</a:t>
            </a:r>
            <a:r>
              <a:rPr kumimoji="0" lang="fr-FR" altLang="en-US" sz="2400" b="0" i="0" u="none" strike="noStrike" cap="none" normalizeH="0" baseline="0" dirty="0">
                <a:ln>
                  <a:noFill/>
                </a:ln>
                <a:solidFill>
                  <a:schemeClr val="tx1"/>
                </a:solidFill>
                <a:effectLst/>
                <a:latin typeface="+mj-lt"/>
              </a:rPr>
              <a:t> </a:t>
            </a:r>
          </a:p>
        </p:txBody>
      </p:sp>
      <p:sp>
        <p:nvSpPr>
          <p:cNvPr id="7" name="Rectangle 2"/>
          <p:cNvSpPr>
            <a:spLocks noChangeArrowheads="1"/>
          </p:cNvSpPr>
          <p:nvPr/>
        </p:nvSpPr>
        <p:spPr bwMode="auto">
          <a:xfrm>
            <a:off x="728121" y="3066369"/>
            <a:ext cx="6192401" cy="323165"/>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p>
            <a:pPr marL="342900" marR="0" lvl="0" indent="-342900" algn="l" defTabSz="914400" rtl="0" eaLnBrk="0" fontAlgn="base" latinLnBrk="0" hangingPunct="0">
              <a:lnSpc>
                <a:spcPct val="100000"/>
              </a:lnSpc>
              <a:spcBef>
                <a:spcPct val="0"/>
              </a:spcBef>
              <a:spcAft>
                <a:spcPct val="0"/>
              </a:spcAft>
              <a:buClrTx/>
              <a:buSzTx/>
              <a:buFont typeface="Arial" panose="020B0604020202020204" pitchFamily="34" charset="0"/>
              <a:buChar char="•"/>
              <a:tabLst/>
            </a:pPr>
            <a:r>
              <a:rPr kumimoji="0" lang="fr-FR" altLang="en-US" sz="2100" b="0" i="0" u="none" strike="noStrike" cap="none" normalizeH="0" baseline="0" dirty="0">
                <a:ln>
                  <a:noFill/>
                </a:ln>
                <a:solidFill>
                  <a:srgbClr val="212121"/>
                </a:solidFill>
                <a:effectLst/>
                <a:latin typeface="inherit"/>
              </a:rPr>
              <a:t>Réduire le temps pour la production des rapports</a:t>
            </a:r>
            <a:r>
              <a:rPr kumimoji="0" lang="fr-FR" altLang="en-US" sz="700" b="0" i="0" u="none" strike="noStrike" cap="none" normalizeH="0" baseline="0" dirty="0">
                <a:ln>
                  <a:noFill/>
                </a:ln>
                <a:solidFill>
                  <a:schemeClr val="tx1"/>
                </a:solidFill>
                <a:effectLst/>
              </a:rPr>
              <a:t> </a:t>
            </a:r>
            <a:endParaRPr kumimoji="0" lang="fr-FR" altLang="en-US" sz="1800" b="0" i="0" u="none" strike="noStrike" cap="none" normalizeH="0" baseline="0" dirty="0">
              <a:ln>
                <a:noFill/>
              </a:ln>
              <a:solidFill>
                <a:schemeClr val="tx1"/>
              </a:solidFill>
              <a:effectLst/>
              <a:latin typeface="Arial" panose="020B0604020202020204" pitchFamily="34" charset="0"/>
            </a:endParaRPr>
          </a:p>
        </p:txBody>
      </p:sp>
      <p:sp>
        <p:nvSpPr>
          <p:cNvPr id="10" name="Rectangle 3"/>
          <p:cNvSpPr>
            <a:spLocks noChangeArrowheads="1"/>
          </p:cNvSpPr>
          <p:nvPr/>
        </p:nvSpPr>
        <p:spPr bwMode="auto">
          <a:xfrm>
            <a:off x="744573" y="3548029"/>
            <a:ext cx="7662811" cy="738664"/>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spAutoFit/>
          </a:bodyPr>
          <a:lstStyle/>
          <a:p>
            <a:pPr marL="342900" lvl="0" indent="-342900" defTabSz="914400" eaLnBrk="0" fontAlgn="base" hangingPunct="0">
              <a:spcBef>
                <a:spcPct val="0"/>
              </a:spcBef>
              <a:spcAft>
                <a:spcPct val="0"/>
              </a:spcAft>
              <a:buFont typeface="Arial" panose="020B0604020202020204" pitchFamily="34" charset="0"/>
              <a:buChar char="•"/>
            </a:pPr>
            <a:r>
              <a:rPr kumimoji="0" lang="fr-FR" altLang="en-US" sz="2400" b="0" i="0" u="none" strike="noStrike" cap="none" normalizeH="0" baseline="0" dirty="0">
                <a:ln>
                  <a:noFill/>
                </a:ln>
                <a:solidFill>
                  <a:srgbClr val="212121"/>
                </a:solidFill>
                <a:effectLst/>
                <a:latin typeface="+mj-lt"/>
              </a:rPr>
              <a:t>Améliorer la disponibilité des données et </a:t>
            </a:r>
            <a:r>
              <a:rPr lang="fr-FR" altLang="en-US" sz="2400" dirty="0">
                <a:solidFill>
                  <a:srgbClr val="212121"/>
                </a:solidFill>
              </a:rPr>
              <a:t>des métadonnées</a:t>
            </a:r>
            <a:r>
              <a:rPr kumimoji="0" lang="fr-FR" altLang="en-US" sz="2400" b="0" i="0" u="none" strike="noStrike" cap="none" normalizeH="0" baseline="0" dirty="0">
                <a:ln>
                  <a:noFill/>
                </a:ln>
                <a:solidFill>
                  <a:srgbClr val="212121"/>
                </a:solidFill>
                <a:effectLst/>
                <a:latin typeface="+mj-lt"/>
              </a:rPr>
              <a:t> statistiques pour les utilisateurs</a:t>
            </a:r>
            <a:r>
              <a:rPr kumimoji="0" lang="fr-FR" altLang="en-US" sz="2400" b="0" i="0" u="none" strike="noStrike" cap="none" normalizeH="0" baseline="0" dirty="0">
                <a:ln>
                  <a:noFill/>
                </a:ln>
                <a:solidFill>
                  <a:schemeClr val="tx1"/>
                </a:solidFill>
                <a:effectLst/>
                <a:latin typeface="+mj-lt"/>
              </a:rPr>
              <a:t> </a:t>
            </a:r>
          </a:p>
        </p:txBody>
      </p:sp>
      <p:sp>
        <p:nvSpPr>
          <p:cNvPr id="20" name="TextBox 19"/>
          <p:cNvSpPr txBox="1"/>
          <p:nvPr/>
        </p:nvSpPr>
        <p:spPr>
          <a:xfrm>
            <a:off x="5422061" y="6419335"/>
            <a:ext cx="3580049" cy="369332"/>
          </a:xfrm>
          <a:prstGeom prst="rect">
            <a:avLst/>
          </a:prstGeom>
          <a:noFill/>
        </p:spPr>
        <p:txBody>
          <a:bodyPr wrap="square" rtlCol="0">
            <a:spAutoFit/>
          </a:bodyPr>
          <a:lstStyle/>
          <a:p>
            <a:r>
              <a:rPr lang="en-US" dirty="0">
                <a:solidFill>
                  <a:srgbClr val="0070C0"/>
                </a:solidFill>
              </a:rPr>
              <a:t>Pour plus </a:t>
            </a:r>
            <a:r>
              <a:rPr lang="en-US" dirty="0" err="1">
                <a:solidFill>
                  <a:srgbClr val="0070C0"/>
                </a:solidFill>
              </a:rPr>
              <a:t>d’information</a:t>
            </a:r>
            <a:r>
              <a:rPr lang="en-US" dirty="0">
                <a:solidFill>
                  <a:srgbClr val="0070C0"/>
                </a:solidFill>
              </a:rPr>
              <a:t>: SDMX.org</a:t>
            </a:r>
          </a:p>
        </p:txBody>
      </p:sp>
      <p:sp>
        <p:nvSpPr>
          <p:cNvPr id="21" name="Rectangle 20"/>
          <p:cNvSpPr/>
          <p:nvPr/>
        </p:nvSpPr>
        <p:spPr>
          <a:xfrm>
            <a:off x="2715646" y="641093"/>
            <a:ext cx="6096000" cy="515847"/>
          </a:xfrm>
          <a:prstGeom prst="rect">
            <a:avLst/>
          </a:prstGeom>
        </p:spPr>
        <p:txBody>
          <a:bodyPr>
            <a:spAutoFit/>
          </a:bodyPr>
          <a:lstStyle/>
          <a:p>
            <a:pPr lvl="0" defTabSz="914400" eaLnBrk="0" fontAlgn="base" hangingPunct="0">
              <a:spcBef>
                <a:spcPct val="0"/>
              </a:spcBef>
              <a:spcAft>
                <a:spcPct val="0"/>
              </a:spcAft>
            </a:pPr>
            <a:r>
              <a:rPr lang="fr-FR" altLang="en-US" dirty="0">
                <a:solidFill>
                  <a:srgbClr val="212121"/>
                </a:solidFill>
                <a:latin typeface="inherit"/>
              </a:rPr>
              <a:t>Echange de données et de métadonnées statistiques</a:t>
            </a:r>
            <a:r>
              <a:rPr lang="fr-FR" altLang="en-US" sz="500" dirty="0"/>
              <a:t> </a:t>
            </a:r>
            <a:endParaRPr lang="fr-FR" altLang="en-US" sz="1400" dirty="0">
              <a:latin typeface="Arial" panose="020B0604020202020204" pitchFamily="34" charset="0"/>
            </a:endParaRPr>
          </a:p>
          <a:p>
            <a:pPr>
              <a:lnSpc>
                <a:spcPct val="119000"/>
              </a:lnSpc>
              <a:spcAft>
                <a:spcPts val="600"/>
              </a:spcAft>
            </a:pPr>
            <a:r>
              <a:rPr lang="en-US" sz="800" kern="1400" dirty="0">
                <a:ln>
                  <a:noFill/>
                </a:ln>
                <a:solidFill>
                  <a:srgbClr val="000000"/>
                </a:solidFill>
                <a:effectLst/>
                <a:latin typeface="Calibri" panose="020F0502020204030204" pitchFamily="34" charset="0"/>
              </a:rPr>
              <a:t> </a:t>
            </a:r>
          </a:p>
        </p:txBody>
      </p:sp>
    </p:spTree>
    <p:extLst>
      <p:ext uri="{BB962C8B-B14F-4D97-AF65-F5344CB8AC3E}">
        <p14:creationId xmlns:p14="http://schemas.microsoft.com/office/powerpoint/2010/main" val="21555596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up)">
                                      <p:cBhvr>
                                        <p:cTn id="7" dur="75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wipe(up)">
                                      <p:cBhvr>
                                        <p:cTn id="12" dur="75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1" fill="hold" grpId="0"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wipe(up)">
                                      <p:cBhvr>
                                        <p:cTn id="17" dur="750"/>
                                        <p:tgtEl>
                                          <p:spTgt spid="7"/>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1" fill="hold" grpId="0" nodeType="click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wipe(up)">
                                      <p:cBhvr>
                                        <p:cTn id="22" dur="1000"/>
                                        <p:tgtEl>
                                          <p:spTgt spid="10"/>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1" fill="hold" grpId="0" nodeType="clickEffect">
                                  <p:stCondLst>
                                    <p:cond delay="0"/>
                                  </p:stCondLst>
                                  <p:childTnLst>
                                    <p:set>
                                      <p:cBhvr>
                                        <p:cTn id="26" dur="1" fill="hold">
                                          <p:stCondLst>
                                            <p:cond delay="0"/>
                                          </p:stCondLst>
                                        </p:cTn>
                                        <p:tgtEl>
                                          <p:spTgt spid="2"/>
                                        </p:tgtEl>
                                        <p:attrNameLst>
                                          <p:attrName>style.visibility</p:attrName>
                                        </p:attrNameLst>
                                      </p:cBhvr>
                                      <p:to>
                                        <p:strVal val="visible"/>
                                      </p:to>
                                    </p:set>
                                    <p:animEffect transition="in" filter="wipe(up)">
                                      <p:cBhvr>
                                        <p:cTn id="27" dur="1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2" grpId="0"/>
      <p:bldP spid="4" grpId="0" animBg="1"/>
      <p:bldP spid="7" grpId="0" animBg="1"/>
      <p:bldP spid="10"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Subtitle 2"/>
          <p:cNvSpPr txBox="1">
            <a:spLocks/>
          </p:cNvSpPr>
          <p:nvPr/>
        </p:nvSpPr>
        <p:spPr>
          <a:xfrm>
            <a:off x="728122" y="6350001"/>
            <a:ext cx="7679262" cy="508000"/>
          </a:xfrm>
          <a:prstGeom prst="rect">
            <a:avLst/>
          </a:prstGeom>
        </p:spPr>
        <p:txBody>
          <a:bodyPr vert="horz" lIns="0" tIns="45713" rIns="0" bIns="45713" rtlCol="0" anchor="ctr">
            <a:normAutofit/>
          </a:bodyPr>
          <a:lstStyle>
            <a:lvl1pPr marL="0" indent="0" algn="l" defTabSz="457200" rtl="0" eaLnBrk="1" latinLnBrk="0" hangingPunct="1">
              <a:spcBef>
                <a:spcPct val="20000"/>
              </a:spcBef>
              <a:buFont typeface="Arial"/>
              <a:buNone/>
              <a:defRPr sz="3200" kern="1200">
                <a:solidFill>
                  <a:schemeClr val="tx1">
                    <a:tint val="75000"/>
                  </a:schemeClr>
                </a:solidFill>
                <a:latin typeface="Roboto Regular"/>
                <a:ea typeface="+mn-ea"/>
                <a:cs typeface="Roboto Regular"/>
              </a:defRPr>
            </a:lvl1pPr>
            <a:lvl2pPr marL="457200" indent="0" algn="ctr" defTabSz="457200" rtl="0" eaLnBrk="1" latinLnBrk="0" hangingPunct="1">
              <a:spcBef>
                <a:spcPct val="20000"/>
              </a:spcBef>
              <a:buFont typeface="Arial"/>
              <a:buNone/>
              <a:defRPr sz="2800" kern="1200">
                <a:solidFill>
                  <a:schemeClr val="tx1">
                    <a:tint val="75000"/>
                  </a:schemeClr>
                </a:solidFill>
                <a:latin typeface="Roboto Regular"/>
                <a:ea typeface="+mn-ea"/>
                <a:cs typeface="Roboto Regular"/>
              </a:defRPr>
            </a:lvl2pPr>
            <a:lvl3pPr marL="914400" indent="0" algn="ctr" defTabSz="457200" rtl="0" eaLnBrk="1" latinLnBrk="0" hangingPunct="1">
              <a:spcBef>
                <a:spcPct val="20000"/>
              </a:spcBef>
              <a:buFont typeface="Arial"/>
              <a:buNone/>
              <a:defRPr sz="2400" kern="1200">
                <a:solidFill>
                  <a:schemeClr val="tx1">
                    <a:tint val="75000"/>
                  </a:schemeClr>
                </a:solidFill>
                <a:latin typeface="Roboto Regular"/>
                <a:ea typeface="+mn-ea"/>
                <a:cs typeface="Roboto Regular"/>
              </a:defRPr>
            </a:lvl3pPr>
            <a:lvl4pPr marL="1371600" indent="0" algn="ctr" defTabSz="457200" rtl="0" eaLnBrk="1" latinLnBrk="0" hangingPunct="1">
              <a:spcBef>
                <a:spcPct val="20000"/>
              </a:spcBef>
              <a:buFont typeface="Arial"/>
              <a:buNone/>
              <a:defRPr sz="2000" kern="1200">
                <a:solidFill>
                  <a:schemeClr val="tx1">
                    <a:tint val="75000"/>
                  </a:schemeClr>
                </a:solidFill>
                <a:latin typeface="Roboto Regular"/>
                <a:ea typeface="+mn-ea"/>
                <a:cs typeface="Roboto Regular"/>
              </a:defRPr>
            </a:lvl4pPr>
            <a:lvl5pPr marL="1828800" indent="0" algn="ctr" defTabSz="457200" rtl="0" eaLnBrk="1" latinLnBrk="0" hangingPunct="1">
              <a:spcBef>
                <a:spcPct val="20000"/>
              </a:spcBef>
              <a:buFont typeface="Arial"/>
              <a:buNone/>
              <a:defRPr sz="2000" kern="1200">
                <a:solidFill>
                  <a:schemeClr val="tx1">
                    <a:tint val="75000"/>
                  </a:schemeClr>
                </a:solidFill>
                <a:latin typeface="Roboto Regular"/>
                <a:ea typeface="+mn-ea"/>
                <a:cs typeface="Roboto Regular"/>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fld id="{28574C2E-61E0-2C45-9917-25B26B6AD85F}" type="slidenum">
              <a:rPr lang="en-US" sz="900" smtClean="0">
                <a:solidFill>
                  <a:schemeClr val="bg1">
                    <a:lumMod val="65000"/>
                  </a:schemeClr>
                </a:solidFill>
              </a:rPr>
              <a:t>5</a:t>
            </a:fld>
            <a:endParaRPr lang="en-US" sz="900" dirty="0">
              <a:solidFill>
                <a:schemeClr val="bg1">
                  <a:lumMod val="65000"/>
                </a:schemeClr>
              </a:solidFill>
            </a:endParaRPr>
          </a:p>
        </p:txBody>
      </p:sp>
      <p:cxnSp>
        <p:nvCxnSpPr>
          <p:cNvPr id="15" name="Straight Connector 14"/>
          <p:cNvCxnSpPr/>
          <p:nvPr/>
        </p:nvCxnSpPr>
        <p:spPr>
          <a:xfrm>
            <a:off x="728122" y="970544"/>
            <a:ext cx="7679263" cy="0"/>
          </a:xfrm>
          <a:prstGeom prst="line">
            <a:avLst/>
          </a:prstGeom>
          <a:ln w="12700" cmpd="sng">
            <a:solidFill>
              <a:srgbClr val="00AEEF"/>
            </a:solidFill>
            <a:round/>
          </a:ln>
          <a:effectLst/>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p:nvCxnSpPr>
        <p:spPr>
          <a:xfrm>
            <a:off x="728122" y="6350001"/>
            <a:ext cx="7679263" cy="0"/>
          </a:xfrm>
          <a:prstGeom prst="line">
            <a:avLst/>
          </a:prstGeom>
          <a:ln w="12700" cmpd="sng">
            <a:solidFill>
              <a:srgbClr val="00AEEF"/>
            </a:solidFill>
            <a:round/>
          </a:ln>
          <a:effectLst/>
        </p:spPr>
        <p:style>
          <a:lnRef idx="2">
            <a:schemeClr val="accent1"/>
          </a:lnRef>
          <a:fillRef idx="0">
            <a:schemeClr val="accent1"/>
          </a:fillRef>
          <a:effectRef idx="1">
            <a:schemeClr val="accent1"/>
          </a:effectRef>
          <a:fontRef idx="minor">
            <a:schemeClr val="tx1"/>
          </a:fontRef>
        </p:style>
      </p:cxnSp>
      <p:sp>
        <p:nvSpPr>
          <p:cNvPr id="9" name="Title 1"/>
          <p:cNvSpPr txBox="1">
            <a:spLocks/>
          </p:cNvSpPr>
          <p:nvPr/>
        </p:nvSpPr>
        <p:spPr>
          <a:xfrm>
            <a:off x="728122" y="2"/>
            <a:ext cx="7679262" cy="1193799"/>
          </a:xfrm>
          <a:prstGeom prst="rect">
            <a:avLst/>
          </a:prstGeom>
        </p:spPr>
        <p:txBody>
          <a:bodyPr vert="horz" lIns="0" tIns="144000" rIns="0" bIns="144000" rtlCol="0" anchor="t">
            <a:noAutofit/>
          </a:bodyPr>
          <a:lstStyle>
            <a:lvl1pPr algn="l" defTabSz="457200" rtl="0" eaLnBrk="1" latinLnBrk="0" hangingPunct="1">
              <a:spcBef>
                <a:spcPct val="0"/>
              </a:spcBef>
              <a:buNone/>
              <a:defRPr sz="4400" kern="1200">
                <a:solidFill>
                  <a:schemeClr val="tx1"/>
                </a:solidFill>
                <a:latin typeface="Roboto Regular"/>
                <a:ea typeface="+mj-ea"/>
                <a:cs typeface="Roboto Regular"/>
              </a:defRPr>
            </a:lvl1pPr>
          </a:lstStyle>
          <a:p>
            <a:endParaRPr lang="en-US" sz="3200" dirty="0">
              <a:solidFill>
                <a:srgbClr val="00AEEF"/>
              </a:solidFill>
            </a:endParaRPr>
          </a:p>
        </p:txBody>
      </p:sp>
      <p:pic>
        <p:nvPicPr>
          <p:cNvPr id="24"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91571" y="210133"/>
            <a:ext cx="2124075" cy="6381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EEECE1"/>
                  </a:outerShdw>
                </a:effectLst>
              </a14:hiddenEffects>
            </a:ext>
          </a:extLst>
        </p:spPr>
      </p:pic>
      <p:sp>
        <p:nvSpPr>
          <p:cNvPr id="5" name="Rectangle 4"/>
          <p:cNvSpPr/>
          <p:nvPr/>
        </p:nvSpPr>
        <p:spPr>
          <a:xfrm>
            <a:off x="3665341" y="3244334"/>
            <a:ext cx="1813317" cy="369332"/>
          </a:xfrm>
          <a:prstGeom prst="rect">
            <a:avLst/>
          </a:prstGeom>
        </p:spPr>
        <p:txBody>
          <a:bodyPr wrap="none">
            <a:spAutoFit/>
          </a:bodyPr>
          <a:lstStyle/>
          <a:p>
            <a:pPr lvl="0" defTabSz="914400" eaLnBrk="0" fontAlgn="base" hangingPunct="0">
              <a:spcBef>
                <a:spcPct val="0"/>
              </a:spcBef>
              <a:spcAft>
                <a:spcPts val="1200"/>
              </a:spcAft>
            </a:pPr>
            <a:r>
              <a:rPr lang="en-US" altLang="en-US" dirty="0">
                <a:solidFill>
                  <a:srgbClr val="FFFFFF"/>
                </a:solidFill>
                <a:latin typeface="Arial" panose="020B0604020202020204" pitchFamily="34" charset="0"/>
              </a:rPr>
              <a:t>What is SDMX?</a:t>
            </a:r>
            <a:endParaRPr lang="en-US" altLang="en-US" sz="1050" dirty="0">
              <a:latin typeface="Arial" panose="020B0604020202020204" pitchFamily="34" charset="0"/>
            </a:endParaRPr>
          </a:p>
        </p:txBody>
      </p:sp>
      <p:sp>
        <p:nvSpPr>
          <p:cNvPr id="12" name="TextBox 11"/>
          <p:cNvSpPr txBox="1"/>
          <p:nvPr/>
        </p:nvSpPr>
        <p:spPr>
          <a:xfrm>
            <a:off x="5422061" y="6419335"/>
            <a:ext cx="3580049" cy="369332"/>
          </a:xfrm>
          <a:prstGeom prst="rect">
            <a:avLst/>
          </a:prstGeom>
          <a:noFill/>
        </p:spPr>
        <p:txBody>
          <a:bodyPr wrap="square" rtlCol="0">
            <a:spAutoFit/>
          </a:bodyPr>
          <a:lstStyle/>
          <a:p>
            <a:r>
              <a:rPr lang="en-US" dirty="0">
                <a:solidFill>
                  <a:srgbClr val="0070C0"/>
                </a:solidFill>
              </a:rPr>
              <a:t>Pour plus </a:t>
            </a:r>
            <a:r>
              <a:rPr lang="en-US" dirty="0" err="1">
                <a:solidFill>
                  <a:srgbClr val="0070C0"/>
                </a:solidFill>
              </a:rPr>
              <a:t>d’information</a:t>
            </a:r>
            <a:r>
              <a:rPr lang="en-US" dirty="0">
                <a:solidFill>
                  <a:srgbClr val="0070C0"/>
                </a:solidFill>
              </a:rPr>
              <a:t>: SDMX.org</a:t>
            </a:r>
          </a:p>
        </p:txBody>
      </p:sp>
      <p:sp>
        <p:nvSpPr>
          <p:cNvPr id="13" name="Rectangle 12"/>
          <p:cNvSpPr/>
          <p:nvPr/>
        </p:nvSpPr>
        <p:spPr>
          <a:xfrm>
            <a:off x="2715646" y="454697"/>
            <a:ext cx="6096000" cy="515847"/>
          </a:xfrm>
          <a:prstGeom prst="rect">
            <a:avLst/>
          </a:prstGeom>
        </p:spPr>
        <p:txBody>
          <a:bodyPr>
            <a:spAutoFit/>
          </a:bodyPr>
          <a:lstStyle/>
          <a:p>
            <a:pPr lvl="0" defTabSz="914400" eaLnBrk="0" fontAlgn="base" hangingPunct="0">
              <a:spcBef>
                <a:spcPct val="0"/>
              </a:spcBef>
              <a:spcAft>
                <a:spcPct val="0"/>
              </a:spcAft>
            </a:pPr>
            <a:r>
              <a:rPr lang="fr-FR" altLang="en-US" dirty="0">
                <a:solidFill>
                  <a:srgbClr val="212121"/>
                </a:solidFill>
                <a:latin typeface="inherit"/>
              </a:rPr>
              <a:t>Echange de données et de métadonnées statistiques</a:t>
            </a:r>
            <a:endParaRPr lang="fr-FR" altLang="en-US" sz="1400" dirty="0">
              <a:latin typeface="Arial" panose="020B0604020202020204" pitchFamily="34" charset="0"/>
            </a:endParaRPr>
          </a:p>
          <a:p>
            <a:pPr>
              <a:lnSpc>
                <a:spcPct val="119000"/>
              </a:lnSpc>
              <a:spcAft>
                <a:spcPts val="600"/>
              </a:spcAft>
            </a:pPr>
            <a:r>
              <a:rPr lang="en-US" sz="800" kern="1400" dirty="0">
                <a:ln>
                  <a:noFill/>
                </a:ln>
                <a:solidFill>
                  <a:srgbClr val="000000"/>
                </a:solidFill>
                <a:effectLst/>
                <a:latin typeface="Calibri" panose="020F0502020204030204" pitchFamily="34" charset="0"/>
              </a:rPr>
              <a:t> </a:t>
            </a:r>
          </a:p>
        </p:txBody>
      </p:sp>
      <p:sp>
        <p:nvSpPr>
          <p:cNvPr id="4" name="Rectangle 2"/>
          <p:cNvSpPr>
            <a:spLocks noChangeArrowheads="1"/>
          </p:cNvSpPr>
          <p:nvPr/>
        </p:nvSpPr>
        <p:spPr bwMode="auto">
          <a:xfrm>
            <a:off x="728122" y="2879867"/>
            <a:ext cx="65" cy="276999"/>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fr-FR" altLang="en-US" sz="1800" b="0" i="0" u="none" strike="noStrike" cap="none" normalizeH="0" baseline="0" dirty="0">
              <a:ln>
                <a:noFill/>
              </a:ln>
              <a:solidFill>
                <a:schemeClr val="tx1"/>
              </a:solidFill>
              <a:effectLst/>
              <a:latin typeface="Arial" panose="020B0604020202020204" pitchFamily="34" charset="0"/>
            </a:endParaRPr>
          </a:p>
        </p:txBody>
      </p:sp>
      <p:sp>
        <p:nvSpPr>
          <p:cNvPr id="10" name="Rectangle 4"/>
          <p:cNvSpPr>
            <a:spLocks noChangeArrowheads="1"/>
          </p:cNvSpPr>
          <p:nvPr/>
        </p:nvSpPr>
        <p:spPr bwMode="auto">
          <a:xfrm>
            <a:off x="728187" y="1118337"/>
            <a:ext cx="4809009" cy="369332"/>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p>
            <a:pPr marR="0" lvl="0" indent="0" fontAlgn="base">
              <a:lnSpc>
                <a:spcPct val="100000"/>
              </a:lnSpc>
              <a:spcBef>
                <a:spcPct val="0"/>
              </a:spcBef>
              <a:spcAft>
                <a:spcPct val="0"/>
              </a:spcAft>
              <a:buClrTx/>
              <a:buSzTx/>
              <a:buFontTx/>
              <a:buNone/>
              <a:tabLst/>
            </a:pPr>
            <a:r>
              <a:rPr lang="fr-FR" altLang="en-US" sz="2400" dirty="0">
                <a:solidFill>
                  <a:srgbClr val="0070C0"/>
                </a:solidFill>
                <a:latin typeface="Arial" panose="020B0604020202020204" pitchFamily="34" charset="0"/>
              </a:rPr>
              <a:t>Structure des données statistiques </a:t>
            </a:r>
          </a:p>
        </p:txBody>
      </p:sp>
      <p:sp>
        <p:nvSpPr>
          <p:cNvPr id="17" name="Rectangle 6"/>
          <p:cNvSpPr>
            <a:spLocks noChangeArrowheads="1"/>
          </p:cNvSpPr>
          <p:nvPr/>
        </p:nvSpPr>
        <p:spPr bwMode="auto">
          <a:xfrm>
            <a:off x="728122" y="1596672"/>
            <a:ext cx="7679263" cy="738664"/>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spAutoFit/>
          </a:bodyPr>
          <a:lstStyle/>
          <a:p>
            <a:pPr marL="342900" marR="0" lvl="0" indent="-342900" algn="l" defTabSz="914400" rtl="0" eaLnBrk="0" fontAlgn="base" latinLnBrk="0" hangingPunct="0">
              <a:lnSpc>
                <a:spcPct val="100000"/>
              </a:lnSpc>
              <a:spcBef>
                <a:spcPct val="0"/>
              </a:spcBef>
              <a:spcAft>
                <a:spcPct val="0"/>
              </a:spcAft>
              <a:buClrTx/>
              <a:buSzTx/>
              <a:buFont typeface="Arial" panose="020B0604020202020204" pitchFamily="34" charset="0"/>
              <a:buChar char="•"/>
              <a:tabLst/>
            </a:pPr>
            <a:r>
              <a:rPr lang="fr-FR" altLang="en-US" sz="2400" dirty="0">
                <a:solidFill>
                  <a:srgbClr val="212121"/>
                </a:solidFill>
                <a:latin typeface="+mj-lt"/>
              </a:rPr>
              <a:t>SDMX spécifie comment les données statistiques peuvent être structurées. </a:t>
            </a:r>
          </a:p>
        </p:txBody>
      </p:sp>
      <p:sp>
        <p:nvSpPr>
          <p:cNvPr id="19" name="Rectangle 7"/>
          <p:cNvSpPr>
            <a:spLocks noChangeArrowheads="1"/>
          </p:cNvSpPr>
          <p:nvPr/>
        </p:nvSpPr>
        <p:spPr bwMode="auto">
          <a:xfrm>
            <a:off x="728187" y="2585543"/>
            <a:ext cx="7518358" cy="738664"/>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spAutoFit/>
          </a:bodyPr>
          <a:lstStyle/>
          <a:p>
            <a:pPr marL="342900" marR="0" lvl="0" indent="-342900" algn="l" defTabSz="914400" rtl="0" eaLnBrk="0" fontAlgn="base" latinLnBrk="0" hangingPunct="0">
              <a:lnSpc>
                <a:spcPct val="100000"/>
              </a:lnSpc>
              <a:spcBef>
                <a:spcPct val="0"/>
              </a:spcBef>
              <a:spcAft>
                <a:spcPct val="0"/>
              </a:spcAft>
              <a:buClrTx/>
              <a:buSzTx/>
              <a:buFont typeface="Arial" panose="020B0604020202020204" pitchFamily="34" charset="0"/>
              <a:buChar char="•"/>
              <a:tabLst/>
            </a:pPr>
            <a:r>
              <a:rPr lang="fr-FR" altLang="en-US" sz="2400" dirty="0">
                <a:solidFill>
                  <a:srgbClr val="212121"/>
                </a:solidFill>
                <a:latin typeface="+mj-lt"/>
              </a:rPr>
              <a:t>SDMX ne détaille pas les structures ou les codes spécifiques, il ne fournit qu'un cadre pour les développer. </a:t>
            </a:r>
          </a:p>
        </p:txBody>
      </p:sp>
      <p:sp>
        <p:nvSpPr>
          <p:cNvPr id="20" name="Rectangle 8"/>
          <p:cNvSpPr>
            <a:spLocks noChangeArrowheads="1"/>
          </p:cNvSpPr>
          <p:nvPr/>
        </p:nvSpPr>
        <p:spPr bwMode="auto">
          <a:xfrm>
            <a:off x="745110" y="3548864"/>
            <a:ext cx="7757768" cy="738664"/>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spAutoFit/>
          </a:bodyPr>
          <a:lstStyle/>
          <a:p>
            <a:pPr marL="342900" marR="0" lvl="0" indent="-342900" algn="l" defTabSz="914400" rtl="0" eaLnBrk="0" fontAlgn="base" latinLnBrk="0" hangingPunct="0">
              <a:lnSpc>
                <a:spcPct val="100000"/>
              </a:lnSpc>
              <a:spcBef>
                <a:spcPct val="0"/>
              </a:spcBef>
              <a:spcAft>
                <a:spcPct val="0"/>
              </a:spcAft>
              <a:buClrTx/>
              <a:buSzTx/>
              <a:buFont typeface="Arial" panose="020B0604020202020204" pitchFamily="34" charset="0"/>
              <a:buChar char="•"/>
              <a:tabLst/>
            </a:pPr>
            <a:r>
              <a:rPr lang="fr-FR" altLang="en-US" sz="2400" dirty="0">
                <a:solidFill>
                  <a:srgbClr val="212121"/>
                </a:solidFill>
                <a:latin typeface="+mj-lt"/>
              </a:rPr>
              <a:t>Les définitions de structure de données (DSD) fournissent les caractéristiques des données à échanger. </a:t>
            </a:r>
          </a:p>
        </p:txBody>
      </p:sp>
      <p:sp>
        <p:nvSpPr>
          <p:cNvPr id="21" name="Rectangle 9"/>
          <p:cNvSpPr>
            <a:spLocks noChangeArrowheads="1"/>
          </p:cNvSpPr>
          <p:nvPr/>
        </p:nvSpPr>
        <p:spPr bwMode="auto">
          <a:xfrm>
            <a:off x="748504" y="4545839"/>
            <a:ext cx="7646902" cy="369332"/>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p>
            <a:pPr marL="342900" marR="0" lvl="0" indent="-342900" algn="l" defTabSz="914400" rtl="0" eaLnBrk="0" fontAlgn="base" latinLnBrk="0" hangingPunct="0">
              <a:lnSpc>
                <a:spcPct val="100000"/>
              </a:lnSpc>
              <a:spcBef>
                <a:spcPct val="0"/>
              </a:spcBef>
              <a:spcAft>
                <a:spcPct val="0"/>
              </a:spcAft>
              <a:buClrTx/>
              <a:buSzTx/>
              <a:buFont typeface="Arial" panose="020B0604020202020204" pitchFamily="34" charset="0"/>
              <a:buChar char="•"/>
              <a:tabLst/>
            </a:pPr>
            <a:r>
              <a:rPr lang="fr-FR" altLang="en-US" sz="2400" dirty="0">
                <a:solidFill>
                  <a:srgbClr val="212121"/>
                </a:solidFill>
                <a:latin typeface="+mj-lt"/>
              </a:rPr>
              <a:t>Un DSD doit être développé avant tout échange en SDMX. </a:t>
            </a:r>
          </a:p>
        </p:txBody>
      </p:sp>
    </p:spTree>
    <p:extLst>
      <p:ext uri="{BB962C8B-B14F-4D97-AF65-F5344CB8AC3E}">
        <p14:creationId xmlns:p14="http://schemas.microsoft.com/office/powerpoint/2010/main" val="178976229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Subtitle 2"/>
          <p:cNvSpPr txBox="1">
            <a:spLocks/>
          </p:cNvSpPr>
          <p:nvPr/>
        </p:nvSpPr>
        <p:spPr>
          <a:xfrm>
            <a:off x="728122" y="6350001"/>
            <a:ext cx="7679262" cy="508000"/>
          </a:xfrm>
          <a:prstGeom prst="rect">
            <a:avLst/>
          </a:prstGeom>
        </p:spPr>
        <p:txBody>
          <a:bodyPr vert="horz" lIns="0" tIns="45713" rIns="0" bIns="45713" rtlCol="0" anchor="ctr">
            <a:normAutofit/>
          </a:bodyPr>
          <a:lstStyle>
            <a:lvl1pPr marL="0" indent="0" algn="l" defTabSz="457200" rtl="0" eaLnBrk="1" latinLnBrk="0" hangingPunct="1">
              <a:spcBef>
                <a:spcPct val="20000"/>
              </a:spcBef>
              <a:buFont typeface="Arial"/>
              <a:buNone/>
              <a:defRPr sz="3200" kern="1200">
                <a:solidFill>
                  <a:schemeClr val="tx1">
                    <a:tint val="75000"/>
                  </a:schemeClr>
                </a:solidFill>
                <a:latin typeface="Roboto Regular"/>
                <a:ea typeface="+mn-ea"/>
                <a:cs typeface="Roboto Regular"/>
              </a:defRPr>
            </a:lvl1pPr>
            <a:lvl2pPr marL="457200" indent="0" algn="ctr" defTabSz="457200" rtl="0" eaLnBrk="1" latinLnBrk="0" hangingPunct="1">
              <a:spcBef>
                <a:spcPct val="20000"/>
              </a:spcBef>
              <a:buFont typeface="Arial"/>
              <a:buNone/>
              <a:defRPr sz="2800" kern="1200">
                <a:solidFill>
                  <a:schemeClr val="tx1">
                    <a:tint val="75000"/>
                  </a:schemeClr>
                </a:solidFill>
                <a:latin typeface="Roboto Regular"/>
                <a:ea typeface="+mn-ea"/>
                <a:cs typeface="Roboto Regular"/>
              </a:defRPr>
            </a:lvl2pPr>
            <a:lvl3pPr marL="914400" indent="0" algn="ctr" defTabSz="457200" rtl="0" eaLnBrk="1" latinLnBrk="0" hangingPunct="1">
              <a:spcBef>
                <a:spcPct val="20000"/>
              </a:spcBef>
              <a:buFont typeface="Arial"/>
              <a:buNone/>
              <a:defRPr sz="2400" kern="1200">
                <a:solidFill>
                  <a:schemeClr val="tx1">
                    <a:tint val="75000"/>
                  </a:schemeClr>
                </a:solidFill>
                <a:latin typeface="Roboto Regular"/>
                <a:ea typeface="+mn-ea"/>
                <a:cs typeface="Roboto Regular"/>
              </a:defRPr>
            </a:lvl3pPr>
            <a:lvl4pPr marL="1371600" indent="0" algn="ctr" defTabSz="457200" rtl="0" eaLnBrk="1" latinLnBrk="0" hangingPunct="1">
              <a:spcBef>
                <a:spcPct val="20000"/>
              </a:spcBef>
              <a:buFont typeface="Arial"/>
              <a:buNone/>
              <a:defRPr sz="2000" kern="1200">
                <a:solidFill>
                  <a:schemeClr val="tx1">
                    <a:tint val="75000"/>
                  </a:schemeClr>
                </a:solidFill>
                <a:latin typeface="Roboto Regular"/>
                <a:ea typeface="+mn-ea"/>
                <a:cs typeface="Roboto Regular"/>
              </a:defRPr>
            </a:lvl4pPr>
            <a:lvl5pPr marL="1828800" indent="0" algn="ctr" defTabSz="457200" rtl="0" eaLnBrk="1" latinLnBrk="0" hangingPunct="1">
              <a:spcBef>
                <a:spcPct val="20000"/>
              </a:spcBef>
              <a:buFont typeface="Arial"/>
              <a:buNone/>
              <a:defRPr sz="2000" kern="1200">
                <a:solidFill>
                  <a:schemeClr val="tx1">
                    <a:tint val="75000"/>
                  </a:schemeClr>
                </a:solidFill>
                <a:latin typeface="Roboto Regular"/>
                <a:ea typeface="+mn-ea"/>
                <a:cs typeface="Roboto Regular"/>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fld id="{28574C2E-61E0-2C45-9917-25B26B6AD85F}" type="slidenum">
              <a:rPr lang="en-US" sz="900" smtClean="0">
                <a:solidFill>
                  <a:schemeClr val="bg1">
                    <a:lumMod val="65000"/>
                  </a:schemeClr>
                </a:solidFill>
              </a:rPr>
              <a:t>6</a:t>
            </a:fld>
            <a:endParaRPr lang="en-US" sz="900" dirty="0">
              <a:solidFill>
                <a:schemeClr val="bg1">
                  <a:lumMod val="65000"/>
                </a:schemeClr>
              </a:solidFill>
            </a:endParaRPr>
          </a:p>
        </p:txBody>
      </p:sp>
      <p:cxnSp>
        <p:nvCxnSpPr>
          <p:cNvPr id="15" name="Straight Connector 14"/>
          <p:cNvCxnSpPr/>
          <p:nvPr/>
        </p:nvCxnSpPr>
        <p:spPr>
          <a:xfrm>
            <a:off x="728122" y="970544"/>
            <a:ext cx="7679263" cy="0"/>
          </a:xfrm>
          <a:prstGeom prst="line">
            <a:avLst/>
          </a:prstGeom>
          <a:ln w="12700" cmpd="sng">
            <a:solidFill>
              <a:srgbClr val="00AEEF"/>
            </a:solidFill>
            <a:round/>
          </a:ln>
          <a:effectLst/>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p:nvCxnSpPr>
        <p:spPr>
          <a:xfrm>
            <a:off x="728122" y="6350001"/>
            <a:ext cx="7679263" cy="0"/>
          </a:xfrm>
          <a:prstGeom prst="line">
            <a:avLst/>
          </a:prstGeom>
          <a:ln w="12700" cmpd="sng">
            <a:solidFill>
              <a:srgbClr val="00AEEF"/>
            </a:solidFill>
            <a:round/>
          </a:ln>
          <a:effectLst/>
        </p:spPr>
        <p:style>
          <a:lnRef idx="2">
            <a:schemeClr val="accent1"/>
          </a:lnRef>
          <a:fillRef idx="0">
            <a:schemeClr val="accent1"/>
          </a:fillRef>
          <a:effectRef idx="1">
            <a:schemeClr val="accent1"/>
          </a:effectRef>
          <a:fontRef idx="minor">
            <a:schemeClr val="tx1"/>
          </a:fontRef>
        </p:style>
      </p:cxnSp>
      <p:sp>
        <p:nvSpPr>
          <p:cNvPr id="9" name="Title 1"/>
          <p:cNvSpPr txBox="1">
            <a:spLocks/>
          </p:cNvSpPr>
          <p:nvPr/>
        </p:nvSpPr>
        <p:spPr>
          <a:xfrm>
            <a:off x="728122" y="2"/>
            <a:ext cx="7679262" cy="1193799"/>
          </a:xfrm>
          <a:prstGeom prst="rect">
            <a:avLst/>
          </a:prstGeom>
        </p:spPr>
        <p:txBody>
          <a:bodyPr vert="horz" lIns="0" tIns="144000" rIns="0" bIns="144000" rtlCol="0" anchor="t">
            <a:noAutofit/>
          </a:bodyPr>
          <a:lstStyle>
            <a:lvl1pPr algn="l" defTabSz="457200" rtl="0" eaLnBrk="1" latinLnBrk="0" hangingPunct="1">
              <a:spcBef>
                <a:spcPct val="0"/>
              </a:spcBef>
              <a:buNone/>
              <a:defRPr sz="4400" kern="1200">
                <a:solidFill>
                  <a:schemeClr val="tx1"/>
                </a:solidFill>
                <a:latin typeface="Roboto Regular"/>
                <a:ea typeface="+mj-ea"/>
                <a:cs typeface="Roboto Regular"/>
              </a:defRPr>
            </a:lvl1pPr>
          </a:lstStyle>
          <a:p>
            <a:endParaRPr lang="en-US" sz="3200" dirty="0">
              <a:solidFill>
                <a:srgbClr val="00AEEF"/>
              </a:solidFill>
            </a:endParaRPr>
          </a:p>
        </p:txBody>
      </p:sp>
      <p:pic>
        <p:nvPicPr>
          <p:cNvPr id="24"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91571" y="210133"/>
            <a:ext cx="2124075" cy="6381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EEECE1"/>
                  </a:outerShdw>
                </a:effectLst>
              </a14:hiddenEffects>
            </a:ext>
          </a:extLst>
        </p:spPr>
      </p:pic>
      <p:sp>
        <p:nvSpPr>
          <p:cNvPr id="5" name="Rectangle 4"/>
          <p:cNvSpPr/>
          <p:nvPr/>
        </p:nvSpPr>
        <p:spPr>
          <a:xfrm>
            <a:off x="3665341" y="3244334"/>
            <a:ext cx="1813317" cy="369332"/>
          </a:xfrm>
          <a:prstGeom prst="rect">
            <a:avLst/>
          </a:prstGeom>
        </p:spPr>
        <p:txBody>
          <a:bodyPr wrap="none">
            <a:spAutoFit/>
          </a:bodyPr>
          <a:lstStyle/>
          <a:p>
            <a:pPr lvl="0" defTabSz="914400" eaLnBrk="0" fontAlgn="base" hangingPunct="0">
              <a:spcBef>
                <a:spcPct val="0"/>
              </a:spcBef>
              <a:spcAft>
                <a:spcPts val="1200"/>
              </a:spcAft>
            </a:pPr>
            <a:r>
              <a:rPr lang="en-US" altLang="en-US" dirty="0">
                <a:solidFill>
                  <a:srgbClr val="FFFFFF"/>
                </a:solidFill>
                <a:latin typeface="Arial" panose="020B0604020202020204" pitchFamily="34" charset="0"/>
              </a:rPr>
              <a:t>What is SDMX?</a:t>
            </a:r>
            <a:endParaRPr lang="en-US" altLang="en-US" sz="1050" dirty="0">
              <a:latin typeface="Arial" panose="020B0604020202020204" pitchFamily="34" charset="0"/>
            </a:endParaRPr>
          </a:p>
        </p:txBody>
      </p:sp>
      <p:sp>
        <p:nvSpPr>
          <p:cNvPr id="12" name="TextBox 11"/>
          <p:cNvSpPr txBox="1"/>
          <p:nvPr/>
        </p:nvSpPr>
        <p:spPr>
          <a:xfrm>
            <a:off x="5422061" y="6419335"/>
            <a:ext cx="3580049" cy="369332"/>
          </a:xfrm>
          <a:prstGeom prst="rect">
            <a:avLst/>
          </a:prstGeom>
          <a:noFill/>
        </p:spPr>
        <p:txBody>
          <a:bodyPr wrap="square" rtlCol="0">
            <a:spAutoFit/>
          </a:bodyPr>
          <a:lstStyle/>
          <a:p>
            <a:r>
              <a:rPr lang="en-US" dirty="0">
                <a:solidFill>
                  <a:srgbClr val="0070C0"/>
                </a:solidFill>
              </a:rPr>
              <a:t>Pour plus </a:t>
            </a:r>
            <a:r>
              <a:rPr lang="en-US" dirty="0" err="1">
                <a:solidFill>
                  <a:srgbClr val="0070C0"/>
                </a:solidFill>
              </a:rPr>
              <a:t>d’information</a:t>
            </a:r>
            <a:r>
              <a:rPr lang="en-US" dirty="0">
                <a:solidFill>
                  <a:srgbClr val="0070C0"/>
                </a:solidFill>
              </a:rPr>
              <a:t>: SDMX.org</a:t>
            </a:r>
          </a:p>
        </p:txBody>
      </p:sp>
      <p:sp>
        <p:nvSpPr>
          <p:cNvPr id="13" name="Rectangle 12"/>
          <p:cNvSpPr/>
          <p:nvPr/>
        </p:nvSpPr>
        <p:spPr>
          <a:xfrm>
            <a:off x="2715646" y="454697"/>
            <a:ext cx="6096000" cy="515847"/>
          </a:xfrm>
          <a:prstGeom prst="rect">
            <a:avLst/>
          </a:prstGeom>
        </p:spPr>
        <p:txBody>
          <a:bodyPr>
            <a:spAutoFit/>
          </a:bodyPr>
          <a:lstStyle/>
          <a:p>
            <a:pPr lvl="0" defTabSz="914400" eaLnBrk="0" fontAlgn="base" hangingPunct="0">
              <a:spcBef>
                <a:spcPct val="0"/>
              </a:spcBef>
              <a:spcAft>
                <a:spcPct val="0"/>
              </a:spcAft>
            </a:pPr>
            <a:r>
              <a:rPr lang="fr-FR" altLang="en-US" dirty="0">
                <a:solidFill>
                  <a:srgbClr val="212121"/>
                </a:solidFill>
                <a:latin typeface="inherit"/>
              </a:rPr>
              <a:t>Echange de données et de métadonnées statistiques</a:t>
            </a:r>
            <a:endParaRPr lang="fr-FR" altLang="en-US" sz="1400" dirty="0">
              <a:latin typeface="Arial" panose="020B0604020202020204" pitchFamily="34" charset="0"/>
            </a:endParaRPr>
          </a:p>
          <a:p>
            <a:pPr>
              <a:lnSpc>
                <a:spcPct val="119000"/>
              </a:lnSpc>
              <a:spcAft>
                <a:spcPts val="600"/>
              </a:spcAft>
            </a:pPr>
            <a:r>
              <a:rPr lang="en-US" sz="800" kern="1400" dirty="0">
                <a:ln>
                  <a:noFill/>
                </a:ln>
                <a:solidFill>
                  <a:srgbClr val="000000"/>
                </a:solidFill>
                <a:effectLst/>
                <a:latin typeface="Calibri" panose="020F0502020204030204" pitchFamily="34" charset="0"/>
              </a:rPr>
              <a:t> </a:t>
            </a:r>
          </a:p>
        </p:txBody>
      </p:sp>
      <p:sp>
        <p:nvSpPr>
          <p:cNvPr id="4" name="Rectangle 2"/>
          <p:cNvSpPr>
            <a:spLocks noChangeArrowheads="1"/>
          </p:cNvSpPr>
          <p:nvPr/>
        </p:nvSpPr>
        <p:spPr bwMode="auto">
          <a:xfrm>
            <a:off x="728122" y="2879867"/>
            <a:ext cx="65" cy="276999"/>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fr-FR" altLang="en-US" sz="1800" b="0" i="0" u="none" strike="noStrike" cap="none" normalizeH="0" baseline="0" dirty="0">
              <a:ln>
                <a:noFill/>
              </a:ln>
              <a:solidFill>
                <a:schemeClr val="tx1"/>
              </a:solidFill>
              <a:effectLst/>
              <a:latin typeface="Arial" panose="020B0604020202020204" pitchFamily="34" charset="0"/>
            </a:endParaRPr>
          </a:p>
        </p:txBody>
      </p:sp>
      <p:sp>
        <p:nvSpPr>
          <p:cNvPr id="10" name="Rectangle 4"/>
          <p:cNvSpPr>
            <a:spLocks noChangeArrowheads="1"/>
          </p:cNvSpPr>
          <p:nvPr/>
        </p:nvSpPr>
        <p:spPr bwMode="auto">
          <a:xfrm>
            <a:off x="728187" y="1118337"/>
            <a:ext cx="5207195" cy="369332"/>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p>
            <a:pPr marR="0" lvl="0" indent="0" fontAlgn="base">
              <a:lnSpc>
                <a:spcPct val="100000"/>
              </a:lnSpc>
              <a:spcBef>
                <a:spcPct val="0"/>
              </a:spcBef>
              <a:spcAft>
                <a:spcPct val="0"/>
              </a:spcAft>
              <a:buClrTx/>
              <a:buSzTx/>
              <a:buFontTx/>
              <a:buNone/>
              <a:tabLst/>
            </a:pPr>
            <a:r>
              <a:rPr lang="fr-FR" altLang="en-US" sz="2400" dirty="0">
                <a:solidFill>
                  <a:srgbClr val="0070C0"/>
                </a:solidFill>
                <a:latin typeface="Arial" panose="020B0604020202020204" pitchFamily="34" charset="0"/>
              </a:rPr>
              <a:t>L’emballage des données statistiques </a:t>
            </a:r>
          </a:p>
        </p:txBody>
      </p:sp>
      <p:sp>
        <p:nvSpPr>
          <p:cNvPr id="17" name="Rectangle 6"/>
          <p:cNvSpPr>
            <a:spLocks noChangeArrowheads="1"/>
          </p:cNvSpPr>
          <p:nvPr/>
        </p:nvSpPr>
        <p:spPr bwMode="auto">
          <a:xfrm>
            <a:off x="716143" y="1808744"/>
            <a:ext cx="7786735" cy="1107996"/>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spAutoFit/>
          </a:bodyPr>
          <a:lstStyle/>
          <a:p>
            <a:pPr marL="342900" lvl="0" indent="-342900" defTabSz="914400" eaLnBrk="0" fontAlgn="base" hangingPunct="0">
              <a:spcBef>
                <a:spcPct val="0"/>
              </a:spcBef>
              <a:spcAft>
                <a:spcPct val="0"/>
              </a:spcAft>
              <a:buFont typeface="Arial" panose="020B0604020202020204" pitchFamily="34" charset="0"/>
              <a:buChar char="•"/>
            </a:pPr>
            <a:r>
              <a:rPr lang="fr-FR" altLang="en-US" sz="2400" dirty="0">
                <a:solidFill>
                  <a:srgbClr val="212121"/>
                </a:solidFill>
                <a:latin typeface="+mj-lt"/>
              </a:rPr>
              <a:t>Une fois qu'un DSD a été conçu, les données statistiques peuvent être envoyées dans des messages structurés comme spécifié... </a:t>
            </a:r>
          </a:p>
        </p:txBody>
      </p:sp>
      <p:sp>
        <p:nvSpPr>
          <p:cNvPr id="19" name="Rectangle 7"/>
          <p:cNvSpPr>
            <a:spLocks noChangeArrowheads="1"/>
          </p:cNvSpPr>
          <p:nvPr/>
        </p:nvSpPr>
        <p:spPr bwMode="auto">
          <a:xfrm>
            <a:off x="728187" y="3097390"/>
            <a:ext cx="7518358" cy="738664"/>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spAutoFit/>
          </a:bodyPr>
          <a:lstStyle/>
          <a:p>
            <a:pPr marL="342900" lvl="0" indent="-342900" defTabSz="914400" eaLnBrk="0" fontAlgn="base" hangingPunct="0">
              <a:spcBef>
                <a:spcPct val="0"/>
              </a:spcBef>
              <a:spcAft>
                <a:spcPct val="0"/>
              </a:spcAft>
              <a:buFont typeface="Arial" panose="020B0604020202020204" pitchFamily="34" charset="0"/>
              <a:buChar char="•"/>
            </a:pPr>
            <a:r>
              <a:rPr lang="fr-FR" altLang="en-US" sz="2400" dirty="0">
                <a:solidFill>
                  <a:srgbClr val="212121"/>
                </a:solidFill>
                <a:latin typeface="+mj-lt"/>
              </a:rPr>
              <a:t>SDMX fournit plusieurs formats de message, adaptés à différents scénarios. </a:t>
            </a:r>
          </a:p>
        </p:txBody>
      </p:sp>
      <p:sp>
        <p:nvSpPr>
          <p:cNvPr id="20" name="Rectangle 8"/>
          <p:cNvSpPr>
            <a:spLocks noChangeArrowheads="1"/>
          </p:cNvSpPr>
          <p:nvPr/>
        </p:nvSpPr>
        <p:spPr bwMode="auto">
          <a:xfrm>
            <a:off x="748505" y="4058441"/>
            <a:ext cx="7757768" cy="738664"/>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spAutoFit/>
          </a:bodyPr>
          <a:lstStyle/>
          <a:p>
            <a:pPr marL="342900" lvl="0" indent="-342900" defTabSz="914400" eaLnBrk="0" fontAlgn="base" hangingPunct="0">
              <a:spcBef>
                <a:spcPct val="0"/>
              </a:spcBef>
              <a:spcAft>
                <a:spcPct val="0"/>
              </a:spcAft>
              <a:buFont typeface="Arial" panose="020B0604020202020204" pitchFamily="34" charset="0"/>
              <a:buChar char="•"/>
            </a:pPr>
            <a:r>
              <a:rPr lang="fr-FR" altLang="en-US" sz="2400" dirty="0">
                <a:solidFill>
                  <a:srgbClr val="212121"/>
                </a:solidFill>
                <a:latin typeface="+mj-lt"/>
              </a:rPr>
              <a:t>La validation est prise en charge pour la plupart des formats de messages.</a:t>
            </a:r>
          </a:p>
        </p:txBody>
      </p:sp>
      <p:sp>
        <p:nvSpPr>
          <p:cNvPr id="21" name="Rectangle 9"/>
          <p:cNvSpPr>
            <a:spLocks noChangeArrowheads="1"/>
          </p:cNvSpPr>
          <p:nvPr/>
        </p:nvSpPr>
        <p:spPr bwMode="auto">
          <a:xfrm>
            <a:off x="748505" y="4919341"/>
            <a:ext cx="7754374" cy="738664"/>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spAutoFit/>
          </a:bodyPr>
          <a:lstStyle/>
          <a:p>
            <a:pPr marL="342900" lvl="0" indent="-342900" defTabSz="914400" eaLnBrk="0" fontAlgn="base" hangingPunct="0">
              <a:spcBef>
                <a:spcPct val="0"/>
              </a:spcBef>
              <a:spcAft>
                <a:spcPct val="0"/>
              </a:spcAft>
              <a:buFont typeface="Arial" panose="020B0604020202020204" pitchFamily="34" charset="0"/>
              <a:buChar char="•"/>
            </a:pPr>
            <a:r>
              <a:rPr lang="fr-FR" altLang="en-US" sz="2400" dirty="0">
                <a:solidFill>
                  <a:srgbClr val="212121"/>
                </a:solidFill>
                <a:latin typeface="+mj-lt"/>
              </a:rPr>
              <a:t>Des outils sont disponibles pour la transformation entre les types de message.</a:t>
            </a:r>
          </a:p>
        </p:txBody>
      </p:sp>
    </p:spTree>
    <p:extLst>
      <p:ext uri="{BB962C8B-B14F-4D97-AF65-F5344CB8AC3E}">
        <p14:creationId xmlns:p14="http://schemas.microsoft.com/office/powerpoint/2010/main" val="295979370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Subtitle 2"/>
          <p:cNvSpPr txBox="1">
            <a:spLocks/>
          </p:cNvSpPr>
          <p:nvPr/>
        </p:nvSpPr>
        <p:spPr>
          <a:xfrm>
            <a:off x="728122" y="6350001"/>
            <a:ext cx="7679262" cy="508000"/>
          </a:xfrm>
          <a:prstGeom prst="rect">
            <a:avLst/>
          </a:prstGeom>
        </p:spPr>
        <p:txBody>
          <a:bodyPr vert="horz" lIns="0" tIns="45713" rIns="0" bIns="45713" rtlCol="0" anchor="ctr">
            <a:normAutofit/>
          </a:bodyPr>
          <a:lstStyle>
            <a:lvl1pPr marL="0" indent="0" algn="l" defTabSz="457200" rtl="0" eaLnBrk="1" latinLnBrk="0" hangingPunct="1">
              <a:spcBef>
                <a:spcPct val="20000"/>
              </a:spcBef>
              <a:buFont typeface="Arial"/>
              <a:buNone/>
              <a:defRPr sz="3200" kern="1200">
                <a:solidFill>
                  <a:schemeClr val="tx1">
                    <a:tint val="75000"/>
                  </a:schemeClr>
                </a:solidFill>
                <a:latin typeface="Roboto Regular"/>
                <a:ea typeface="+mn-ea"/>
                <a:cs typeface="Roboto Regular"/>
              </a:defRPr>
            </a:lvl1pPr>
            <a:lvl2pPr marL="457200" indent="0" algn="ctr" defTabSz="457200" rtl="0" eaLnBrk="1" latinLnBrk="0" hangingPunct="1">
              <a:spcBef>
                <a:spcPct val="20000"/>
              </a:spcBef>
              <a:buFont typeface="Arial"/>
              <a:buNone/>
              <a:defRPr sz="2800" kern="1200">
                <a:solidFill>
                  <a:schemeClr val="tx1">
                    <a:tint val="75000"/>
                  </a:schemeClr>
                </a:solidFill>
                <a:latin typeface="Roboto Regular"/>
                <a:ea typeface="+mn-ea"/>
                <a:cs typeface="Roboto Regular"/>
              </a:defRPr>
            </a:lvl2pPr>
            <a:lvl3pPr marL="914400" indent="0" algn="ctr" defTabSz="457200" rtl="0" eaLnBrk="1" latinLnBrk="0" hangingPunct="1">
              <a:spcBef>
                <a:spcPct val="20000"/>
              </a:spcBef>
              <a:buFont typeface="Arial"/>
              <a:buNone/>
              <a:defRPr sz="2400" kern="1200">
                <a:solidFill>
                  <a:schemeClr val="tx1">
                    <a:tint val="75000"/>
                  </a:schemeClr>
                </a:solidFill>
                <a:latin typeface="Roboto Regular"/>
                <a:ea typeface="+mn-ea"/>
                <a:cs typeface="Roboto Regular"/>
              </a:defRPr>
            </a:lvl3pPr>
            <a:lvl4pPr marL="1371600" indent="0" algn="ctr" defTabSz="457200" rtl="0" eaLnBrk="1" latinLnBrk="0" hangingPunct="1">
              <a:spcBef>
                <a:spcPct val="20000"/>
              </a:spcBef>
              <a:buFont typeface="Arial"/>
              <a:buNone/>
              <a:defRPr sz="2000" kern="1200">
                <a:solidFill>
                  <a:schemeClr val="tx1">
                    <a:tint val="75000"/>
                  </a:schemeClr>
                </a:solidFill>
                <a:latin typeface="Roboto Regular"/>
                <a:ea typeface="+mn-ea"/>
                <a:cs typeface="Roboto Regular"/>
              </a:defRPr>
            </a:lvl4pPr>
            <a:lvl5pPr marL="1828800" indent="0" algn="ctr" defTabSz="457200" rtl="0" eaLnBrk="1" latinLnBrk="0" hangingPunct="1">
              <a:spcBef>
                <a:spcPct val="20000"/>
              </a:spcBef>
              <a:buFont typeface="Arial"/>
              <a:buNone/>
              <a:defRPr sz="2000" kern="1200">
                <a:solidFill>
                  <a:schemeClr val="tx1">
                    <a:tint val="75000"/>
                  </a:schemeClr>
                </a:solidFill>
                <a:latin typeface="Roboto Regular"/>
                <a:ea typeface="+mn-ea"/>
                <a:cs typeface="Roboto Regular"/>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fld id="{28574C2E-61E0-2C45-9917-25B26B6AD85F}" type="slidenum">
              <a:rPr lang="en-US" sz="900" smtClean="0">
                <a:solidFill>
                  <a:schemeClr val="bg1">
                    <a:lumMod val="65000"/>
                  </a:schemeClr>
                </a:solidFill>
              </a:rPr>
              <a:t>7</a:t>
            </a:fld>
            <a:endParaRPr lang="en-US" sz="900" dirty="0">
              <a:solidFill>
                <a:schemeClr val="bg1">
                  <a:lumMod val="65000"/>
                </a:schemeClr>
              </a:solidFill>
            </a:endParaRPr>
          </a:p>
        </p:txBody>
      </p:sp>
      <p:cxnSp>
        <p:nvCxnSpPr>
          <p:cNvPr id="15" name="Straight Connector 14"/>
          <p:cNvCxnSpPr/>
          <p:nvPr/>
        </p:nvCxnSpPr>
        <p:spPr>
          <a:xfrm>
            <a:off x="728122" y="970544"/>
            <a:ext cx="7679263" cy="0"/>
          </a:xfrm>
          <a:prstGeom prst="line">
            <a:avLst/>
          </a:prstGeom>
          <a:ln w="12700" cmpd="sng">
            <a:solidFill>
              <a:srgbClr val="00AEEF"/>
            </a:solidFill>
            <a:round/>
          </a:ln>
          <a:effectLst/>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p:nvCxnSpPr>
        <p:spPr>
          <a:xfrm>
            <a:off x="728122" y="6350001"/>
            <a:ext cx="7679263" cy="0"/>
          </a:xfrm>
          <a:prstGeom prst="line">
            <a:avLst/>
          </a:prstGeom>
          <a:ln w="12700" cmpd="sng">
            <a:solidFill>
              <a:srgbClr val="00AEEF"/>
            </a:solidFill>
            <a:round/>
          </a:ln>
          <a:effectLst/>
        </p:spPr>
        <p:style>
          <a:lnRef idx="2">
            <a:schemeClr val="accent1"/>
          </a:lnRef>
          <a:fillRef idx="0">
            <a:schemeClr val="accent1"/>
          </a:fillRef>
          <a:effectRef idx="1">
            <a:schemeClr val="accent1"/>
          </a:effectRef>
          <a:fontRef idx="minor">
            <a:schemeClr val="tx1"/>
          </a:fontRef>
        </p:style>
      </p:cxnSp>
      <p:sp>
        <p:nvSpPr>
          <p:cNvPr id="9" name="Title 1"/>
          <p:cNvSpPr txBox="1">
            <a:spLocks/>
          </p:cNvSpPr>
          <p:nvPr/>
        </p:nvSpPr>
        <p:spPr>
          <a:xfrm>
            <a:off x="728122" y="2"/>
            <a:ext cx="7679262" cy="1193799"/>
          </a:xfrm>
          <a:prstGeom prst="rect">
            <a:avLst/>
          </a:prstGeom>
        </p:spPr>
        <p:txBody>
          <a:bodyPr vert="horz" lIns="0" tIns="144000" rIns="0" bIns="144000" rtlCol="0" anchor="t">
            <a:noAutofit/>
          </a:bodyPr>
          <a:lstStyle>
            <a:lvl1pPr algn="l" defTabSz="457200" rtl="0" eaLnBrk="1" latinLnBrk="0" hangingPunct="1">
              <a:spcBef>
                <a:spcPct val="0"/>
              </a:spcBef>
              <a:buNone/>
              <a:defRPr sz="4400" kern="1200">
                <a:solidFill>
                  <a:schemeClr val="tx1"/>
                </a:solidFill>
                <a:latin typeface="Roboto Regular"/>
                <a:ea typeface="+mj-ea"/>
                <a:cs typeface="Roboto Regular"/>
              </a:defRPr>
            </a:lvl1pPr>
          </a:lstStyle>
          <a:p>
            <a:endParaRPr lang="en-US" sz="3200" dirty="0">
              <a:solidFill>
                <a:srgbClr val="00AEEF"/>
              </a:solidFill>
            </a:endParaRPr>
          </a:p>
        </p:txBody>
      </p:sp>
      <p:pic>
        <p:nvPicPr>
          <p:cNvPr id="24"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91571" y="210133"/>
            <a:ext cx="2124075" cy="6381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EEECE1"/>
                  </a:outerShdw>
                </a:effectLst>
              </a14:hiddenEffects>
            </a:ext>
          </a:extLst>
        </p:spPr>
      </p:pic>
      <p:sp>
        <p:nvSpPr>
          <p:cNvPr id="5" name="Rectangle 4"/>
          <p:cNvSpPr/>
          <p:nvPr/>
        </p:nvSpPr>
        <p:spPr>
          <a:xfrm>
            <a:off x="3665341" y="3244334"/>
            <a:ext cx="1813317" cy="369332"/>
          </a:xfrm>
          <a:prstGeom prst="rect">
            <a:avLst/>
          </a:prstGeom>
        </p:spPr>
        <p:txBody>
          <a:bodyPr wrap="none">
            <a:spAutoFit/>
          </a:bodyPr>
          <a:lstStyle/>
          <a:p>
            <a:pPr lvl="0" defTabSz="914400" eaLnBrk="0" fontAlgn="base" hangingPunct="0">
              <a:spcBef>
                <a:spcPct val="0"/>
              </a:spcBef>
              <a:spcAft>
                <a:spcPts val="1200"/>
              </a:spcAft>
            </a:pPr>
            <a:r>
              <a:rPr lang="en-US" altLang="en-US" dirty="0">
                <a:solidFill>
                  <a:srgbClr val="FFFFFF"/>
                </a:solidFill>
                <a:latin typeface="Arial" panose="020B0604020202020204" pitchFamily="34" charset="0"/>
              </a:rPr>
              <a:t>What is SDMX?</a:t>
            </a:r>
            <a:endParaRPr lang="en-US" altLang="en-US" sz="1050" dirty="0">
              <a:latin typeface="Arial" panose="020B0604020202020204" pitchFamily="34" charset="0"/>
            </a:endParaRPr>
          </a:p>
        </p:txBody>
      </p:sp>
      <p:sp>
        <p:nvSpPr>
          <p:cNvPr id="12" name="TextBox 11"/>
          <p:cNvSpPr txBox="1"/>
          <p:nvPr/>
        </p:nvSpPr>
        <p:spPr>
          <a:xfrm>
            <a:off x="5422061" y="6419335"/>
            <a:ext cx="3580049" cy="369332"/>
          </a:xfrm>
          <a:prstGeom prst="rect">
            <a:avLst/>
          </a:prstGeom>
          <a:noFill/>
        </p:spPr>
        <p:txBody>
          <a:bodyPr wrap="square" rtlCol="0">
            <a:spAutoFit/>
          </a:bodyPr>
          <a:lstStyle/>
          <a:p>
            <a:r>
              <a:rPr lang="en-US" dirty="0">
                <a:solidFill>
                  <a:srgbClr val="0070C0"/>
                </a:solidFill>
              </a:rPr>
              <a:t>Pour plus </a:t>
            </a:r>
            <a:r>
              <a:rPr lang="en-US" dirty="0" err="1">
                <a:solidFill>
                  <a:srgbClr val="0070C0"/>
                </a:solidFill>
              </a:rPr>
              <a:t>d’information</a:t>
            </a:r>
            <a:r>
              <a:rPr lang="en-US" dirty="0">
                <a:solidFill>
                  <a:srgbClr val="0070C0"/>
                </a:solidFill>
              </a:rPr>
              <a:t>: SDMX.org</a:t>
            </a:r>
          </a:p>
        </p:txBody>
      </p:sp>
      <p:sp>
        <p:nvSpPr>
          <p:cNvPr id="13" name="Rectangle 12"/>
          <p:cNvSpPr/>
          <p:nvPr/>
        </p:nvSpPr>
        <p:spPr>
          <a:xfrm>
            <a:off x="2715646" y="454697"/>
            <a:ext cx="6096000" cy="515847"/>
          </a:xfrm>
          <a:prstGeom prst="rect">
            <a:avLst/>
          </a:prstGeom>
        </p:spPr>
        <p:txBody>
          <a:bodyPr>
            <a:spAutoFit/>
          </a:bodyPr>
          <a:lstStyle/>
          <a:p>
            <a:pPr lvl="0" defTabSz="914400" eaLnBrk="0" fontAlgn="base" hangingPunct="0">
              <a:spcBef>
                <a:spcPct val="0"/>
              </a:spcBef>
              <a:spcAft>
                <a:spcPct val="0"/>
              </a:spcAft>
            </a:pPr>
            <a:r>
              <a:rPr lang="fr-FR" altLang="en-US" dirty="0">
                <a:solidFill>
                  <a:srgbClr val="212121"/>
                </a:solidFill>
                <a:latin typeface="inherit"/>
              </a:rPr>
              <a:t>Echange de données et de métadonnées statistiques</a:t>
            </a:r>
            <a:endParaRPr lang="fr-FR" altLang="en-US" sz="1400" dirty="0">
              <a:latin typeface="Arial" panose="020B0604020202020204" pitchFamily="34" charset="0"/>
            </a:endParaRPr>
          </a:p>
          <a:p>
            <a:pPr>
              <a:lnSpc>
                <a:spcPct val="119000"/>
              </a:lnSpc>
              <a:spcAft>
                <a:spcPts val="600"/>
              </a:spcAft>
            </a:pPr>
            <a:r>
              <a:rPr lang="en-US" sz="800" kern="1400" dirty="0">
                <a:ln>
                  <a:noFill/>
                </a:ln>
                <a:solidFill>
                  <a:srgbClr val="000000"/>
                </a:solidFill>
                <a:effectLst/>
                <a:latin typeface="Calibri" panose="020F0502020204030204" pitchFamily="34" charset="0"/>
              </a:rPr>
              <a:t> </a:t>
            </a:r>
          </a:p>
        </p:txBody>
      </p:sp>
      <p:sp>
        <p:nvSpPr>
          <p:cNvPr id="4" name="Rectangle 2"/>
          <p:cNvSpPr>
            <a:spLocks noChangeArrowheads="1"/>
          </p:cNvSpPr>
          <p:nvPr/>
        </p:nvSpPr>
        <p:spPr bwMode="auto">
          <a:xfrm>
            <a:off x="728122" y="2879867"/>
            <a:ext cx="65" cy="276999"/>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fr-FR" altLang="en-US" sz="1800" b="0" i="0" u="none" strike="noStrike" cap="none" normalizeH="0" baseline="0" dirty="0">
              <a:ln>
                <a:noFill/>
              </a:ln>
              <a:solidFill>
                <a:schemeClr val="tx1"/>
              </a:solidFill>
              <a:effectLst/>
              <a:latin typeface="Arial" panose="020B0604020202020204" pitchFamily="34" charset="0"/>
            </a:endParaRPr>
          </a:p>
        </p:txBody>
      </p:sp>
      <p:sp>
        <p:nvSpPr>
          <p:cNvPr id="10" name="Rectangle 4"/>
          <p:cNvSpPr>
            <a:spLocks noChangeArrowheads="1"/>
          </p:cNvSpPr>
          <p:nvPr/>
        </p:nvSpPr>
        <p:spPr bwMode="auto">
          <a:xfrm>
            <a:off x="728187" y="1118337"/>
            <a:ext cx="3508974" cy="369332"/>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p>
            <a:pPr marR="0" lvl="0" indent="0" fontAlgn="base">
              <a:lnSpc>
                <a:spcPct val="100000"/>
              </a:lnSpc>
              <a:spcBef>
                <a:spcPct val="0"/>
              </a:spcBef>
              <a:spcAft>
                <a:spcPct val="0"/>
              </a:spcAft>
              <a:buClrTx/>
              <a:buSzTx/>
              <a:buFontTx/>
              <a:buNone/>
              <a:tabLst/>
            </a:pPr>
            <a:r>
              <a:rPr lang="fr-FR" altLang="en-US" sz="2400" dirty="0">
                <a:solidFill>
                  <a:srgbClr val="0070C0"/>
                </a:solidFill>
                <a:latin typeface="Arial" panose="020B0604020202020204" pitchFamily="34" charset="0"/>
              </a:rPr>
              <a:t>Implémentation de SDMX</a:t>
            </a:r>
          </a:p>
        </p:txBody>
      </p:sp>
      <p:sp>
        <p:nvSpPr>
          <p:cNvPr id="17" name="Rectangle 6"/>
          <p:cNvSpPr>
            <a:spLocks noChangeArrowheads="1"/>
          </p:cNvSpPr>
          <p:nvPr/>
        </p:nvSpPr>
        <p:spPr bwMode="auto">
          <a:xfrm>
            <a:off x="716143" y="1671878"/>
            <a:ext cx="7786735" cy="738664"/>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spAutoFit/>
          </a:bodyPr>
          <a:lstStyle/>
          <a:p>
            <a:pPr marL="342900" lvl="0" indent="-342900" defTabSz="914400" eaLnBrk="0" fontAlgn="base" hangingPunct="0">
              <a:spcBef>
                <a:spcPct val="0"/>
              </a:spcBef>
              <a:spcAft>
                <a:spcPct val="0"/>
              </a:spcAft>
              <a:buFont typeface="Arial" panose="020B0604020202020204" pitchFamily="34" charset="0"/>
              <a:buChar char="•"/>
            </a:pPr>
            <a:r>
              <a:rPr lang="fr-FR" altLang="en-US" sz="2400" dirty="0">
                <a:solidFill>
                  <a:srgbClr val="212121"/>
                </a:solidFill>
                <a:latin typeface="+mj-lt"/>
              </a:rPr>
              <a:t>Les bases de données existantes n'ont pas besoin d'être modifiées.</a:t>
            </a:r>
          </a:p>
        </p:txBody>
      </p:sp>
      <p:sp>
        <p:nvSpPr>
          <p:cNvPr id="19" name="Rectangle 7"/>
          <p:cNvSpPr>
            <a:spLocks noChangeArrowheads="1"/>
          </p:cNvSpPr>
          <p:nvPr/>
        </p:nvSpPr>
        <p:spPr bwMode="auto">
          <a:xfrm>
            <a:off x="728186" y="2474035"/>
            <a:ext cx="7679197" cy="1477328"/>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spAutoFit/>
          </a:bodyPr>
          <a:lstStyle/>
          <a:p>
            <a:pPr marL="342900" lvl="0" indent="-342900" defTabSz="914400" eaLnBrk="0" fontAlgn="base" hangingPunct="0">
              <a:spcBef>
                <a:spcPct val="0"/>
              </a:spcBef>
              <a:spcAft>
                <a:spcPct val="0"/>
              </a:spcAft>
              <a:buFont typeface="Arial" panose="020B0604020202020204" pitchFamily="34" charset="0"/>
              <a:buChar char="•"/>
            </a:pPr>
            <a:r>
              <a:rPr lang="fr-FR" altLang="en-US" sz="2400" dirty="0">
                <a:solidFill>
                  <a:srgbClr val="212121"/>
                </a:solidFill>
                <a:latin typeface="+mj-lt"/>
              </a:rPr>
              <a:t>Un logiciel est nécessaire (personnalisé ou standard) pour lier les structures de base de données et les codes à la DSD. Le logiciel récupère les données de la base de données et les formats selon le DSD.</a:t>
            </a:r>
          </a:p>
        </p:txBody>
      </p:sp>
      <p:sp>
        <p:nvSpPr>
          <p:cNvPr id="20" name="Rectangle 8"/>
          <p:cNvSpPr>
            <a:spLocks noChangeArrowheads="1"/>
          </p:cNvSpPr>
          <p:nvPr/>
        </p:nvSpPr>
        <p:spPr bwMode="auto">
          <a:xfrm>
            <a:off x="996552" y="4058441"/>
            <a:ext cx="7757768" cy="738664"/>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spAutoFit/>
          </a:bodyPr>
          <a:lstStyle/>
          <a:p>
            <a:pPr marL="342900" lvl="0" indent="-342900" defTabSz="914400" eaLnBrk="0" fontAlgn="base" hangingPunct="0">
              <a:spcBef>
                <a:spcPct val="0"/>
              </a:spcBef>
              <a:spcAft>
                <a:spcPct val="0"/>
              </a:spcAft>
              <a:buFont typeface="Arial" panose="020B0604020202020204" pitchFamily="34" charset="0"/>
              <a:buChar char="•"/>
            </a:pPr>
            <a:r>
              <a:rPr lang="fr-FR" altLang="en-US" sz="2400" dirty="0">
                <a:solidFill>
                  <a:srgbClr val="212121"/>
                </a:solidFill>
                <a:latin typeface="+mj-lt"/>
              </a:rPr>
              <a:t>L’infrastructure de référence SDMX (SDMX_RI) d’Eurostat permet la liaison entre diverse base de données et DSD.</a:t>
            </a:r>
          </a:p>
        </p:txBody>
      </p:sp>
      <p:sp>
        <p:nvSpPr>
          <p:cNvPr id="21" name="Rectangle 9"/>
          <p:cNvSpPr>
            <a:spLocks noChangeArrowheads="1"/>
          </p:cNvSpPr>
          <p:nvPr/>
        </p:nvSpPr>
        <p:spPr bwMode="auto">
          <a:xfrm>
            <a:off x="996552" y="4919341"/>
            <a:ext cx="7754374" cy="738664"/>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spAutoFit/>
          </a:bodyPr>
          <a:lstStyle/>
          <a:p>
            <a:pPr marL="342900" lvl="0" indent="-342900" defTabSz="914400" eaLnBrk="0" fontAlgn="base" hangingPunct="0">
              <a:spcBef>
                <a:spcPct val="0"/>
              </a:spcBef>
              <a:spcAft>
                <a:spcPct val="0"/>
              </a:spcAft>
              <a:buFont typeface="Arial" panose="020B0604020202020204" pitchFamily="34" charset="0"/>
              <a:buChar char="•"/>
            </a:pPr>
            <a:r>
              <a:rPr lang="fr-FR" altLang="en-US" sz="2400" dirty="0">
                <a:solidFill>
                  <a:srgbClr val="212121"/>
                </a:solidFill>
                <a:latin typeface="+mj-lt"/>
              </a:rPr>
              <a:t>L’outil SMART de l’OIT peut être utilisé pour lier des données de STATA, SPSS et autres vers SDMX DSD.</a:t>
            </a:r>
          </a:p>
        </p:txBody>
      </p:sp>
    </p:spTree>
    <p:extLst>
      <p:ext uri="{BB962C8B-B14F-4D97-AF65-F5344CB8AC3E}">
        <p14:creationId xmlns:p14="http://schemas.microsoft.com/office/powerpoint/2010/main" val="427557645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Subtitle 2"/>
          <p:cNvSpPr txBox="1">
            <a:spLocks/>
          </p:cNvSpPr>
          <p:nvPr/>
        </p:nvSpPr>
        <p:spPr>
          <a:xfrm>
            <a:off x="728122" y="6350001"/>
            <a:ext cx="7679262" cy="508000"/>
          </a:xfrm>
          <a:prstGeom prst="rect">
            <a:avLst/>
          </a:prstGeom>
        </p:spPr>
        <p:txBody>
          <a:bodyPr vert="horz" lIns="0" tIns="45713" rIns="0" bIns="45713" rtlCol="0" anchor="ctr">
            <a:normAutofit/>
          </a:bodyPr>
          <a:lstStyle>
            <a:lvl1pPr marL="0" indent="0" algn="l" defTabSz="457200" rtl="0" eaLnBrk="1" latinLnBrk="0" hangingPunct="1">
              <a:spcBef>
                <a:spcPct val="20000"/>
              </a:spcBef>
              <a:buFont typeface="Arial"/>
              <a:buNone/>
              <a:defRPr sz="3200" kern="1200">
                <a:solidFill>
                  <a:schemeClr val="tx1">
                    <a:tint val="75000"/>
                  </a:schemeClr>
                </a:solidFill>
                <a:latin typeface="Roboto Regular"/>
                <a:ea typeface="+mn-ea"/>
                <a:cs typeface="Roboto Regular"/>
              </a:defRPr>
            </a:lvl1pPr>
            <a:lvl2pPr marL="457200" indent="0" algn="ctr" defTabSz="457200" rtl="0" eaLnBrk="1" latinLnBrk="0" hangingPunct="1">
              <a:spcBef>
                <a:spcPct val="20000"/>
              </a:spcBef>
              <a:buFont typeface="Arial"/>
              <a:buNone/>
              <a:defRPr sz="2800" kern="1200">
                <a:solidFill>
                  <a:schemeClr val="tx1">
                    <a:tint val="75000"/>
                  </a:schemeClr>
                </a:solidFill>
                <a:latin typeface="Roboto Regular"/>
                <a:ea typeface="+mn-ea"/>
                <a:cs typeface="Roboto Regular"/>
              </a:defRPr>
            </a:lvl2pPr>
            <a:lvl3pPr marL="914400" indent="0" algn="ctr" defTabSz="457200" rtl="0" eaLnBrk="1" latinLnBrk="0" hangingPunct="1">
              <a:spcBef>
                <a:spcPct val="20000"/>
              </a:spcBef>
              <a:buFont typeface="Arial"/>
              <a:buNone/>
              <a:defRPr sz="2400" kern="1200">
                <a:solidFill>
                  <a:schemeClr val="tx1">
                    <a:tint val="75000"/>
                  </a:schemeClr>
                </a:solidFill>
                <a:latin typeface="Roboto Regular"/>
                <a:ea typeface="+mn-ea"/>
                <a:cs typeface="Roboto Regular"/>
              </a:defRPr>
            </a:lvl3pPr>
            <a:lvl4pPr marL="1371600" indent="0" algn="ctr" defTabSz="457200" rtl="0" eaLnBrk="1" latinLnBrk="0" hangingPunct="1">
              <a:spcBef>
                <a:spcPct val="20000"/>
              </a:spcBef>
              <a:buFont typeface="Arial"/>
              <a:buNone/>
              <a:defRPr sz="2000" kern="1200">
                <a:solidFill>
                  <a:schemeClr val="tx1">
                    <a:tint val="75000"/>
                  </a:schemeClr>
                </a:solidFill>
                <a:latin typeface="Roboto Regular"/>
                <a:ea typeface="+mn-ea"/>
                <a:cs typeface="Roboto Regular"/>
              </a:defRPr>
            </a:lvl4pPr>
            <a:lvl5pPr marL="1828800" indent="0" algn="ctr" defTabSz="457200" rtl="0" eaLnBrk="1" latinLnBrk="0" hangingPunct="1">
              <a:spcBef>
                <a:spcPct val="20000"/>
              </a:spcBef>
              <a:buFont typeface="Arial"/>
              <a:buNone/>
              <a:defRPr sz="2000" kern="1200">
                <a:solidFill>
                  <a:schemeClr val="tx1">
                    <a:tint val="75000"/>
                  </a:schemeClr>
                </a:solidFill>
                <a:latin typeface="Roboto Regular"/>
                <a:ea typeface="+mn-ea"/>
                <a:cs typeface="Roboto Regular"/>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fld id="{28574C2E-61E0-2C45-9917-25B26B6AD85F}" type="slidenum">
              <a:rPr lang="en-US" sz="900" smtClean="0">
                <a:solidFill>
                  <a:schemeClr val="bg1">
                    <a:lumMod val="65000"/>
                  </a:schemeClr>
                </a:solidFill>
              </a:rPr>
              <a:t>8</a:t>
            </a:fld>
            <a:endParaRPr lang="en-US" sz="900" dirty="0">
              <a:solidFill>
                <a:schemeClr val="bg1">
                  <a:lumMod val="65000"/>
                </a:schemeClr>
              </a:solidFill>
            </a:endParaRPr>
          </a:p>
        </p:txBody>
      </p:sp>
      <p:cxnSp>
        <p:nvCxnSpPr>
          <p:cNvPr id="15" name="Straight Connector 14"/>
          <p:cNvCxnSpPr/>
          <p:nvPr/>
        </p:nvCxnSpPr>
        <p:spPr>
          <a:xfrm>
            <a:off x="728122" y="970544"/>
            <a:ext cx="7679263" cy="0"/>
          </a:xfrm>
          <a:prstGeom prst="line">
            <a:avLst/>
          </a:prstGeom>
          <a:ln w="12700" cmpd="sng">
            <a:solidFill>
              <a:srgbClr val="00AEEF"/>
            </a:solidFill>
            <a:round/>
          </a:ln>
          <a:effectLst/>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p:nvCxnSpPr>
        <p:spPr>
          <a:xfrm>
            <a:off x="728122" y="6350001"/>
            <a:ext cx="7679263" cy="0"/>
          </a:xfrm>
          <a:prstGeom prst="line">
            <a:avLst/>
          </a:prstGeom>
          <a:ln w="12700" cmpd="sng">
            <a:solidFill>
              <a:srgbClr val="00AEEF"/>
            </a:solidFill>
            <a:round/>
          </a:ln>
          <a:effectLst/>
        </p:spPr>
        <p:style>
          <a:lnRef idx="2">
            <a:schemeClr val="accent1"/>
          </a:lnRef>
          <a:fillRef idx="0">
            <a:schemeClr val="accent1"/>
          </a:fillRef>
          <a:effectRef idx="1">
            <a:schemeClr val="accent1"/>
          </a:effectRef>
          <a:fontRef idx="minor">
            <a:schemeClr val="tx1"/>
          </a:fontRef>
        </p:style>
      </p:cxnSp>
      <p:sp>
        <p:nvSpPr>
          <p:cNvPr id="9" name="Title 1"/>
          <p:cNvSpPr txBox="1">
            <a:spLocks/>
          </p:cNvSpPr>
          <p:nvPr/>
        </p:nvSpPr>
        <p:spPr>
          <a:xfrm>
            <a:off x="728122" y="2"/>
            <a:ext cx="7679262" cy="1193799"/>
          </a:xfrm>
          <a:prstGeom prst="rect">
            <a:avLst/>
          </a:prstGeom>
        </p:spPr>
        <p:txBody>
          <a:bodyPr vert="horz" lIns="0" tIns="144000" rIns="0" bIns="144000" rtlCol="0" anchor="t">
            <a:noAutofit/>
          </a:bodyPr>
          <a:lstStyle>
            <a:lvl1pPr algn="l" defTabSz="457200" rtl="0" eaLnBrk="1" latinLnBrk="0" hangingPunct="1">
              <a:spcBef>
                <a:spcPct val="0"/>
              </a:spcBef>
              <a:buNone/>
              <a:defRPr sz="4400" kern="1200">
                <a:solidFill>
                  <a:schemeClr val="tx1"/>
                </a:solidFill>
                <a:latin typeface="Roboto Regular"/>
                <a:ea typeface="+mj-ea"/>
                <a:cs typeface="Roboto Regular"/>
              </a:defRPr>
            </a:lvl1pPr>
          </a:lstStyle>
          <a:p>
            <a:endParaRPr lang="en-US" sz="3200" dirty="0">
              <a:solidFill>
                <a:srgbClr val="00AEEF"/>
              </a:solidFill>
            </a:endParaRPr>
          </a:p>
        </p:txBody>
      </p:sp>
      <p:pic>
        <p:nvPicPr>
          <p:cNvPr id="24"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91571" y="210133"/>
            <a:ext cx="2124075" cy="6381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EEECE1"/>
                  </a:outerShdw>
                </a:effectLst>
              </a14:hiddenEffects>
            </a:ext>
          </a:extLst>
        </p:spPr>
      </p:pic>
      <p:sp>
        <p:nvSpPr>
          <p:cNvPr id="5" name="Rectangle 4"/>
          <p:cNvSpPr/>
          <p:nvPr/>
        </p:nvSpPr>
        <p:spPr>
          <a:xfrm>
            <a:off x="3665341" y="3244334"/>
            <a:ext cx="1813317" cy="369332"/>
          </a:xfrm>
          <a:prstGeom prst="rect">
            <a:avLst/>
          </a:prstGeom>
        </p:spPr>
        <p:txBody>
          <a:bodyPr wrap="none">
            <a:spAutoFit/>
          </a:bodyPr>
          <a:lstStyle/>
          <a:p>
            <a:pPr lvl="0" defTabSz="914400" eaLnBrk="0" fontAlgn="base" hangingPunct="0">
              <a:spcBef>
                <a:spcPct val="0"/>
              </a:spcBef>
              <a:spcAft>
                <a:spcPts val="1200"/>
              </a:spcAft>
            </a:pPr>
            <a:r>
              <a:rPr lang="en-US" altLang="en-US" dirty="0">
                <a:solidFill>
                  <a:srgbClr val="FFFFFF"/>
                </a:solidFill>
                <a:latin typeface="Arial" panose="020B0604020202020204" pitchFamily="34" charset="0"/>
              </a:rPr>
              <a:t>What is SDMX?</a:t>
            </a:r>
            <a:endParaRPr lang="en-US" altLang="en-US" sz="1050" dirty="0">
              <a:latin typeface="Arial" panose="020B0604020202020204" pitchFamily="34" charset="0"/>
            </a:endParaRPr>
          </a:p>
        </p:txBody>
      </p:sp>
      <p:sp>
        <p:nvSpPr>
          <p:cNvPr id="12" name="TextBox 11"/>
          <p:cNvSpPr txBox="1"/>
          <p:nvPr/>
        </p:nvSpPr>
        <p:spPr>
          <a:xfrm>
            <a:off x="5422061" y="6419335"/>
            <a:ext cx="3580049" cy="369332"/>
          </a:xfrm>
          <a:prstGeom prst="rect">
            <a:avLst/>
          </a:prstGeom>
          <a:noFill/>
        </p:spPr>
        <p:txBody>
          <a:bodyPr wrap="square" rtlCol="0">
            <a:spAutoFit/>
          </a:bodyPr>
          <a:lstStyle/>
          <a:p>
            <a:r>
              <a:rPr lang="en-US" dirty="0">
                <a:solidFill>
                  <a:srgbClr val="0070C0"/>
                </a:solidFill>
              </a:rPr>
              <a:t>Pour plus </a:t>
            </a:r>
            <a:r>
              <a:rPr lang="en-US" dirty="0" err="1">
                <a:solidFill>
                  <a:srgbClr val="0070C0"/>
                </a:solidFill>
              </a:rPr>
              <a:t>d’information</a:t>
            </a:r>
            <a:r>
              <a:rPr lang="en-US" dirty="0">
                <a:solidFill>
                  <a:srgbClr val="0070C0"/>
                </a:solidFill>
              </a:rPr>
              <a:t>: SDMX.org</a:t>
            </a:r>
          </a:p>
        </p:txBody>
      </p:sp>
      <p:sp>
        <p:nvSpPr>
          <p:cNvPr id="13" name="Rectangle 12"/>
          <p:cNvSpPr/>
          <p:nvPr/>
        </p:nvSpPr>
        <p:spPr>
          <a:xfrm>
            <a:off x="2715646" y="454697"/>
            <a:ext cx="6096000" cy="515847"/>
          </a:xfrm>
          <a:prstGeom prst="rect">
            <a:avLst/>
          </a:prstGeom>
        </p:spPr>
        <p:txBody>
          <a:bodyPr>
            <a:spAutoFit/>
          </a:bodyPr>
          <a:lstStyle/>
          <a:p>
            <a:pPr lvl="0" defTabSz="914400" eaLnBrk="0" fontAlgn="base" hangingPunct="0">
              <a:spcBef>
                <a:spcPct val="0"/>
              </a:spcBef>
              <a:spcAft>
                <a:spcPct val="0"/>
              </a:spcAft>
            </a:pPr>
            <a:r>
              <a:rPr lang="fr-FR" altLang="en-US" dirty="0">
                <a:solidFill>
                  <a:srgbClr val="212121"/>
                </a:solidFill>
                <a:latin typeface="inherit"/>
              </a:rPr>
              <a:t>Echange de données et de métadonnées statistiques</a:t>
            </a:r>
            <a:endParaRPr lang="fr-FR" altLang="en-US" sz="1400" dirty="0">
              <a:latin typeface="Arial" panose="020B0604020202020204" pitchFamily="34" charset="0"/>
            </a:endParaRPr>
          </a:p>
          <a:p>
            <a:pPr>
              <a:lnSpc>
                <a:spcPct val="119000"/>
              </a:lnSpc>
              <a:spcAft>
                <a:spcPts val="600"/>
              </a:spcAft>
            </a:pPr>
            <a:r>
              <a:rPr lang="en-US" sz="800" kern="1400" dirty="0">
                <a:ln>
                  <a:noFill/>
                </a:ln>
                <a:solidFill>
                  <a:srgbClr val="000000"/>
                </a:solidFill>
                <a:effectLst/>
                <a:latin typeface="Calibri" panose="020F0502020204030204" pitchFamily="34" charset="0"/>
              </a:rPr>
              <a:t> </a:t>
            </a:r>
          </a:p>
        </p:txBody>
      </p:sp>
      <p:sp>
        <p:nvSpPr>
          <p:cNvPr id="4" name="Rectangle 2"/>
          <p:cNvSpPr>
            <a:spLocks noChangeArrowheads="1"/>
          </p:cNvSpPr>
          <p:nvPr/>
        </p:nvSpPr>
        <p:spPr bwMode="auto">
          <a:xfrm>
            <a:off x="728122" y="2879867"/>
            <a:ext cx="65" cy="276999"/>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fr-FR" altLang="en-US" sz="1800" b="0" i="0" u="none" strike="noStrike" cap="none" normalizeH="0" baseline="0" dirty="0">
              <a:ln>
                <a:noFill/>
              </a:ln>
              <a:solidFill>
                <a:schemeClr val="tx1"/>
              </a:solidFill>
              <a:effectLst/>
              <a:latin typeface="Arial" panose="020B0604020202020204" pitchFamily="34" charset="0"/>
            </a:endParaRPr>
          </a:p>
        </p:txBody>
      </p:sp>
      <p:sp>
        <p:nvSpPr>
          <p:cNvPr id="10" name="Rectangle 4"/>
          <p:cNvSpPr>
            <a:spLocks noChangeArrowheads="1"/>
          </p:cNvSpPr>
          <p:nvPr/>
        </p:nvSpPr>
        <p:spPr bwMode="auto">
          <a:xfrm>
            <a:off x="728187" y="1118337"/>
            <a:ext cx="4967707" cy="369332"/>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p>
            <a:pPr marR="0" lvl="0" indent="0" fontAlgn="base">
              <a:lnSpc>
                <a:spcPct val="100000"/>
              </a:lnSpc>
              <a:spcBef>
                <a:spcPct val="0"/>
              </a:spcBef>
              <a:spcAft>
                <a:spcPct val="0"/>
              </a:spcAft>
              <a:buClrTx/>
              <a:buSzTx/>
              <a:buFontTx/>
              <a:buNone/>
              <a:tabLst/>
            </a:pPr>
            <a:r>
              <a:rPr lang="fr-FR" altLang="en-US" sz="2400" dirty="0">
                <a:solidFill>
                  <a:srgbClr val="0070C0"/>
                </a:solidFill>
                <a:latin typeface="Arial" panose="020B0604020202020204" pitchFamily="34" charset="0"/>
              </a:rPr>
              <a:t>Doit-on avoir une base de données?</a:t>
            </a:r>
          </a:p>
        </p:txBody>
      </p:sp>
      <p:sp>
        <p:nvSpPr>
          <p:cNvPr id="17" name="Rectangle 6"/>
          <p:cNvSpPr>
            <a:spLocks noChangeArrowheads="1"/>
          </p:cNvSpPr>
          <p:nvPr/>
        </p:nvSpPr>
        <p:spPr bwMode="auto">
          <a:xfrm>
            <a:off x="716143" y="1671878"/>
            <a:ext cx="7786735" cy="738664"/>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spAutoFit/>
          </a:bodyPr>
          <a:lstStyle/>
          <a:p>
            <a:pPr marL="342900" lvl="0" indent="-342900" defTabSz="914400" eaLnBrk="0" fontAlgn="base" hangingPunct="0">
              <a:spcBef>
                <a:spcPct val="0"/>
              </a:spcBef>
              <a:spcAft>
                <a:spcPct val="0"/>
              </a:spcAft>
              <a:buFont typeface="Arial" panose="020B0604020202020204" pitchFamily="34" charset="0"/>
              <a:buChar char="•"/>
            </a:pPr>
            <a:r>
              <a:rPr lang="fr-FR" altLang="en-US" sz="2400" dirty="0">
                <a:solidFill>
                  <a:srgbClr val="212121"/>
                </a:solidFill>
                <a:latin typeface="+mj-lt"/>
              </a:rPr>
              <a:t>Les bases de données relationnelles sont généralement utilisées dans l'échange de données SDMX</a:t>
            </a:r>
          </a:p>
        </p:txBody>
      </p:sp>
      <p:sp>
        <p:nvSpPr>
          <p:cNvPr id="19" name="Rectangle 7"/>
          <p:cNvSpPr>
            <a:spLocks noChangeArrowheads="1"/>
          </p:cNvSpPr>
          <p:nvPr/>
        </p:nvSpPr>
        <p:spPr bwMode="auto">
          <a:xfrm>
            <a:off x="1036731" y="2454309"/>
            <a:ext cx="7370653" cy="738664"/>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spAutoFit/>
          </a:bodyPr>
          <a:lstStyle/>
          <a:p>
            <a:pPr marL="342900" lvl="0" indent="-342900" defTabSz="914400" eaLnBrk="0" fontAlgn="base" hangingPunct="0">
              <a:spcBef>
                <a:spcPct val="0"/>
              </a:spcBef>
              <a:spcAft>
                <a:spcPct val="0"/>
              </a:spcAft>
              <a:buFont typeface="Arial" panose="020B0604020202020204" pitchFamily="34" charset="0"/>
              <a:buChar char="•"/>
            </a:pPr>
            <a:r>
              <a:rPr lang="fr-FR" altLang="en-US" sz="2400" dirty="0">
                <a:solidFill>
                  <a:srgbClr val="212121"/>
                </a:solidFill>
                <a:latin typeface="+mj-lt"/>
              </a:rPr>
              <a:t>Très souhaitable d'avoir des données statistiques dans une base de données</a:t>
            </a:r>
          </a:p>
        </p:txBody>
      </p:sp>
      <p:sp>
        <p:nvSpPr>
          <p:cNvPr id="20" name="Rectangle 8"/>
          <p:cNvSpPr>
            <a:spLocks noChangeArrowheads="1"/>
          </p:cNvSpPr>
          <p:nvPr/>
        </p:nvSpPr>
        <p:spPr bwMode="auto">
          <a:xfrm>
            <a:off x="728122" y="3299388"/>
            <a:ext cx="7757768" cy="1107996"/>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spAutoFit/>
          </a:bodyPr>
          <a:lstStyle/>
          <a:p>
            <a:pPr marL="342900" lvl="0" indent="-342900" defTabSz="914400" eaLnBrk="0" fontAlgn="base" hangingPunct="0">
              <a:spcBef>
                <a:spcPct val="0"/>
              </a:spcBef>
              <a:spcAft>
                <a:spcPct val="0"/>
              </a:spcAft>
              <a:buFont typeface="Arial" panose="020B0604020202020204" pitchFamily="34" charset="0"/>
              <a:buChar char="•"/>
            </a:pPr>
            <a:r>
              <a:rPr lang="fr-FR" altLang="en-US" sz="2400" dirty="0">
                <a:solidFill>
                  <a:srgbClr val="212121"/>
                </a:solidFill>
                <a:latin typeface="+mj-lt"/>
              </a:rPr>
              <a:t>Cependant, il est possible de lier une feuille de calcul Excel sur un fichier DSD et d'extraire les données de la feuille de calcul dans un fichier SDMX</a:t>
            </a:r>
          </a:p>
        </p:txBody>
      </p:sp>
      <p:sp>
        <p:nvSpPr>
          <p:cNvPr id="21" name="Rectangle 9"/>
          <p:cNvSpPr>
            <a:spLocks noChangeArrowheads="1"/>
          </p:cNvSpPr>
          <p:nvPr/>
        </p:nvSpPr>
        <p:spPr bwMode="auto">
          <a:xfrm>
            <a:off x="1036731" y="4640028"/>
            <a:ext cx="7754374" cy="738664"/>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spAutoFit/>
          </a:bodyPr>
          <a:lstStyle/>
          <a:p>
            <a:pPr marL="342900" lvl="0" indent="-342900" defTabSz="914400" eaLnBrk="0" fontAlgn="base" hangingPunct="0">
              <a:spcBef>
                <a:spcPct val="0"/>
              </a:spcBef>
              <a:spcAft>
                <a:spcPct val="0"/>
              </a:spcAft>
              <a:buFont typeface="Arial" panose="020B0604020202020204" pitchFamily="34" charset="0"/>
              <a:buChar char="•"/>
            </a:pPr>
            <a:r>
              <a:rPr lang="fr-FR" altLang="en-US" sz="2400" dirty="0">
                <a:solidFill>
                  <a:srgbClr val="212121"/>
                </a:solidFill>
                <a:latin typeface="+mj-lt"/>
              </a:rPr>
              <a:t>Il est également possible de lier et de convertir en SDMX un fichier plat tel que CSV</a:t>
            </a:r>
          </a:p>
        </p:txBody>
      </p:sp>
    </p:spTree>
    <p:extLst>
      <p:ext uri="{BB962C8B-B14F-4D97-AF65-F5344CB8AC3E}">
        <p14:creationId xmlns:p14="http://schemas.microsoft.com/office/powerpoint/2010/main" val="425798928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Subtitle 2"/>
          <p:cNvSpPr txBox="1">
            <a:spLocks/>
          </p:cNvSpPr>
          <p:nvPr/>
        </p:nvSpPr>
        <p:spPr>
          <a:xfrm>
            <a:off x="728122" y="6350001"/>
            <a:ext cx="7679262" cy="508000"/>
          </a:xfrm>
          <a:prstGeom prst="rect">
            <a:avLst/>
          </a:prstGeom>
        </p:spPr>
        <p:txBody>
          <a:bodyPr vert="horz" lIns="0" tIns="45713" rIns="0" bIns="45713" rtlCol="0" anchor="ctr">
            <a:normAutofit/>
          </a:bodyPr>
          <a:lstStyle>
            <a:lvl1pPr marL="0" indent="0" algn="l" defTabSz="457200" rtl="0" eaLnBrk="1" latinLnBrk="0" hangingPunct="1">
              <a:spcBef>
                <a:spcPct val="20000"/>
              </a:spcBef>
              <a:buFont typeface="Arial"/>
              <a:buNone/>
              <a:defRPr sz="3200" kern="1200">
                <a:solidFill>
                  <a:schemeClr val="tx1">
                    <a:tint val="75000"/>
                  </a:schemeClr>
                </a:solidFill>
                <a:latin typeface="Roboto Regular"/>
                <a:ea typeface="+mn-ea"/>
                <a:cs typeface="Roboto Regular"/>
              </a:defRPr>
            </a:lvl1pPr>
            <a:lvl2pPr marL="457200" indent="0" algn="ctr" defTabSz="457200" rtl="0" eaLnBrk="1" latinLnBrk="0" hangingPunct="1">
              <a:spcBef>
                <a:spcPct val="20000"/>
              </a:spcBef>
              <a:buFont typeface="Arial"/>
              <a:buNone/>
              <a:defRPr sz="2800" kern="1200">
                <a:solidFill>
                  <a:schemeClr val="tx1">
                    <a:tint val="75000"/>
                  </a:schemeClr>
                </a:solidFill>
                <a:latin typeface="Roboto Regular"/>
                <a:ea typeface="+mn-ea"/>
                <a:cs typeface="Roboto Regular"/>
              </a:defRPr>
            </a:lvl2pPr>
            <a:lvl3pPr marL="914400" indent="0" algn="ctr" defTabSz="457200" rtl="0" eaLnBrk="1" latinLnBrk="0" hangingPunct="1">
              <a:spcBef>
                <a:spcPct val="20000"/>
              </a:spcBef>
              <a:buFont typeface="Arial"/>
              <a:buNone/>
              <a:defRPr sz="2400" kern="1200">
                <a:solidFill>
                  <a:schemeClr val="tx1">
                    <a:tint val="75000"/>
                  </a:schemeClr>
                </a:solidFill>
                <a:latin typeface="Roboto Regular"/>
                <a:ea typeface="+mn-ea"/>
                <a:cs typeface="Roboto Regular"/>
              </a:defRPr>
            </a:lvl3pPr>
            <a:lvl4pPr marL="1371600" indent="0" algn="ctr" defTabSz="457200" rtl="0" eaLnBrk="1" latinLnBrk="0" hangingPunct="1">
              <a:spcBef>
                <a:spcPct val="20000"/>
              </a:spcBef>
              <a:buFont typeface="Arial"/>
              <a:buNone/>
              <a:defRPr sz="2000" kern="1200">
                <a:solidFill>
                  <a:schemeClr val="tx1">
                    <a:tint val="75000"/>
                  </a:schemeClr>
                </a:solidFill>
                <a:latin typeface="Roboto Regular"/>
                <a:ea typeface="+mn-ea"/>
                <a:cs typeface="Roboto Regular"/>
              </a:defRPr>
            </a:lvl4pPr>
            <a:lvl5pPr marL="1828800" indent="0" algn="ctr" defTabSz="457200" rtl="0" eaLnBrk="1" latinLnBrk="0" hangingPunct="1">
              <a:spcBef>
                <a:spcPct val="20000"/>
              </a:spcBef>
              <a:buFont typeface="Arial"/>
              <a:buNone/>
              <a:defRPr sz="2000" kern="1200">
                <a:solidFill>
                  <a:schemeClr val="tx1">
                    <a:tint val="75000"/>
                  </a:schemeClr>
                </a:solidFill>
                <a:latin typeface="Roboto Regular"/>
                <a:ea typeface="+mn-ea"/>
                <a:cs typeface="Roboto Regular"/>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fld id="{28574C2E-61E0-2C45-9917-25B26B6AD85F}" type="slidenum">
              <a:rPr lang="en-US" sz="900" smtClean="0">
                <a:solidFill>
                  <a:schemeClr val="bg1">
                    <a:lumMod val="65000"/>
                  </a:schemeClr>
                </a:solidFill>
              </a:rPr>
              <a:t>9</a:t>
            </a:fld>
            <a:endParaRPr lang="en-US" sz="900" dirty="0">
              <a:solidFill>
                <a:schemeClr val="bg1">
                  <a:lumMod val="65000"/>
                </a:schemeClr>
              </a:solidFill>
            </a:endParaRPr>
          </a:p>
        </p:txBody>
      </p:sp>
      <p:cxnSp>
        <p:nvCxnSpPr>
          <p:cNvPr id="15" name="Straight Connector 14"/>
          <p:cNvCxnSpPr/>
          <p:nvPr/>
        </p:nvCxnSpPr>
        <p:spPr>
          <a:xfrm>
            <a:off x="728122" y="970544"/>
            <a:ext cx="7679263" cy="0"/>
          </a:xfrm>
          <a:prstGeom prst="line">
            <a:avLst/>
          </a:prstGeom>
          <a:ln w="12700" cmpd="sng">
            <a:solidFill>
              <a:srgbClr val="00AEEF"/>
            </a:solidFill>
            <a:round/>
          </a:ln>
          <a:effectLst/>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p:nvCxnSpPr>
        <p:spPr>
          <a:xfrm>
            <a:off x="728122" y="6350001"/>
            <a:ext cx="7679263" cy="0"/>
          </a:xfrm>
          <a:prstGeom prst="line">
            <a:avLst/>
          </a:prstGeom>
          <a:ln w="12700" cmpd="sng">
            <a:solidFill>
              <a:srgbClr val="00AEEF"/>
            </a:solidFill>
            <a:round/>
          </a:ln>
          <a:effectLst/>
        </p:spPr>
        <p:style>
          <a:lnRef idx="2">
            <a:schemeClr val="accent1"/>
          </a:lnRef>
          <a:fillRef idx="0">
            <a:schemeClr val="accent1"/>
          </a:fillRef>
          <a:effectRef idx="1">
            <a:schemeClr val="accent1"/>
          </a:effectRef>
          <a:fontRef idx="minor">
            <a:schemeClr val="tx1"/>
          </a:fontRef>
        </p:style>
      </p:cxnSp>
      <p:sp>
        <p:nvSpPr>
          <p:cNvPr id="9" name="Title 1"/>
          <p:cNvSpPr txBox="1">
            <a:spLocks/>
          </p:cNvSpPr>
          <p:nvPr/>
        </p:nvSpPr>
        <p:spPr>
          <a:xfrm>
            <a:off x="728122" y="2"/>
            <a:ext cx="7679262" cy="1193799"/>
          </a:xfrm>
          <a:prstGeom prst="rect">
            <a:avLst/>
          </a:prstGeom>
        </p:spPr>
        <p:txBody>
          <a:bodyPr vert="horz" lIns="0" tIns="144000" rIns="0" bIns="144000" rtlCol="0" anchor="t">
            <a:noAutofit/>
          </a:bodyPr>
          <a:lstStyle>
            <a:lvl1pPr algn="l" defTabSz="457200" rtl="0" eaLnBrk="1" latinLnBrk="0" hangingPunct="1">
              <a:spcBef>
                <a:spcPct val="0"/>
              </a:spcBef>
              <a:buNone/>
              <a:defRPr sz="4400" kern="1200">
                <a:solidFill>
                  <a:schemeClr val="tx1"/>
                </a:solidFill>
                <a:latin typeface="Roboto Regular"/>
                <a:ea typeface="+mj-ea"/>
                <a:cs typeface="Roboto Regular"/>
              </a:defRPr>
            </a:lvl1pPr>
          </a:lstStyle>
          <a:p>
            <a:endParaRPr lang="en-US" sz="3200" dirty="0">
              <a:solidFill>
                <a:srgbClr val="00AEEF"/>
              </a:solidFill>
            </a:endParaRPr>
          </a:p>
        </p:txBody>
      </p:sp>
      <p:pic>
        <p:nvPicPr>
          <p:cNvPr id="24"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91571" y="210133"/>
            <a:ext cx="2124075" cy="6381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EEECE1"/>
                  </a:outerShdw>
                </a:effectLst>
              </a14:hiddenEffects>
            </a:ext>
          </a:extLst>
        </p:spPr>
      </p:pic>
      <p:sp>
        <p:nvSpPr>
          <p:cNvPr id="5" name="Rectangle 4"/>
          <p:cNvSpPr/>
          <p:nvPr/>
        </p:nvSpPr>
        <p:spPr>
          <a:xfrm>
            <a:off x="3665341" y="3244334"/>
            <a:ext cx="1813317" cy="369332"/>
          </a:xfrm>
          <a:prstGeom prst="rect">
            <a:avLst/>
          </a:prstGeom>
        </p:spPr>
        <p:txBody>
          <a:bodyPr wrap="none">
            <a:spAutoFit/>
          </a:bodyPr>
          <a:lstStyle/>
          <a:p>
            <a:pPr lvl="0" defTabSz="914400" eaLnBrk="0" fontAlgn="base" hangingPunct="0">
              <a:spcBef>
                <a:spcPct val="0"/>
              </a:spcBef>
              <a:spcAft>
                <a:spcPts val="1200"/>
              </a:spcAft>
            </a:pPr>
            <a:r>
              <a:rPr lang="en-US" altLang="en-US" dirty="0">
                <a:solidFill>
                  <a:srgbClr val="FFFFFF"/>
                </a:solidFill>
                <a:latin typeface="Arial" panose="020B0604020202020204" pitchFamily="34" charset="0"/>
              </a:rPr>
              <a:t>What is SDMX?</a:t>
            </a:r>
            <a:endParaRPr lang="en-US" altLang="en-US" sz="1050" dirty="0">
              <a:latin typeface="Arial" panose="020B0604020202020204" pitchFamily="34" charset="0"/>
            </a:endParaRPr>
          </a:p>
        </p:txBody>
      </p:sp>
      <p:sp>
        <p:nvSpPr>
          <p:cNvPr id="12" name="TextBox 11"/>
          <p:cNvSpPr txBox="1"/>
          <p:nvPr/>
        </p:nvSpPr>
        <p:spPr>
          <a:xfrm>
            <a:off x="5422061" y="6419335"/>
            <a:ext cx="3580049" cy="369332"/>
          </a:xfrm>
          <a:prstGeom prst="rect">
            <a:avLst/>
          </a:prstGeom>
          <a:noFill/>
        </p:spPr>
        <p:txBody>
          <a:bodyPr wrap="square" rtlCol="0">
            <a:spAutoFit/>
          </a:bodyPr>
          <a:lstStyle/>
          <a:p>
            <a:r>
              <a:rPr lang="en-US" dirty="0">
                <a:solidFill>
                  <a:srgbClr val="0070C0"/>
                </a:solidFill>
              </a:rPr>
              <a:t>Pour plus </a:t>
            </a:r>
            <a:r>
              <a:rPr lang="en-US" dirty="0" err="1">
                <a:solidFill>
                  <a:srgbClr val="0070C0"/>
                </a:solidFill>
              </a:rPr>
              <a:t>d’information</a:t>
            </a:r>
            <a:r>
              <a:rPr lang="en-US" dirty="0">
                <a:solidFill>
                  <a:srgbClr val="0070C0"/>
                </a:solidFill>
              </a:rPr>
              <a:t>: SDMX.org</a:t>
            </a:r>
          </a:p>
        </p:txBody>
      </p:sp>
      <p:sp>
        <p:nvSpPr>
          <p:cNvPr id="13" name="Rectangle 12"/>
          <p:cNvSpPr/>
          <p:nvPr/>
        </p:nvSpPr>
        <p:spPr>
          <a:xfrm>
            <a:off x="2715646" y="454697"/>
            <a:ext cx="6096000" cy="515847"/>
          </a:xfrm>
          <a:prstGeom prst="rect">
            <a:avLst/>
          </a:prstGeom>
        </p:spPr>
        <p:txBody>
          <a:bodyPr>
            <a:spAutoFit/>
          </a:bodyPr>
          <a:lstStyle/>
          <a:p>
            <a:pPr lvl="0" defTabSz="914400" eaLnBrk="0" fontAlgn="base" hangingPunct="0">
              <a:spcBef>
                <a:spcPct val="0"/>
              </a:spcBef>
              <a:spcAft>
                <a:spcPct val="0"/>
              </a:spcAft>
            </a:pPr>
            <a:r>
              <a:rPr lang="fr-FR" altLang="en-US" dirty="0">
                <a:solidFill>
                  <a:srgbClr val="212121"/>
                </a:solidFill>
                <a:latin typeface="inherit"/>
              </a:rPr>
              <a:t>Echange de données et de métadonnées statistiques</a:t>
            </a:r>
            <a:endParaRPr lang="fr-FR" altLang="en-US" sz="1400" dirty="0">
              <a:latin typeface="Arial" panose="020B0604020202020204" pitchFamily="34" charset="0"/>
            </a:endParaRPr>
          </a:p>
          <a:p>
            <a:pPr>
              <a:lnSpc>
                <a:spcPct val="119000"/>
              </a:lnSpc>
              <a:spcAft>
                <a:spcPts val="600"/>
              </a:spcAft>
            </a:pPr>
            <a:r>
              <a:rPr lang="en-US" sz="800" kern="1400" dirty="0">
                <a:ln>
                  <a:noFill/>
                </a:ln>
                <a:solidFill>
                  <a:srgbClr val="000000"/>
                </a:solidFill>
                <a:effectLst/>
                <a:latin typeface="Calibri" panose="020F0502020204030204" pitchFamily="34" charset="0"/>
              </a:rPr>
              <a:t> </a:t>
            </a:r>
          </a:p>
        </p:txBody>
      </p:sp>
      <p:sp>
        <p:nvSpPr>
          <p:cNvPr id="4" name="Rectangle 2"/>
          <p:cNvSpPr>
            <a:spLocks noChangeArrowheads="1"/>
          </p:cNvSpPr>
          <p:nvPr/>
        </p:nvSpPr>
        <p:spPr bwMode="auto">
          <a:xfrm>
            <a:off x="728122" y="2879867"/>
            <a:ext cx="65" cy="276999"/>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fr-FR" altLang="en-US" sz="1800" b="0" i="0" u="none" strike="noStrike" cap="none" normalizeH="0" baseline="0" dirty="0">
              <a:ln>
                <a:noFill/>
              </a:ln>
              <a:solidFill>
                <a:schemeClr val="tx1"/>
              </a:solidFill>
              <a:effectLst/>
              <a:latin typeface="Arial" panose="020B0604020202020204" pitchFamily="34" charset="0"/>
            </a:endParaRPr>
          </a:p>
        </p:txBody>
      </p:sp>
      <p:sp>
        <p:nvSpPr>
          <p:cNvPr id="10" name="Rectangle 4"/>
          <p:cNvSpPr>
            <a:spLocks noChangeArrowheads="1"/>
          </p:cNvSpPr>
          <p:nvPr/>
        </p:nvSpPr>
        <p:spPr bwMode="auto">
          <a:xfrm>
            <a:off x="769911" y="1173455"/>
            <a:ext cx="7679197" cy="738664"/>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spAutoFit/>
          </a:bodyPr>
          <a:lstStyle/>
          <a:p>
            <a:pPr marR="0" lvl="0" indent="0" fontAlgn="base">
              <a:lnSpc>
                <a:spcPct val="100000"/>
              </a:lnSpc>
              <a:spcBef>
                <a:spcPct val="0"/>
              </a:spcBef>
              <a:spcAft>
                <a:spcPct val="0"/>
              </a:spcAft>
              <a:buClrTx/>
              <a:buSzTx/>
              <a:buFontTx/>
              <a:buNone/>
              <a:tabLst/>
            </a:pPr>
            <a:r>
              <a:rPr lang="fr-FR" altLang="en-US" sz="2400" dirty="0">
                <a:solidFill>
                  <a:srgbClr val="0070C0"/>
                </a:solidFill>
                <a:latin typeface="Arial" panose="020B0604020202020204" pitchFamily="34" charset="0"/>
              </a:rPr>
              <a:t>Développement de définitions globales de structure de données</a:t>
            </a:r>
          </a:p>
        </p:txBody>
      </p:sp>
      <p:sp>
        <p:nvSpPr>
          <p:cNvPr id="17" name="Rectangle 6"/>
          <p:cNvSpPr>
            <a:spLocks noChangeArrowheads="1"/>
          </p:cNvSpPr>
          <p:nvPr/>
        </p:nvSpPr>
        <p:spPr bwMode="auto">
          <a:xfrm>
            <a:off x="716143" y="2338189"/>
            <a:ext cx="7786735" cy="1107996"/>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spAutoFit/>
          </a:bodyPr>
          <a:lstStyle/>
          <a:p>
            <a:pPr marL="342900" lvl="0" indent="-342900" defTabSz="914400" eaLnBrk="0" fontAlgn="base" hangingPunct="0">
              <a:spcBef>
                <a:spcPct val="0"/>
              </a:spcBef>
              <a:spcAft>
                <a:spcPct val="0"/>
              </a:spcAft>
              <a:buFont typeface="Arial" panose="020B0604020202020204" pitchFamily="34" charset="0"/>
              <a:buChar char="•"/>
            </a:pPr>
            <a:r>
              <a:rPr lang="fr-FR" altLang="en-US" sz="2400" dirty="0">
                <a:solidFill>
                  <a:srgbClr val="212121"/>
                </a:solidFill>
                <a:latin typeface="+mj-lt"/>
              </a:rPr>
              <a:t>Le développement d’un DSD global est généralement réalisé par un groupe de travail composé de plusieurs agences et pays internationaux.</a:t>
            </a:r>
          </a:p>
        </p:txBody>
      </p:sp>
    </p:spTree>
    <p:extLst>
      <p:ext uri="{BB962C8B-B14F-4D97-AF65-F5344CB8AC3E}">
        <p14:creationId xmlns:p14="http://schemas.microsoft.com/office/powerpoint/2010/main" val="1383906829"/>
      </p:ext>
    </p:extLst>
  </p:cSld>
  <p:clrMapOvr>
    <a:masterClrMapping/>
  </p:clrMapOvr>
</p:sld>
</file>

<file path=ppt/theme/theme1.xml><?xml version="1.0" encoding="utf-8"?>
<a:theme xmlns:a="http://schemas.openxmlformats.org/drawingml/2006/main" name="UNEnvironment_PPT_English_ver2 (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7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UNEnvironment_PPT_English_ver2 (1)</Template>
  <TotalTime>1268</TotalTime>
  <Words>1238</Words>
  <Application>Microsoft Office PowerPoint</Application>
  <PresentationFormat>On-screen Show (4:3)</PresentationFormat>
  <Paragraphs>163</Paragraphs>
  <Slides>14</Slides>
  <Notes>14</Notes>
  <HiddenSlides>0</HiddenSlides>
  <MMClips>0</MMClips>
  <ScaleCrop>false</ScaleCrop>
  <HeadingPairs>
    <vt:vector size="6" baseType="variant">
      <vt:variant>
        <vt:lpstr>Fonts Used</vt:lpstr>
      </vt:variant>
      <vt:variant>
        <vt:i4>5</vt:i4>
      </vt:variant>
      <vt:variant>
        <vt:lpstr>Theme</vt:lpstr>
      </vt:variant>
      <vt:variant>
        <vt:i4>2</vt:i4>
      </vt:variant>
      <vt:variant>
        <vt:lpstr>Slide Titles</vt:lpstr>
      </vt:variant>
      <vt:variant>
        <vt:i4>14</vt:i4>
      </vt:variant>
    </vt:vector>
  </HeadingPairs>
  <TitlesOfParts>
    <vt:vector size="21" baseType="lpstr">
      <vt:lpstr>Arial</vt:lpstr>
      <vt:lpstr>Calibri</vt:lpstr>
      <vt:lpstr>inherit</vt:lpstr>
      <vt:lpstr>Roboto Regular</vt:lpstr>
      <vt:lpstr>Wingdings</vt:lpstr>
      <vt:lpstr>UNEnvironment_PPT_English_ver2 (1)</vt:lpstr>
      <vt:lpstr>7_Office Theme</vt:lpstr>
      <vt:lpstr>Echange de donnees et de metadonnees statistiques (SDMX)</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Merci!</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Elisabetta Bonotto</dc:creator>
  <cp:lastModifiedBy>Dany Ghafari</cp:lastModifiedBy>
  <cp:revision>111</cp:revision>
  <cp:lastPrinted>2018-02-02T08:29:28Z</cp:lastPrinted>
  <dcterms:created xsi:type="dcterms:W3CDTF">2017-06-27T12:08:57Z</dcterms:created>
  <dcterms:modified xsi:type="dcterms:W3CDTF">2018-12-06T09:22:53Z</dcterms:modified>
</cp:coreProperties>
</file>