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58" r:id="rId2"/>
    <p:sldMasterId id="2147483673" r:id="rId3"/>
    <p:sldMasterId id="2147483686" r:id="rId4"/>
    <p:sldMasterId id="2147483698" r:id="rId5"/>
  </p:sldMasterIdLst>
  <p:notesMasterIdLst>
    <p:notesMasterId r:id="rId27"/>
  </p:notesMasterIdLst>
  <p:handoutMasterIdLst>
    <p:handoutMasterId r:id="rId28"/>
  </p:handoutMasterIdLst>
  <p:sldIdLst>
    <p:sldId id="256" r:id="rId6"/>
    <p:sldId id="281" r:id="rId7"/>
    <p:sldId id="289" r:id="rId8"/>
    <p:sldId id="280" r:id="rId9"/>
    <p:sldId id="284" r:id="rId10"/>
    <p:sldId id="285" r:id="rId11"/>
    <p:sldId id="286" r:id="rId12"/>
    <p:sldId id="287" r:id="rId13"/>
    <p:sldId id="290" r:id="rId14"/>
    <p:sldId id="291" r:id="rId15"/>
    <p:sldId id="293" r:id="rId16"/>
    <p:sldId id="294" r:id="rId17"/>
    <p:sldId id="295" r:id="rId18"/>
    <p:sldId id="296" r:id="rId19"/>
    <p:sldId id="297" r:id="rId20"/>
    <p:sldId id="299" r:id="rId21"/>
    <p:sldId id="300" r:id="rId22"/>
    <p:sldId id="302" r:id="rId23"/>
    <p:sldId id="298" r:id="rId24"/>
    <p:sldId id="288" r:id="rId25"/>
    <p:sldId id="269" r:id="rId26"/>
  </p:sldIdLst>
  <p:sldSz cx="9144000" cy="6858000" type="screen4x3"/>
  <p:notesSz cx="6858000" cy="9144000"/>
  <p:defaultTextStyle>
    <a:defPPr>
      <a:defRPr lang="en-US"/>
    </a:defPPr>
    <a:lvl1pPr marL="0" algn="l" defTabSz="457136" rtl="0" eaLnBrk="1" latinLnBrk="0" hangingPunct="1">
      <a:defRPr sz="1800" kern="1200">
        <a:solidFill>
          <a:schemeClr val="tx1"/>
        </a:solidFill>
        <a:latin typeface="+mn-lt"/>
        <a:ea typeface="+mn-ea"/>
        <a:cs typeface="+mn-cs"/>
      </a:defRPr>
    </a:lvl1pPr>
    <a:lvl2pPr marL="457136" algn="l" defTabSz="457136" rtl="0" eaLnBrk="1" latinLnBrk="0" hangingPunct="1">
      <a:defRPr sz="1800" kern="1200">
        <a:solidFill>
          <a:schemeClr val="tx1"/>
        </a:solidFill>
        <a:latin typeface="+mn-lt"/>
        <a:ea typeface="+mn-ea"/>
        <a:cs typeface="+mn-cs"/>
      </a:defRPr>
    </a:lvl2pPr>
    <a:lvl3pPr marL="914272" algn="l" defTabSz="457136" rtl="0" eaLnBrk="1" latinLnBrk="0" hangingPunct="1">
      <a:defRPr sz="1800" kern="1200">
        <a:solidFill>
          <a:schemeClr val="tx1"/>
        </a:solidFill>
        <a:latin typeface="+mn-lt"/>
        <a:ea typeface="+mn-ea"/>
        <a:cs typeface="+mn-cs"/>
      </a:defRPr>
    </a:lvl3pPr>
    <a:lvl4pPr marL="1371408" algn="l" defTabSz="457136" rtl="0" eaLnBrk="1" latinLnBrk="0" hangingPunct="1">
      <a:defRPr sz="1800" kern="1200">
        <a:solidFill>
          <a:schemeClr val="tx1"/>
        </a:solidFill>
        <a:latin typeface="+mn-lt"/>
        <a:ea typeface="+mn-ea"/>
        <a:cs typeface="+mn-cs"/>
      </a:defRPr>
    </a:lvl4pPr>
    <a:lvl5pPr marL="1828543" algn="l" defTabSz="457136" rtl="0" eaLnBrk="1" latinLnBrk="0" hangingPunct="1">
      <a:defRPr sz="1800" kern="1200">
        <a:solidFill>
          <a:schemeClr val="tx1"/>
        </a:solidFill>
        <a:latin typeface="+mn-lt"/>
        <a:ea typeface="+mn-ea"/>
        <a:cs typeface="+mn-cs"/>
      </a:defRPr>
    </a:lvl5pPr>
    <a:lvl6pPr marL="2285679" algn="l" defTabSz="457136" rtl="0" eaLnBrk="1" latinLnBrk="0" hangingPunct="1">
      <a:defRPr sz="1800" kern="1200">
        <a:solidFill>
          <a:schemeClr val="tx1"/>
        </a:solidFill>
        <a:latin typeface="+mn-lt"/>
        <a:ea typeface="+mn-ea"/>
        <a:cs typeface="+mn-cs"/>
      </a:defRPr>
    </a:lvl6pPr>
    <a:lvl7pPr marL="2742815" algn="l" defTabSz="457136" rtl="0" eaLnBrk="1" latinLnBrk="0" hangingPunct="1">
      <a:defRPr sz="1800" kern="1200">
        <a:solidFill>
          <a:schemeClr val="tx1"/>
        </a:solidFill>
        <a:latin typeface="+mn-lt"/>
        <a:ea typeface="+mn-ea"/>
        <a:cs typeface="+mn-cs"/>
      </a:defRPr>
    </a:lvl7pPr>
    <a:lvl8pPr marL="3199951" algn="l" defTabSz="457136" rtl="0" eaLnBrk="1" latinLnBrk="0" hangingPunct="1">
      <a:defRPr sz="1800" kern="1200">
        <a:solidFill>
          <a:schemeClr val="tx1"/>
        </a:solidFill>
        <a:latin typeface="+mn-lt"/>
        <a:ea typeface="+mn-ea"/>
        <a:cs typeface="+mn-cs"/>
      </a:defRPr>
    </a:lvl8pPr>
    <a:lvl9pPr marL="3657087" algn="l" defTabSz="457136"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ps for a successful presentation" id="{FC232CDB-8A9E-1148-994D-E4401834FBC7}">
          <p14:sldIdLst/>
        </p14:section>
        <p14:section name="Intro slide options" id="{6DE3BC16-BA9D-514E-992B-9D4CE90FC4DB}">
          <p14:sldIdLst>
            <p14:sldId id="256"/>
            <p14:sldId id="281"/>
            <p14:sldId id="289"/>
            <p14:sldId id="280"/>
            <p14:sldId id="284"/>
            <p14:sldId id="285"/>
            <p14:sldId id="286"/>
            <p14:sldId id="287"/>
            <p14:sldId id="290"/>
            <p14:sldId id="291"/>
            <p14:sldId id="293"/>
            <p14:sldId id="294"/>
            <p14:sldId id="295"/>
            <p14:sldId id="296"/>
            <p14:sldId id="297"/>
            <p14:sldId id="299"/>
            <p14:sldId id="300"/>
            <p14:sldId id="302"/>
            <p14:sldId id="298"/>
            <p14:sldId id="288"/>
          </p14:sldIdLst>
        </p14:section>
        <p14:section name="Quote slide" id="{45C34FC4-B2B6-5D40-87DC-91F9DBFCD590}">
          <p14:sldIdLst/>
        </p14:section>
        <p14:section name="Content slide options - text only" id="{B3BC6B92-6142-6643-B1B4-33A02C6873F2}">
          <p14:sldIdLst/>
        </p14:section>
        <p14:section name="Content slide options - bulleted lists" id="{E466CC74-660C-FC46-A0E3-BF41A350C32C}">
          <p14:sldIdLst/>
        </p14:section>
        <p14:section name="Content slide options - images" id="{309F6C77-BCBF-EC49-A40B-7F96ADAE62C1}">
          <p14:sldIdLst/>
        </p14:section>
        <p14:section name="Content slide options - graphs / charts" id="{9A19F220-5757-9641-AB8B-6169DBE77084}">
          <p14:sldIdLst/>
        </p14:section>
        <p14:section name="Section Divider slide options" id="{BB0DE6CE-D36E-F148-B7AB-2E1C9BC89682}">
          <p14:sldIdLst/>
        </p14:section>
        <p14:section name="Sign off slide" id="{DF88D4E2-3FCD-694C-A611-EC711783F631}">
          <p14:sldIdLst>
            <p14:sldId id="269"/>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anjith Ramadasan"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6" scaleToFitPaper="1" frameSlides="1"/>
  <p:clrMru>
    <a:srgbClr val="00AEEF"/>
    <a:srgbClr val="43C9D6"/>
    <a:srgbClr val="A4C2D2"/>
    <a:srgbClr val="C7EAFB"/>
    <a:srgbClr val="E1F4F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2" autoAdjust="0"/>
    <p:restoredTop sz="89033" autoAdjust="0"/>
  </p:normalViewPr>
  <p:slideViewPr>
    <p:cSldViewPr snapToGrid="0" snapToObjects="1">
      <p:cViewPr varScale="1">
        <p:scale>
          <a:sx n="64" d="100"/>
          <a:sy n="64" d="100"/>
        </p:scale>
        <p:origin x="1560"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snapToObjects="1">
      <p:cViewPr varScale="1">
        <p:scale>
          <a:sx n="139" d="100"/>
          <a:sy n="139" d="100"/>
        </p:scale>
        <p:origin x="-5568" y="-12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7848E8B-5388-4327-B5C1-F501030F575D}" type="doc">
      <dgm:prSet loTypeId="urn:microsoft.com/office/officeart/2005/8/layout/chevron1" loCatId="process" qsTypeId="urn:microsoft.com/office/officeart/2005/8/quickstyle/simple1" qsCatId="simple" csTypeId="urn:microsoft.com/office/officeart/2005/8/colors/accent1_2" csCatId="accent1" phldr="1"/>
      <dgm:spPr/>
    </dgm:pt>
    <dgm:pt modelId="{BEF6A250-4B5D-4437-A2F4-58AAD43906AC}">
      <dgm:prSet phldrT="[Text]"/>
      <dgm:spPr/>
      <dgm:t>
        <a:bodyPr/>
        <a:lstStyle/>
        <a:p>
          <a:r>
            <a:rPr lang="en-US" dirty="0" err="1"/>
            <a:t>Difficultés</a:t>
          </a:r>
          <a:r>
            <a:rPr lang="en-US" dirty="0"/>
            <a:t> </a:t>
          </a:r>
          <a:r>
            <a:rPr lang="en-US" dirty="0" err="1"/>
            <a:t>Rencontrées</a:t>
          </a:r>
          <a:endParaRPr lang="en-US" dirty="0"/>
        </a:p>
      </dgm:t>
    </dgm:pt>
    <dgm:pt modelId="{394AD23B-4310-4D04-A791-A9556BDCBF3E}" type="parTrans" cxnId="{E75D5F1C-59AE-4F0D-A98B-7466270A0D27}">
      <dgm:prSet/>
      <dgm:spPr/>
      <dgm:t>
        <a:bodyPr/>
        <a:lstStyle/>
        <a:p>
          <a:endParaRPr lang="en-US"/>
        </a:p>
      </dgm:t>
    </dgm:pt>
    <dgm:pt modelId="{4D99D53D-FEC9-4092-BFD9-FF5623946E69}" type="sibTrans" cxnId="{E75D5F1C-59AE-4F0D-A98B-7466270A0D27}">
      <dgm:prSet/>
      <dgm:spPr/>
      <dgm:t>
        <a:bodyPr/>
        <a:lstStyle/>
        <a:p>
          <a:endParaRPr lang="en-US"/>
        </a:p>
      </dgm:t>
    </dgm:pt>
    <dgm:pt modelId="{55436FFD-8A0E-4AD1-8A4A-5B4E717F2614}">
      <dgm:prSet phldrT="[Text]"/>
      <dgm:spPr>
        <a:solidFill>
          <a:srgbClr val="92D050"/>
        </a:solidFill>
      </dgm:spPr>
      <dgm:t>
        <a:bodyPr/>
        <a:lstStyle/>
        <a:p>
          <a:r>
            <a:rPr lang="en-US" dirty="0" err="1"/>
            <a:t>Bénéfices</a:t>
          </a:r>
          <a:r>
            <a:rPr lang="en-US" dirty="0"/>
            <a:t> de </a:t>
          </a:r>
          <a:r>
            <a:rPr lang="en-US" dirty="0" err="1"/>
            <a:t>l’OT</a:t>
          </a:r>
          <a:endParaRPr lang="en-US" dirty="0"/>
        </a:p>
      </dgm:t>
    </dgm:pt>
    <dgm:pt modelId="{5A203709-B18C-4585-9388-E06F54493184}" type="parTrans" cxnId="{16490928-F6BD-48FA-8E93-F37509BA5631}">
      <dgm:prSet/>
      <dgm:spPr/>
      <dgm:t>
        <a:bodyPr/>
        <a:lstStyle/>
        <a:p>
          <a:endParaRPr lang="en-US"/>
        </a:p>
      </dgm:t>
    </dgm:pt>
    <dgm:pt modelId="{FBED147D-808C-409B-B1D4-AFD465269918}" type="sibTrans" cxnId="{16490928-F6BD-48FA-8E93-F37509BA5631}">
      <dgm:prSet/>
      <dgm:spPr/>
      <dgm:t>
        <a:bodyPr/>
        <a:lstStyle/>
        <a:p>
          <a:endParaRPr lang="en-US"/>
        </a:p>
      </dgm:t>
    </dgm:pt>
    <dgm:pt modelId="{0A0B443A-77C9-4655-B29F-05F8818A838E}">
      <dgm:prSet phldrT="[Text]"/>
      <dgm:spPr/>
      <dgm:t>
        <a:bodyPr/>
        <a:lstStyle/>
        <a:p>
          <a:r>
            <a:rPr lang="en-US" dirty="0"/>
            <a:t>Future et </a:t>
          </a:r>
          <a:r>
            <a:rPr lang="en-US" dirty="0" err="1"/>
            <a:t>Potentiel</a:t>
          </a:r>
          <a:r>
            <a:rPr lang="en-US" dirty="0"/>
            <a:t> de </a:t>
          </a:r>
          <a:r>
            <a:rPr lang="en-US" dirty="0" err="1"/>
            <a:t>l’OT</a:t>
          </a:r>
          <a:endParaRPr lang="en-US" dirty="0"/>
        </a:p>
      </dgm:t>
    </dgm:pt>
    <dgm:pt modelId="{7BFADFF1-19DF-424F-A181-432D655EA74A}" type="parTrans" cxnId="{7B7CE300-0028-4457-AA1B-21599FD87E82}">
      <dgm:prSet/>
      <dgm:spPr/>
      <dgm:t>
        <a:bodyPr/>
        <a:lstStyle/>
        <a:p>
          <a:endParaRPr lang="en-US"/>
        </a:p>
      </dgm:t>
    </dgm:pt>
    <dgm:pt modelId="{5750799F-DD27-40A0-9D47-4AE7B9CA6A80}" type="sibTrans" cxnId="{7B7CE300-0028-4457-AA1B-21599FD87E82}">
      <dgm:prSet/>
      <dgm:spPr/>
      <dgm:t>
        <a:bodyPr/>
        <a:lstStyle/>
        <a:p>
          <a:endParaRPr lang="en-US"/>
        </a:p>
      </dgm:t>
    </dgm:pt>
    <dgm:pt modelId="{2344CE53-A8AB-41B8-8D66-585508C44E08}" type="pres">
      <dgm:prSet presAssocID="{37848E8B-5388-4327-B5C1-F501030F575D}" presName="Name0" presStyleCnt="0">
        <dgm:presLayoutVars>
          <dgm:dir/>
          <dgm:animLvl val="lvl"/>
          <dgm:resizeHandles val="exact"/>
        </dgm:presLayoutVars>
      </dgm:prSet>
      <dgm:spPr/>
    </dgm:pt>
    <dgm:pt modelId="{E32F4589-6293-4AA9-8A16-EEA06486EF06}" type="pres">
      <dgm:prSet presAssocID="{BEF6A250-4B5D-4437-A2F4-58AAD43906AC}" presName="parTxOnly" presStyleLbl="node1" presStyleIdx="0" presStyleCnt="3">
        <dgm:presLayoutVars>
          <dgm:chMax val="0"/>
          <dgm:chPref val="0"/>
          <dgm:bulletEnabled val="1"/>
        </dgm:presLayoutVars>
      </dgm:prSet>
      <dgm:spPr/>
    </dgm:pt>
    <dgm:pt modelId="{35528226-4B94-471D-99D4-DE9CF601DF26}" type="pres">
      <dgm:prSet presAssocID="{4D99D53D-FEC9-4092-BFD9-FF5623946E69}" presName="parTxOnlySpace" presStyleCnt="0"/>
      <dgm:spPr/>
    </dgm:pt>
    <dgm:pt modelId="{8DCD7671-91FE-4A64-848D-6921EE167B6E}" type="pres">
      <dgm:prSet presAssocID="{55436FFD-8A0E-4AD1-8A4A-5B4E717F2614}" presName="parTxOnly" presStyleLbl="node1" presStyleIdx="1" presStyleCnt="3">
        <dgm:presLayoutVars>
          <dgm:chMax val="0"/>
          <dgm:chPref val="0"/>
          <dgm:bulletEnabled val="1"/>
        </dgm:presLayoutVars>
      </dgm:prSet>
      <dgm:spPr/>
    </dgm:pt>
    <dgm:pt modelId="{4F201165-31FC-449D-B827-A2136246FF63}" type="pres">
      <dgm:prSet presAssocID="{FBED147D-808C-409B-B1D4-AFD465269918}" presName="parTxOnlySpace" presStyleCnt="0"/>
      <dgm:spPr/>
    </dgm:pt>
    <dgm:pt modelId="{2EE9F484-1BB0-4805-A605-900DBBB1AC2C}" type="pres">
      <dgm:prSet presAssocID="{0A0B443A-77C9-4655-B29F-05F8818A838E}" presName="parTxOnly" presStyleLbl="node1" presStyleIdx="2" presStyleCnt="3">
        <dgm:presLayoutVars>
          <dgm:chMax val="0"/>
          <dgm:chPref val="0"/>
          <dgm:bulletEnabled val="1"/>
        </dgm:presLayoutVars>
      </dgm:prSet>
      <dgm:spPr/>
    </dgm:pt>
  </dgm:ptLst>
  <dgm:cxnLst>
    <dgm:cxn modelId="{B125BA68-D36E-4B9B-B019-C3AEEEE7EAA2}" type="presOf" srcId="{0A0B443A-77C9-4655-B29F-05F8818A838E}" destId="{2EE9F484-1BB0-4805-A605-900DBBB1AC2C}" srcOrd="0" destOrd="0" presId="urn:microsoft.com/office/officeart/2005/8/layout/chevron1"/>
    <dgm:cxn modelId="{B6287B8F-9822-4D66-AC5F-E54CEC72916A}" type="presOf" srcId="{37848E8B-5388-4327-B5C1-F501030F575D}" destId="{2344CE53-A8AB-41B8-8D66-585508C44E08}" srcOrd="0" destOrd="0" presId="urn:microsoft.com/office/officeart/2005/8/layout/chevron1"/>
    <dgm:cxn modelId="{A3A1D653-BFC1-4E04-B432-F0D6BFA2FB86}" type="presOf" srcId="{BEF6A250-4B5D-4437-A2F4-58AAD43906AC}" destId="{E32F4589-6293-4AA9-8A16-EEA06486EF06}" srcOrd="0" destOrd="0" presId="urn:microsoft.com/office/officeart/2005/8/layout/chevron1"/>
    <dgm:cxn modelId="{7B7CE300-0028-4457-AA1B-21599FD87E82}" srcId="{37848E8B-5388-4327-B5C1-F501030F575D}" destId="{0A0B443A-77C9-4655-B29F-05F8818A838E}" srcOrd="2" destOrd="0" parTransId="{7BFADFF1-19DF-424F-A181-432D655EA74A}" sibTransId="{5750799F-DD27-40A0-9D47-4AE7B9CA6A80}"/>
    <dgm:cxn modelId="{A1DB4F93-D846-42C2-A1C8-B9704513EC9D}" type="presOf" srcId="{55436FFD-8A0E-4AD1-8A4A-5B4E717F2614}" destId="{8DCD7671-91FE-4A64-848D-6921EE167B6E}" srcOrd="0" destOrd="0" presId="urn:microsoft.com/office/officeart/2005/8/layout/chevron1"/>
    <dgm:cxn modelId="{E75D5F1C-59AE-4F0D-A98B-7466270A0D27}" srcId="{37848E8B-5388-4327-B5C1-F501030F575D}" destId="{BEF6A250-4B5D-4437-A2F4-58AAD43906AC}" srcOrd="0" destOrd="0" parTransId="{394AD23B-4310-4D04-A791-A9556BDCBF3E}" sibTransId="{4D99D53D-FEC9-4092-BFD9-FF5623946E69}"/>
    <dgm:cxn modelId="{16490928-F6BD-48FA-8E93-F37509BA5631}" srcId="{37848E8B-5388-4327-B5C1-F501030F575D}" destId="{55436FFD-8A0E-4AD1-8A4A-5B4E717F2614}" srcOrd="1" destOrd="0" parTransId="{5A203709-B18C-4585-9388-E06F54493184}" sibTransId="{FBED147D-808C-409B-B1D4-AFD465269918}"/>
    <dgm:cxn modelId="{BD3CC56F-10F4-44FF-A763-59D946FDBDCC}" type="presParOf" srcId="{2344CE53-A8AB-41B8-8D66-585508C44E08}" destId="{E32F4589-6293-4AA9-8A16-EEA06486EF06}" srcOrd="0" destOrd="0" presId="urn:microsoft.com/office/officeart/2005/8/layout/chevron1"/>
    <dgm:cxn modelId="{78C61DBC-3F9B-412F-9443-649EF8FCF772}" type="presParOf" srcId="{2344CE53-A8AB-41B8-8D66-585508C44E08}" destId="{35528226-4B94-471D-99D4-DE9CF601DF26}" srcOrd="1" destOrd="0" presId="urn:microsoft.com/office/officeart/2005/8/layout/chevron1"/>
    <dgm:cxn modelId="{E06E65AC-42A1-435F-8E8E-76816A30294B}" type="presParOf" srcId="{2344CE53-A8AB-41B8-8D66-585508C44E08}" destId="{8DCD7671-91FE-4A64-848D-6921EE167B6E}" srcOrd="2" destOrd="0" presId="urn:microsoft.com/office/officeart/2005/8/layout/chevron1"/>
    <dgm:cxn modelId="{39CDB0A5-5696-4EA1-9BD1-2FD870822BE5}" type="presParOf" srcId="{2344CE53-A8AB-41B8-8D66-585508C44E08}" destId="{4F201165-31FC-449D-B827-A2136246FF63}" srcOrd="3" destOrd="0" presId="urn:microsoft.com/office/officeart/2005/8/layout/chevron1"/>
    <dgm:cxn modelId="{B5A9E739-88C8-4F22-8C87-A26E0D1C7905}" type="presParOf" srcId="{2344CE53-A8AB-41B8-8D66-585508C44E08}" destId="{2EE9F484-1BB0-4805-A605-900DBBB1AC2C}"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2F4589-6293-4AA9-8A16-EEA06486EF06}">
      <dsp:nvSpPr>
        <dsp:cNvPr id="0" name=""/>
        <dsp:cNvSpPr/>
      </dsp:nvSpPr>
      <dsp:spPr>
        <a:xfrm>
          <a:off x="2544" y="189502"/>
          <a:ext cx="3100610" cy="1240244"/>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4013" tIns="34671" rIns="34671" bIns="34671" numCol="1" spcCol="1270" anchor="ctr" anchorCtr="0">
          <a:noAutofit/>
        </a:bodyPr>
        <a:lstStyle/>
        <a:p>
          <a:pPr marL="0" lvl="0" indent="0" algn="ctr" defTabSz="1155700">
            <a:lnSpc>
              <a:spcPct val="90000"/>
            </a:lnSpc>
            <a:spcBef>
              <a:spcPct val="0"/>
            </a:spcBef>
            <a:spcAft>
              <a:spcPct val="35000"/>
            </a:spcAft>
            <a:buNone/>
          </a:pPr>
          <a:r>
            <a:rPr lang="en-US" sz="2600" kern="1200" dirty="0" err="1"/>
            <a:t>Difficultés</a:t>
          </a:r>
          <a:r>
            <a:rPr lang="en-US" sz="2600" kern="1200" dirty="0"/>
            <a:t> </a:t>
          </a:r>
          <a:r>
            <a:rPr lang="en-US" sz="2600" kern="1200" dirty="0" err="1"/>
            <a:t>Rencontrées</a:t>
          </a:r>
          <a:endParaRPr lang="en-US" sz="2600" kern="1200" dirty="0"/>
        </a:p>
      </dsp:txBody>
      <dsp:txXfrm>
        <a:off x="622666" y="189502"/>
        <a:ext cx="1860366" cy="1240244"/>
      </dsp:txXfrm>
    </dsp:sp>
    <dsp:sp modelId="{8DCD7671-91FE-4A64-848D-6921EE167B6E}">
      <dsp:nvSpPr>
        <dsp:cNvPr id="0" name=""/>
        <dsp:cNvSpPr/>
      </dsp:nvSpPr>
      <dsp:spPr>
        <a:xfrm>
          <a:off x="2793094" y="189502"/>
          <a:ext cx="3100610" cy="1240244"/>
        </a:xfrm>
        <a:prstGeom prst="chevron">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4013" tIns="34671" rIns="34671" bIns="34671" numCol="1" spcCol="1270" anchor="ctr" anchorCtr="0">
          <a:noAutofit/>
        </a:bodyPr>
        <a:lstStyle/>
        <a:p>
          <a:pPr marL="0" lvl="0" indent="0" algn="ctr" defTabSz="1155700">
            <a:lnSpc>
              <a:spcPct val="90000"/>
            </a:lnSpc>
            <a:spcBef>
              <a:spcPct val="0"/>
            </a:spcBef>
            <a:spcAft>
              <a:spcPct val="35000"/>
            </a:spcAft>
            <a:buNone/>
          </a:pPr>
          <a:r>
            <a:rPr lang="en-US" sz="2600" kern="1200" dirty="0" err="1"/>
            <a:t>Bénéfices</a:t>
          </a:r>
          <a:r>
            <a:rPr lang="en-US" sz="2600" kern="1200" dirty="0"/>
            <a:t> de </a:t>
          </a:r>
          <a:r>
            <a:rPr lang="en-US" sz="2600" kern="1200" dirty="0" err="1"/>
            <a:t>l’OT</a:t>
          </a:r>
          <a:endParaRPr lang="en-US" sz="2600" kern="1200" dirty="0"/>
        </a:p>
      </dsp:txBody>
      <dsp:txXfrm>
        <a:off x="3413216" y="189502"/>
        <a:ext cx="1860366" cy="1240244"/>
      </dsp:txXfrm>
    </dsp:sp>
    <dsp:sp modelId="{2EE9F484-1BB0-4805-A605-900DBBB1AC2C}">
      <dsp:nvSpPr>
        <dsp:cNvPr id="0" name=""/>
        <dsp:cNvSpPr/>
      </dsp:nvSpPr>
      <dsp:spPr>
        <a:xfrm>
          <a:off x="5583644" y="189502"/>
          <a:ext cx="3100610" cy="1240244"/>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4013" tIns="34671" rIns="34671" bIns="34671" numCol="1" spcCol="1270" anchor="ctr" anchorCtr="0">
          <a:noAutofit/>
        </a:bodyPr>
        <a:lstStyle/>
        <a:p>
          <a:pPr marL="0" lvl="0" indent="0" algn="ctr" defTabSz="1155700">
            <a:lnSpc>
              <a:spcPct val="90000"/>
            </a:lnSpc>
            <a:spcBef>
              <a:spcPct val="0"/>
            </a:spcBef>
            <a:spcAft>
              <a:spcPct val="35000"/>
            </a:spcAft>
            <a:buNone/>
          </a:pPr>
          <a:r>
            <a:rPr lang="en-US" sz="2600" kern="1200" dirty="0"/>
            <a:t>Future et </a:t>
          </a:r>
          <a:r>
            <a:rPr lang="en-US" sz="2600" kern="1200" dirty="0" err="1"/>
            <a:t>Potentiel</a:t>
          </a:r>
          <a:r>
            <a:rPr lang="en-US" sz="2600" kern="1200" dirty="0"/>
            <a:t> de </a:t>
          </a:r>
          <a:r>
            <a:rPr lang="en-US" sz="2600" kern="1200" dirty="0" err="1"/>
            <a:t>l’OT</a:t>
          </a:r>
          <a:endParaRPr lang="en-US" sz="2600" kern="1200" dirty="0"/>
        </a:p>
      </dsp:txBody>
      <dsp:txXfrm>
        <a:off x="6203766" y="189502"/>
        <a:ext cx="1860366" cy="1240244"/>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48506EF-06C3-404C-8F89-57A0E21DDE20}" type="datetimeFigureOut">
              <a:rPr lang="en-US" smtClean="0"/>
              <a:t>05/12/2018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5FCCDC5-2EC0-A947-93ED-82E1F9248E90}" type="slidenum">
              <a:rPr lang="en-US" smtClean="0"/>
              <a:t>‹#›</a:t>
            </a:fld>
            <a:endParaRPr lang="en-US"/>
          </a:p>
        </p:txBody>
      </p:sp>
    </p:spTree>
    <p:extLst>
      <p:ext uri="{BB962C8B-B14F-4D97-AF65-F5344CB8AC3E}">
        <p14:creationId xmlns:p14="http://schemas.microsoft.com/office/powerpoint/2010/main" val="28499486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96D1C28-0F0C-214E-8322-B87F8AA539D8}" type="datetimeFigureOut">
              <a:rPr lang="en-US" smtClean="0"/>
              <a:t>05/12/2018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83311DB-C32A-CC46-90F4-CE205A9DE94D}" type="slidenum">
              <a:rPr lang="en-US" smtClean="0"/>
              <a:t>‹#›</a:t>
            </a:fld>
            <a:endParaRPr lang="en-US"/>
          </a:p>
        </p:txBody>
      </p:sp>
    </p:spTree>
    <p:extLst>
      <p:ext uri="{BB962C8B-B14F-4D97-AF65-F5344CB8AC3E}">
        <p14:creationId xmlns:p14="http://schemas.microsoft.com/office/powerpoint/2010/main" val="1752252329"/>
      </p:ext>
    </p:extLst>
  </p:cSld>
  <p:clrMap bg1="lt1" tx1="dk1" bg2="lt2" tx2="dk2" accent1="accent1" accent2="accent2" accent3="accent3" accent4="accent4" accent5="accent5" accent6="accent6" hlink="hlink" folHlink="folHlink"/>
  <p:notesStyle>
    <a:lvl1pPr marL="0" algn="l" defTabSz="457136" rtl="0" eaLnBrk="1" latinLnBrk="0" hangingPunct="1">
      <a:defRPr sz="1200" kern="1200">
        <a:solidFill>
          <a:schemeClr val="tx1"/>
        </a:solidFill>
        <a:latin typeface="+mn-lt"/>
        <a:ea typeface="+mn-ea"/>
        <a:cs typeface="+mn-cs"/>
      </a:defRPr>
    </a:lvl1pPr>
    <a:lvl2pPr marL="457136" algn="l" defTabSz="457136" rtl="0" eaLnBrk="1" latinLnBrk="0" hangingPunct="1">
      <a:defRPr sz="1200" kern="1200">
        <a:solidFill>
          <a:schemeClr val="tx1"/>
        </a:solidFill>
        <a:latin typeface="+mn-lt"/>
        <a:ea typeface="+mn-ea"/>
        <a:cs typeface="+mn-cs"/>
      </a:defRPr>
    </a:lvl2pPr>
    <a:lvl3pPr marL="914272" algn="l" defTabSz="457136" rtl="0" eaLnBrk="1" latinLnBrk="0" hangingPunct="1">
      <a:defRPr sz="1200" kern="1200">
        <a:solidFill>
          <a:schemeClr val="tx1"/>
        </a:solidFill>
        <a:latin typeface="+mn-lt"/>
        <a:ea typeface="+mn-ea"/>
        <a:cs typeface="+mn-cs"/>
      </a:defRPr>
    </a:lvl3pPr>
    <a:lvl4pPr marL="1371408" algn="l" defTabSz="457136" rtl="0" eaLnBrk="1" latinLnBrk="0" hangingPunct="1">
      <a:defRPr sz="1200" kern="1200">
        <a:solidFill>
          <a:schemeClr val="tx1"/>
        </a:solidFill>
        <a:latin typeface="+mn-lt"/>
        <a:ea typeface="+mn-ea"/>
        <a:cs typeface="+mn-cs"/>
      </a:defRPr>
    </a:lvl4pPr>
    <a:lvl5pPr marL="1828543" algn="l" defTabSz="457136" rtl="0" eaLnBrk="1" latinLnBrk="0" hangingPunct="1">
      <a:defRPr sz="1200" kern="1200">
        <a:solidFill>
          <a:schemeClr val="tx1"/>
        </a:solidFill>
        <a:latin typeface="+mn-lt"/>
        <a:ea typeface="+mn-ea"/>
        <a:cs typeface="+mn-cs"/>
      </a:defRPr>
    </a:lvl5pPr>
    <a:lvl6pPr marL="2285679" algn="l" defTabSz="457136" rtl="0" eaLnBrk="1" latinLnBrk="0" hangingPunct="1">
      <a:defRPr sz="1200" kern="1200">
        <a:solidFill>
          <a:schemeClr val="tx1"/>
        </a:solidFill>
        <a:latin typeface="+mn-lt"/>
        <a:ea typeface="+mn-ea"/>
        <a:cs typeface="+mn-cs"/>
      </a:defRPr>
    </a:lvl6pPr>
    <a:lvl7pPr marL="2742815" algn="l" defTabSz="457136" rtl="0" eaLnBrk="1" latinLnBrk="0" hangingPunct="1">
      <a:defRPr sz="1200" kern="1200">
        <a:solidFill>
          <a:schemeClr val="tx1"/>
        </a:solidFill>
        <a:latin typeface="+mn-lt"/>
        <a:ea typeface="+mn-ea"/>
        <a:cs typeface="+mn-cs"/>
      </a:defRPr>
    </a:lvl7pPr>
    <a:lvl8pPr marL="3199951" algn="l" defTabSz="457136" rtl="0" eaLnBrk="1" latinLnBrk="0" hangingPunct="1">
      <a:defRPr sz="1200" kern="1200">
        <a:solidFill>
          <a:schemeClr val="tx1"/>
        </a:solidFill>
        <a:latin typeface="+mn-lt"/>
        <a:ea typeface="+mn-ea"/>
        <a:cs typeface="+mn-cs"/>
      </a:defRPr>
    </a:lvl8pPr>
    <a:lvl9pPr marL="3657087" algn="l" defTabSz="45713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slide highlight the difference between MDG and SDG. With countries taking the lead on the monitoring process.</a:t>
            </a:r>
            <a:endParaRPr lang="en-US" dirty="0"/>
          </a:p>
        </p:txBody>
      </p:sp>
      <p:sp>
        <p:nvSpPr>
          <p:cNvPr id="4" name="Slide Number Placeholder 3"/>
          <p:cNvSpPr>
            <a:spLocks noGrp="1"/>
          </p:cNvSpPr>
          <p:nvPr>
            <p:ph type="sldNum" sz="quarter" idx="10"/>
          </p:nvPr>
        </p:nvSpPr>
        <p:spPr/>
        <p:txBody>
          <a:bodyPr/>
          <a:lstStyle/>
          <a:p>
            <a:fld id="{A83311DB-C32A-CC46-90F4-CE205A9DE94D}" type="slidenum">
              <a:rPr lang="en-US" smtClean="0"/>
              <a:t>2</a:t>
            </a:fld>
            <a:endParaRPr lang="en-US"/>
          </a:p>
        </p:txBody>
      </p:sp>
    </p:spTree>
    <p:extLst>
      <p:ext uri="{BB962C8B-B14F-4D97-AF65-F5344CB8AC3E}">
        <p14:creationId xmlns:p14="http://schemas.microsoft.com/office/powerpoint/2010/main" val="2877632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F7DD0CD-5C67-4D2D-AC88-9EE4C5985D39}" type="slidenum">
              <a:rPr kumimoji="0" lang="en-GB"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17</a:t>
            </a:fld>
            <a:endParaRPr kumimoji="0" lang="en-GB"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2585492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dirty="0"/>
              <a:t>The GlobWetland Africa workflow for Wetland pre-inventory represent a highly automated processing approach suitable for large-scale mapping (e.g. as support for a national wetland inventory)  </a:t>
            </a:r>
          </a:p>
          <a:p>
            <a:endParaRPr lang="da-DK"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F7DD0CD-5C67-4D2D-AC88-9EE4C5985D39}" type="slidenum">
              <a:rPr kumimoji="0" lang="en-GB"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18</a:t>
            </a:fld>
            <a:endParaRPr kumimoji="0" lang="en-GB"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4428881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a:t>
            </a:r>
            <a:r>
              <a:rPr lang="en-US" baseline="0" dirty="0"/>
              <a:t> summarize, there are a number of problems currently faced for SDG 6.6.1 and 6.3.2 data collection and monitoring. </a:t>
            </a:r>
          </a:p>
          <a:p>
            <a:r>
              <a:rPr lang="en-US" baseline="0" dirty="0"/>
              <a:t>There is a clear lack of long-term environmental data and specifically no globally recognized water quality or spatial extent monitoring guidelines.</a:t>
            </a:r>
          </a:p>
          <a:p>
            <a:r>
              <a:rPr lang="en-US" baseline="0" dirty="0"/>
              <a:t>Due to this lack of guidelines, the data that is captured is of variable quality and data collection is often costly and resource intensive.</a:t>
            </a:r>
          </a:p>
          <a:p>
            <a:r>
              <a:rPr lang="en-US" baseline="0" dirty="0"/>
              <a:t>Finally, we have noted that monitoring of water variables are often allocated low funding and lack capacity at the national level to track and evaluate.</a:t>
            </a:r>
          </a:p>
          <a:p>
            <a:endParaRPr lang="en-US" dirty="0"/>
          </a:p>
          <a:p>
            <a:r>
              <a:rPr lang="en-US" dirty="0"/>
              <a:t>As</a:t>
            </a:r>
            <a:r>
              <a:rPr lang="en-US" baseline="0" dirty="0"/>
              <a:t> demonstrated, EO’s address many of these problems because they provide long-term data that spans across multiple spatial and temporal resolutions. It also provides a glimpse into previously inaccessible areas such as the Amazon and much of the data is open-source and free. Ultimately, having this type of data allows us to make robust and reliable global and regional analyses and monitor change over time.</a:t>
            </a:r>
          </a:p>
          <a:p>
            <a:endParaRPr lang="en-US" baseline="0" dirty="0"/>
          </a:p>
          <a:p>
            <a:r>
              <a:rPr lang="en-US" baseline="0" dirty="0"/>
              <a:t>There are some exciting future opportunities for EO’s. Specifically related to water variables, we anticipate that vegetated wetland extent will be able to be captured starting with mangroves and </a:t>
            </a:r>
            <a:r>
              <a:rPr lang="en-US" baseline="0" dirty="0" err="1"/>
              <a:t>peatlands</a:t>
            </a:r>
            <a:r>
              <a:rPr lang="en-US" baseline="0" dirty="0"/>
              <a:t>. Satellite temporal and spatial resolution is also ever-improving, to the point where daily global images are being taken at less than 40 cm resolution.</a:t>
            </a:r>
          </a:p>
          <a:p>
            <a:r>
              <a:rPr lang="en-US" baseline="0" dirty="0"/>
              <a:t>We also see potential for EO’s to be used across disciplines, such as tracking land use changes and analysis of source to sea pollution.</a:t>
            </a:r>
          </a:p>
          <a:p>
            <a:r>
              <a:rPr lang="en-US" baseline="0" dirty="0"/>
              <a:t>Finally, we would like to highlight that EO’s have a role to play for monitoring and evaluating other SDGs and increasing coordination across our groups</a:t>
            </a:r>
            <a:endParaRPr lang="en-US" dirty="0"/>
          </a:p>
          <a:p>
            <a:endParaRPr lang="en-US" dirty="0"/>
          </a:p>
          <a:p>
            <a:r>
              <a:rPr lang="en-US" sz="1200" dirty="0" err="1">
                <a:solidFill>
                  <a:schemeClr val="tx1"/>
                </a:solidFill>
              </a:rPr>
              <a:t>MODerate</a:t>
            </a:r>
            <a:r>
              <a:rPr lang="en-US" sz="1200" dirty="0">
                <a:solidFill>
                  <a:schemeClr val="tx1"/>
                </a:solidFill>
              </a:rPr>
              <a:t> Spatial Resolution Imaging Spectrometer (MODIS), on board the Terra satellite vs Landsat:</a:t>
            </a:r>
          </a:p>
          <a:p>
            <a:pPr marL="171450" indent="-171450">
              <a:buFontTx/>
              <a:buChar char="-"/>
            </a:pPr>
            <a:r>
              <a:rPr lang="en-US" sz="1200" dirty="0">
                <a:solidFill>
                  <a:schemeClr val="tx1"/>
                </a:solidFill>
              </a:rPr>
              <a:t>MODIS=daily</a:t>
            </a:r>
            <a:r>
              <a:rPr lang="en-US" sz="1200" baseline="0" dirty="0">
                <a:solidFill>
                  <a:schemeClr val="tx1"/>
                </a:solidFill>
              </a:rPr>
              <a:t> images but 250 m resolution (daily images help with issues like cloud cover) (best for medium to large water bodies and cloudy areas)</a:t>
            </a:r>
          </a:p>
          <a:p>
            <a:pPr marL="171450" indent="-171450">
              <a:buFontTx/>
              <a:buChar char="-"/>
            </a:pPr>
            <a:r>
              <a:rPr lang="en-US" sz="1200" baseline="0" dirty="0">
                <a:solidFill>
                  <a:schemeClr val="tx1"/>
                </a:solidFill>
              </a:rPr>
              <a:t>LANDSAT 8= image every 16 days but 30 m resolution (best for small water bodies without rapid change and rivers)</a:t>
            </a:r>
            <a:endParaRPr lang="en-US" sz="1200" dirty="0">
              <a:solidFill>
                <a:schemeClr val="tx1"/>
              </a:solidFill>
            </a:endParaRPr>
          </a:p>
          <a:p>
            <a:endParaRPr lang="en-US" sz="1200" dirty="0">
              <a:solidFill>
                <a:schemeClr val="tx1"/>
              </a:solidFill>
            </a:endParaRPr>
          </a:p>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07D7D084-4B28-4E17-A5D6-1128FF9CAE2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19</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8495607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UN Environment is partnering with space agencies (ESA and NASA), the European Commission Joint Research Centre and Google to</a:t>
            </a:r>
            <a:r>
              <a:rPr lang="en-US" sz="1200" kern="1200" baseline="0" dirty="0">
                <a:solidFill>
                  <a:schemeClr val="tx1"/>
                </a:solidFill>
                <a:effectLst/>
                <a:latin typeface="+mn-lt"/>
                <a:ea typeface="+mn-ea"/>
                <a:cs typeface="+mn-cs"/>
              </a:rPr>
              <a:t> be able to produce data and analysis on changes in the spatial extent of water bodies. For open water bodies (lakes, reservoirs) – this data is being launched at the World Data Form in partnership with Google.  Countries will be able to select any basin in their country and download maps and statistics showing change in spatial extent over time.</a:t>
            </a:r>
          </a:p>
          <a:p>
            <a:endParaRPr lang="en-US" sz="1200" kern="1200" baseline="0" dirty="0">
              <a:solidFill>
                <a:schemeClr val="tx1"/>
              </a:solidFill>
              <a:effectLst/>
              <a:latin typeface="+mn-lt"/>
              <a:ea typeface="+mn-ea"/>
              <a:cs typeface="+mn-cs"/>
            </a:endParaRPr>
          </a:p>
          <a:p>
            <a:r>
              <a:rPr lang="en-US" sz="1200" kern="1200" baseline="0" dirty="0">
                <a:solidFill>
                  <a:schemeClr val="tx1"/>
                </a:solidFill>
                <a:effectLst/>
                <a:latin typeface="+mn-lt"/>
                <a:ea typeface="+mn-ea"/>
                <a:cs typeface="+mn-cs"/>
              </a:rPr>
              <a:t>What will be important is extracting data on the new and lost water bodies as we are witnessing a clear loss of natural wetlands and a gain in reservoirs and we need the data to be able to show this….that is the plan!</a:t>
            </a:r>
          </a:p>
          <a:p>
            <a:endParaRPr lang="en-US" sz="1200" kern="1200" baseline="0" dirty="0">
              <a:solidFill>
                <a:schemeClr val="tx1"/>
              </a:solidFill>
              <a:effectLst/>
              <a:latin typeface="+mn-lt"/>
              <a:ea typeface="+mn-ea"/>
              <a:cs typeface="+mn-cs"/>
            </a:endParaRPr>
          </a:p>
          <a:p>
            <a:r>
              <a:rPr lang="en-US" sz="1200" kern="1200" baseline="0" dirty="0">
                <a:solidFill>
                  <a:schemeClr val="tx1"/>
                </a:solidFill>
                <a:effectLst/>
                <a:latin typeface="+mn-lt"/>
                <a:ea typeface="+mn-ea"/>
                <a:cs typeface="+mn-cs"/>
              </a:rPr>
              <a:t>We are working on also using EO to get data on wetlands – this is complex but feasible.  And we are working on getting water quality data (chlorophyll and TSS) for major lakes.</a:t>
            </a:r>
          </a:p>
          <a:p>
            <a:endParaRPr lang="en-US" sz="1200" kern="1200" baseline="0" dirty="0">
              <a:solidFill>
                <a:schemeClr val="tx1"/>
              </a:solidFill>
              <a:effectLst/>
              <a:latin typeface="+mn-lt"/>
              <a:ea typeface="+mn-ea"/>
              <a:cs typeface="+mn-cs"/>
            </a:endParaRPr>
          </a:p>
          <a:p>
            <a:r>
              <a:rPr lang="en-US" sz="1200" kern="1200" baseline="0" dirty="0">
                <a:solidFill>
                  <a:schemeClr val="tx1"/>
                </a:solidFill>
                <a:effectLst/>
                <a:latin typeface="+mn-lt"/>
                <a:ea typeface="+mn-ea"/>
                <a:cs typeface="+mn-cs"/>
              </a:rPr>
              <a:t>This data is all intended to complement nationally derived data. </a:t>
            </a:r>
          </a:p>
          <a:p>
            <a:endParaRPr lang="en-US" sz="1200" kern="1200" baseline="0" dirty="0">
              <a:solidFill>
                <a:schemeClr val="tx1"/>
              </a:solidFill>
              <a:effectLst/>
              <a:latin typeface="+mn-lt"/>
              <a:ea typeface="+mn-ea"/>
              <a:cs typeface="+mn-cs"/>
            </a:endParaRPr>
          </a:p>
          <a:p>
            <a:r>
              <a:rPr lang="en-US" sz="1200" kern="1200" baseline="0" dirty="0">
                <a:solidFill>
                  <a:schemeClr val="tx1"/>
                </a:solidFill>
                <a:effectLst/>
                <a:latin typeface="+mn-lt"/>
                <a:ea typeface="+mn-ea"/>
                <a:cs typeface="+mn-cs"/>
              </a:rPr>
              <a:t>So the next four years for indicator 661 will be interesting and potentially transformational in the volume of data.</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baseline="0" dirty="0">
                <a:solidFill>
                  <a:schemeClr val="tx1"/>
                </a:solidFill>
                <a:effectLst/>
                <a:latin typeface="+mn-lt"/>
                <a:ea typeface="+mn-ea"/>
                <a:cs typeface="+mn-cs"/>
              </a:rPr>
              <a:t>These </a:t>
            </a:r>
            <a:r>
              <a:rPr lang="en-US" sz="1200" kern="1200" dirty="0">
                <a:solidFill>
                  <a:schemeClr val="tx1"/>
                </a:solidFill>
                <a:effectLst/>
                <a:latin typeface="+mn-lt"/>
                <a:ea typeface="+mn-ea"/>
                <a:cs typeface="+mn-cs"/>
              </a:rPr>
              <a:t>satellite images on the slide were taken before and after a dam was constructed on the </a:t>
            </a:r>
            <a:r>
              <a:rPr lang="en-US" sz="1200" kern="1200" dirty="0" err="1">
                <a:solidFill>
                  <a:schemeClr val="tx1"/>
                </a:solidFill>
                <a:effectLst/>
                <a:latin typeface="+mn-lt"/>
                <a:ea typeface="+mn-ea"/>
                <a:cs typeface="+mn-cs"/>
              </a:rPr>
              <a:t>Khakeh</a:t>
            </a:r>
            <a:r>
              <a:rPr lang="en-US" sz="1200" kern="1200" dirty="0">
                <a:solidFill>
                  <a:schemeClr val="tx1"/>
                </a:solidFill>
                <a:effectLst/>
                <a:latin typeface="+mn-lt"/>
                <a:ea typeface="+mn-ea"/>
                <a:cs typeface="+mn-cs"/>
              </a:rPr>
              <a:t> River in Iran. From the image,</a:t>
            </a:r>
            <a:r>
              <a:rPr lang="en-US" sz="1200" kern="1200" baseline="0" dirty="0">
                <a:solidFill>
                  <a:schemeClr val="tx1"/>
                </a:solidFill>
                <a:effectLst/>
                <a:latin typeface="+mn-lt"/>
                <a:ea typeface="+mn-ea"/>
                <a:cs typeface="+mn-cs"/>
              </a:rPr>
              <a:t> t</a:t>
            </a:r>
            <a:r>
              <a:rPr lang="en-US" sz="1200" kern="1200" dirty="0">
                <a:solidFill>
                  <a:schemeClr val="tx1"/>
                </a:solidFill>
                <a:effectLst/>
                <a:latin typeface="+mn-lt"/>
                <a:ea typeface="+mn-ea"/>
                <a:cs typeface="+mn-cs"/>
              </a:rPr>
              <a:t>he change in the spatial extent of this water body can be clearly observed and monitored</a:t>
            </a:r>
            <a:r>
              <a:rPr lang="en-US" sz="1200" kern="1200" baseline="0" dirty="0">
                <a:solidFill>
                  <a:schemeClr val="tx1"/>
                </a:solidFill>
                <a:effectLst/>
                <a:latin typeface="+mn-lt"/>
                <a:ea typeface="+mn-ea"/>
                <a:cs typeface="+mn-cs"/>
              </a:rPr>
              <a:t> and we can derive statics to show exactly the amount of change.</a:t>
            </a:r>
          </a:p>
          <a:p>
            <a:endParaRPr lang="en-US" sz="1200" kern="1200" baseline="0" dirty="0">
              <a:solidFill>
                <a:schemeClr val="tx1"/>
              </a:solidFill>
              <a:effectLst/>
              <a:latin typeface="+mn-lt"/>
              <a:ea typeface="+mn-ea"/>
              <a:cs typeface="+mn-cs"/>
            </a:endParaRPr>
          </a:p>
          <a:p>
            <a:r>
              <a:rPr lang="en-US" dirty="0"/>
              <a:t>The first application of</a:t>
            </a:r>
            <a:r>
              <a:rPr lang="en-US" baseline="0" dirty="0"/>
              <a:t> EOs that we are currently engaged in is using data from the European Commission’s Joint Research Center or JRC to track change in spatial extent of open water in all member states.</a:t>
            </a:r>
          </a:p>
          <a:p>
            <a:r>
              <a:rPr lang="en-US" dirty="0"/>
              <a:t>JRC has compiled millions of Landsat images taken from 3 satellites at a resolution of 30 meters throughout each</a:t>
            </a:r>
            <a:r>
              <a:rPr lang="en-US" baseline="0" dirty="0"/>
              <a:t> year </a:t>
            </a:r>
            <a:r>
              <a:rPr lang="en-US" dirty="0"/>
              <a:t>to generate open water</a:t>
            </a:r>
            <a:r>
              <a:rPr lang="en-US" baseline="0" dirty="0"/>
              <a:t> extent from 2001-2015. This open water includes all inland freshwater and saltwater open to the sky and thus captures everything from </a:t>
            </a:r>
            <a:r>
              <a:rPr lang="en-GB" sz="1200" kern="1200" dirty="0">
                <a:solidFill>
                  <a:schemeClr val="tx1"/>
                </a:solidFill>
                <a:effectLst/>
                <a:latin typeface="+mn-lt"/>
                <a:ea typeface="+mn-ea"/>
                <a:cs typeface="+mn-cs"/>
              </a:rPr>
              <a:t>natural rivers, lakes, coastal margins and wetlands</a:t>
            </a:r>
            <a:r>
              <a:rPr lang="en-GB" sz="1200" kern="1200" baseline="0" dirty="0">
                <a:solidFill>
                  <a:schemeClr val="tx1"/>
                </a:solidFill>
                <a:effectLst/>
                <a:latin typeface="+mn-lt"/>
                <a:ea typeface="+mn-ea"/>
                <a:cs typeface="+mn-cs"/>
              </a:rPr>
              <a:t> to</a:t>
            </a:r>
            <a:r>
              <a:rPr lang="en-GB" sz="1200" kern="1200" dirty="0">
                <a:solidFill>
                  <a:schemeClr val="tx1"/>
                </a:solidFill>
                <a:effectLst/>
                <a:latin typeface="+mn-lt"/>
                <a:ea typeface="+mn-ea"/>
                <a:cs typeface="+mn-cs"/>
              </a:rPr>
              <a:t> artificial water bodies (reservoirs formed by dams, flooded areas such as opencast mines and quarries, flood irrigation areas such as paddy fields, and water bodies created by hydro-engineering projects such as waterway and harbour construction)."</a:t>
            </a:r>
            <a:endParaRPr lang="en-US" dirty="0"/>
          </a:p>
          <a:p>
            <a:endParaRPr lang="en-US" dirty="0"/>
          </a:p>
          <a:p>
            <a:r>
              <a:rPr lang="en-US" dirty="0"/>
              <a:t>We</a:t>
            </a:r>
            <a:r>
              <a:rPr lang="en-US" baseline="0" dirty="0"/>
              <a:t> have packaged and sent this data to all member states who have yet to report on their open water extent.</a:t>
            </a:r>
            <a:endParaRPr lang="en-US" dirty="0"/>
          </a:p>
          <a:p>
            <a:r>
              <a:rPr lang="en-US" dirty="0"/>
              <a:t>To</a:t>
            </a:r>
            <a:r>
              <a:rPr lang="en-US" baseline="0" dirty="0"/>
              <a:t> demonstrate how this data looks, </a:t>
            </a:r>
            <a:r>
              <a:rPr lang="en-US" dirty="0"/>
              <a:t>here is Ethiopia’s data.</a:t>
            </a:r>
          </a:p>
          <a:p>
            <a:pPr marL="171450" indent="-171450">
              <a:buFontTx/>
              <a:buChar char="-"/>
            </a:pPr>
            <a:r>
              <a:rPr lang="en-US" baseline="0" dirty="0"/>
              <a:t>2001-2005 is considered the baseline, where Ethiopia had on average 6726 square km of open water </a:t>
            </a:r>
          </a:p>
          <a:p>
            <a:pPr marL="171450" indent="-171450">
              <a:buFontTx/>
              <a:buChar char="-"/>
            </a:pPr>
            <a:r>
              <a:rPr lang="en-US" baseline="0" dirty="0"/>
              <a:t>Can then calculate average spatial extent from 2006-10 and 2011-2015 and generate a trend to understand how open water extent is changing from the baseline</a:t>
            </a:r>
          </a:p>
          <a:p>
            <a:pPr marL="171450" indent="-171450">
              <a:buFontTx/>
              <a:buChar char="-"/>
            </a:pPr>
            <a:r>
              <a:rPr lang="en-US" baseline="0" dirty="0"/>
              <a:t>This starts to form a story of open water losses, which could for example be due to extreme events such as flood and drought and glacial melt or land use changes </a:t>
            </a:r>
          </a:p>
          <a:p>
            <a:pPr marL="171450" indent="-171450">
              <a:buFontTx/>
              <a:buChar char="-"/>
            </a:pPr>
            <a:r>
              <a:rPr lang="en-US" baseline="0" dirty="0"/>
              <a:t>As well as open water extent Gains which could be from reservoir and dam creation, flooded fields, etc.</a:t>
            </a:r>
          </a:p>
          <a:p>
            <a:pPr marL="171450" indent="-171450">
              <a:buFontTx/>
              <a:buChar char="-"/>
            </a:pPr>
            <a:r>
              <a:rPr lang="en-US" baseline="0" dirty="0"/>
              <a:t>The goal is that each member state will validate this data so it can be used for regional </a:t>
            </a:r>
            <a:endParaRPr lang="en-US" dirty="0"/>
          </a:p>
          <a:p>
            <a:endParaRPr lang="en-US" dirty="0"/>
          </a:p>
        </p:txBody>
      </p:sp>
      <p:sp>
        <p:nvSpPr>
          <p:cNvPr id="4" name="Slide Number Placeholder 3"/>
          <p:cNvSpPr>
            <a:spLocks noGrp="1"/>
          </p:cNvSpPr>
          <p:nvPr>
            <p:ph type="sldNum" sz="quarter" idx="10"/>
          </p:nvPr>
        </p:nvSpPr>
        <p:spPr/>
        <p:txBody>
          <a:bodyPr/>
          <a:lstStyle/>
          <a:p>
            <a:fld id="{A83311DB-C32A-CC46-90F4-CE205A9DE94D}" type="slidenum">
              <a:rPr lang="en-US" smtClean="0"/>
              <a:t>20</a:t>
            </a:fld>
            <a:endParaRPr lang="en-US"/>
          </a:p>
        </p:txBody>
      </p:sp>
    </p:spTree>
    <p:extLst>
      <p:ext uri="{BB962C8B-B14F-4D97-AF65-F5344CB8AC3E}">
        <p14:creationId xmlns:p14="http://schemas.microsoft.com/office/powerpoint/2010/main" val="13424924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83311DB-C32A-CC46-90F4-CE205A9DE94D}" type="slidenum">
              <a:rPr lang="en-US" smtClean="0"/>
              <a:t>3</a:t>
            </a:fld>
            <a:endParaRPr lang="en-US"/>
          </a:p>
        </p:txBody>
      </p:sp>
    </p:spTree>
    <p:extLst>
      <p:ext uri="{BB962C8B-B14F-4D97-AF65-F5344CB8AC3E}">
        <p14:creationId xmlns:p14="http://schemas.microsoft.com/office/powerpoint/2010/main" val="25184268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a:prstGeom prst="rect">
            <a:avLst/>
          </a:prstGeom>
        </p:spPr>
      </p:sp>
      <p:sp>
        <p:nvSpPr>
          <p:cNvPr id="3" name="Notes Placeholder 2"/>
          <p:cNvSpPr>
            <a:spLocks noGrp="1"/>
          </p:cNvSpPr>
          <p:nvPr>
            <p:ph type="body" idx="1"/>
          </p:nvPr>
        </p:nvSpPr>
        <p:spPr>
          <a:xfrm>
            <a:off x="701040" y="4415790"/>
            <a:ext cx="5608320" cy="4183380"/>
          </a:xfrm>
          <a:prstGeom prst="rect">
            <a:avLst/>
          </a:prstGeom>
        </p:spPr>
        <p:txBody>
          <a:bodyPr/>
          <a:lstStyle/>
          <a:p>
            <a:r>
              <a:rPr lang="fr-CH" baseline="0" dirty="0"/>
              <a:t>The </a:t>
            </a:r>
            <a:r>
              <a:rPr lang="fr-CH" baseline="0" dirty="0" err="1"/>
              <a:t>stated</a:t>
            </a:r>
            <a:r>
              <a:rPr lang="fr-CH" baseline="0" dirty="0"/>
              <a:t> goal of </a:t>
            </a:r>
            <a:r>
              <a:rPr lang="fr-CH" baseline="0" dirty="0" err="1"/>
              <a:t>Sustainable</a:t>
            </a:r>
            <a:r>
              <a:rPr lang="fr-CH" baseline="0" dirty="0"/>
              <a:t> Development Goal 6 </a:t>
            </a:r>
            <a:r>
              <a:rPr lang="fr-CH" baseline="0" dirty="0" err="1"/>
              <a:t>is</a:t>
            </a:r>
            <a:r>
              <a:rPr lang="fr-CH" baseline="0" dirty="0"/>
              <a:t> to </a:t>
            </a:r>
            <a:r>
              <a:rPr lang="fr-CH" b="1" baseline="0" dirty="0"/>
              <a:t>«</a:t>
            </a:r>
            <a:r>
              <a:rPr lang="fr-CH" b="1" baseline="0" dirty="0" err="1"/>
              <a:t>Ensure</a:t>
            </a:r>
            <a:r>
              <a:rPr lang="fr-CH" b="1" baseline="0" dirty="0"/>
              <a:t> </a:t>
            </a:r>
            <a:r>
              <a:rPr lang="fr-CH" b="1" baseline="0" dirty="0" err="1"/>
              <a:t>availability</a:t>
            </a:r>
            <a:r>
              <a:rPr lang="fr-CH" b="1" baseline="0" dirty="0"/>
              <a:t> and </a:t>
            </a:r>
            <a:r>
              <a:rPr lang="fr-CH" b="1" baseline="0" dirty="0" err="1"/>
              <a:t>sustainable</a:t>
            </a:r>
            <a:r>
              <a:rPr lang="fr-CH" b="1" baseline="0" dirty="0"/>
              <a:t> management of water and </a:t>
            </a:r>
            <a:r>
              <a:rPr lang="fr-CH" b="1" baseline="0" dirty="0" err="1"/>
              <a:t>sanitation</a:t>
            </a:r>
            <a:r>
              <a:rPr lang="fr-CH" b="1" baseline="0" dirty="0"/>
              <a:t> for all»</a:t>
            </a:r>
            <a:r>
              <a:rPr lang="fr-CH" baseline="0" dirty="0"/>
              <a:t>. </a:t>
            </a:r>
          </a:p>
          <a:p>
            <a:r>
              <a:rPr lang="fr-CH" baseline="0" dirty="0"/>
              <a:t> </a:t>
            </a:r>
          </a:p>
          <a:p>
            <a:r>
              <a:rPr lang="en-US" dirty="0"/>
              <a:t>Targets 6.1 and 6.2</a:t>
            </a:r>
            <a:r>
              <a:rPr lang="en-US" baseline="0" dirty="0"/>
              <a:t> </a:t>
            </a:r>
            <a:r>
              <a:rPr lang="en-US" dirty="0"/>
              <a:t>build on the MDG targets for drinking water and sanitation.  Target 6.3 addresses wastewater and water quality in the environment; while Target 6.4 addresses the efficiency</a:t>
            </a:r>
            <a:r>
              <a:rPr lang="en-US" baseline="0" dirty="0"/>
              <a:t> of use of water resources as well as the stress that these water resources are being placed under.  Target 6.5 documents how well Integrated Water Resources Management is being implemented, while Target 6.6 deals with water-related ecosystems.  The means</a:t>
            </a:r>
            <a:r>
              <a:rPr lang="en-US" dirty="0"/>
              <a:t> of implementation are addressed by targets 6a on cooperation and 6b on participation.</a:t>
            </a:r>
          </a:p>
          <a:p>
            <a:endParaRPr lang="en-US" dirty="0"/>
          </a:p>
          <a:p>
            <a:r>
              <a:rPr lang="en-US" baseline="0" dirty="0"/>
              <a:t>Goal 11 on sustainable cities includes target </a:t>
            </a:r>
            <a:r>
              <a:rPr lang="en-US" dirty="0"/>
              <a:t>11.5, </a:t>
            </a:r>
            <a:r>
              <a:rPr lang="en-US" baseline="0" dirty="0"/>
              <a:t>which specifically mentions water-related disasters, and is thus linked to SDG 6. </a:t>
            </a:r>
          </a:p>
          <a:p>
            <a:r>
              <a:rPr lang="en-US" baseline="0" dirty="0"/>
              <a:t>For more information on the other indicators under Goal 6, please refer to the </a:t>
            </a:r>
            <a:r>
              <a:rPr lang="en-US" sz="1200" i="1" kern="1200" dirty="0">
                <a:solidFill>
                  <a:schemeClr val="tx1"/>
                </a:solidFill>
                <a:effectLst/>
                <a:latin typeface="+mn-lt"/>
                <a:ea typeface="+mn-ea"/>
                <a:cs typeface="+mn-cs"/>
              </a:rPr>
              <a:t>[GEMI WEBSITE VIA A LINK PROVIDED DURING REGISTRATION or through</a:t>
            </a:r>
            <a:r>
              <a:rPr lang="en-US" sz="1200" i="1" kern="1200" baseline="0" dirty="0">
                <a:solidFill>
                  <a:schemeClr val="tx1"/>
                </a:solidFill>
                <a:effectLst/>
                <a:latin typeface="+mn-lt"/>
                <a:ea typeface="+mn-ea"/>
                <a:cs typeface="+mn-cs"/>
              </a:rPr>
              <a:t> a link on the SDG 6 web site www.sdg6monitoring.org </a:t>
            </a:r>
            <a:r>
              <a:rPr lang="en-US" sz="1200" i="1" kern="1200" dirty="0">
                <a:solidFill>
                  <a:schemeClr val="tx1"/>
                </a:solidFill>
                <a:effectLst/>
                <a:latin typeface="+mn-lt"/>
                <a:ea typeface="+mn-ea"/>
                <a:cs typeface="+mn-cs"/>
              </a:rPr>
              <a:t>]</a:t>
            </a:r>
            <a:r>
              <a:rPr lang="en-US" i="1" baseline="0" dirty="0"/>
              <a:t>. </a:t>
            </a:r>
            <a:endParaRPr lang="en-US" i="1" dirty="0"/>
          </a:p>
        </p:txBody>
      </p:sp>
      <p:sp>
        <p:nvSpPr>
          <p:cNvPr id="4" name="Slide Number Placeholder 3"/>
          <p:cNvSpPr>
            <a:spLocks noGrp="1"/>
          </p:cNvSpPr>
          <p:nvPr>
            <p:ph type="sldNum" sz="quarter" idx="10"/>
          </p:nvPr>
        </p:nvSpPr>
        <p:spPr/>
        <p:txBody>
          <a:bodyPr/>
          <a:lstStyle/>
          <a:p>
            <a:fld id="{F4136DB4-22B5-4CB4-A5A4-AB522D0ACFFC}" type="slidenum">
              <a:rPr lang="en-GB" smtClean="0"/>
              <a:t>6</a:t>
            </a:fld>
            <a:endParaRPr lang="en-GB"/>
          </a:p>
        </p:txBody>
      </p:sp>
    </p:spTree>
    <p:extLst>
      <p:ext uri="{BB962C8B-B14F-4D97-AF65-F5344CB8AC3E}">
        <p14:creationId xmlns:p14="http://schemas.microsoft.com/office/powerpoint/2010/main" val="33294329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a:t>Target 6.6. is the subject</a:t>
            </a:r>
            <a:r>
              <a:rPr lang="en-GB" baseline="0" noProof="0" dirty="0"/>
              <a:t> of our discussions on this webinar today.  This target is very expansive in its reach, seeking to protect water-related ecosystems, including mountains, forests, wetlands, rivers, aquifers and lakes.  It does that using an Indicator </a:t>
            </a:r>
            <a:r>
              <a:rPr lang="en-GB" b="1" baseline="0" noProof="0" dirty="0"/>
              <a:t>“change in the extent of water-related ecosystems over time”</a:t>
            </a:r>
            <a:r>
              <a:rPr lang="en-GB" baseline="0" noProof="0" dirty="0"/>
              <a:t> which seeks to provide data and information to enable management and protection of water-related ecosystems so that ecosystem services, especially those related to water and sanitation, continue to be available to society.   We will be looking at this Indicator in some detail today. </a:t>
            </a:r>
            <a:endParaRPr lang="en-GB" noProof="0" dirty="0"/>
          </a:p>
          <a:p>
            <a:pPr marL="0" marR="0" indent="0" algn="l" defTabSz="914400" rtl="0" eaLnBrk="1" fontAlgn="auto" latinLnBrk="0" hangingPunct="1">
              <a:lnSpc>
                <a:spcPct val="100000"/>
              </a:lnSpc>
              <a:spcBef>
                <a:spcPts val="0"/>
              </a:spcBef>
              <a:spcAft>
                <a:spcPts val="0"/>
              </a:spcAft>
              <a:buClrTx/>
              <a:buSzTx/>
              <a:buFontTx/>
              <a:buNone/>
              <a:tabLst/>
              <a:defRPr/>
            </a:pPr>
            <a:endParaRPr lang="en-GB" noProof="0" dirty="0"/>
          </a:p>
        </p:txBody>
      </p:sp>
      <p:sp>
        <p:nvSpPr>
          <p:cNvPr id="4" name="Slide Number Placeholder 3"/>
          <p:cNvSpPr>
            <a:spLocks noGrp="1"/>
          </p:cNvSpPr>
          <p:nvPr>
            <p:ph type="sldNum" sz="quarter" idx="10"/>
          </p:nvPr>
        </p:nvSpPr>
        <p:spPr/>
        <p:txBody>
          <a:bodyPr/>
          <a:lstStyle/>
          <a:p>
            <a:fld id="{67340BB4-4280-4CEA-92D7-119E053EC25C}" type="slidenum">
              <a:rPr lang="de-DE" smtClean="0"/>
              <a:t>7</a:t>
            </a:fld>
            <a:endParaRPr lang="de-DE"/>
          </a:p>
        </p:txBody>
      </p:sp>
    </p:spTree>
    <p:extLst>
      <p:ext uri="{BB962C8B-B14F-4D97-AF65-F5344CB8AC3E}">
        <p14:creationId xmlns:p14="http://schemas.microsoft.com/office/powerpoint/2010/main" val="22935703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25C1EF29-476C-0641-99BB-710938421B68}" type="slidenum">
              <a:rPr kumimoji="0" lang="en-US" sz="1800" b="0" i="0" u="none" strike="noStrike" kern="0" cap="none" spc="0" normalizeH="0" baseline="0" noProof="0" smtClean="0">
                <a:ln>
                  <a:noFill/>
                </a:ln>
                <a:solidFill>
                  <a:prstClr val="black"/>
                </a:solidFill>
                <a:effectLst/>
                <a:uLnTx/>
                <a:uFillTx/>
                <a:latin typeface="Calibri"/>
              </a:rPr>
              <a:pPr marL="0" marR="0" lvl="0" indent="0" defTabSz="914400" eaLnBrk="1" fontAlgn="auto" latinLnBrk="0" hangingPunct="1">
                <a:lnSpc>
                  <a:spcPct val="100000"/>
                </a:lnSpc>
                <a:spcBef>
                  <a:spcPts val="0"/>
                </a:spcBef>
                <a:spcAft>
                  <a:spcPts val="0"/>
                </a:spcAft>
                <a:buClrTx/>
                <a:buSzTx/>
                <a:buFontTx/>
                <a:buNone/>
                <a:tabLst/>
                <a:defRPr/>
              </a:pPr>
              <a:t>11</a:t>
            </a:fld>
            <a:endParaRPr kumimoji="0" lang="en-US" sz="1800" b="0" i="0" u="none" strike="noStrike" kern="0" cap="none" spc="0" normalizeH="0" baseline="0" noProof="0" dirty="0">
              <a:ln>
                <a:noFill/>
              </a:ln>
              <a:solidFill>
                <a:prstClr val="black"/>
              </a:solidFill>
              <a:effectLst/>
              <a:uLnTx/>
              <a:uFillTx/>
              <a:latin typeface="Calibri"/>
            </a:endParaRPr>
          </a:p>
        </p:txBody>
      </p:sp>
    </p:spTree>
    <p:extLst>
      <p:ext uri="{BB962C8B-B14F-4D97-AF65-F5344CB8AC3E}">
        <p14:creationId xmlns:p14="http://schemas.microsoft.com/office/powerpoint/2010/main" val="26337366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6"/>
        <p:cNvGrpSpPr/>
        <p:nvPr/>
      </p:nvGrpSpPr>
      <p:grpSpPr>
        <a:xfrm>
          <a:off x="0" y="0"/>
          <a:ext cx="0" cy="0"/>
          <a:chOff x="0" y="0"/>
          <a:chExt cx="0" cy="0"/>
        </a:xfrm>
      </p:grpSpPr>
      <p:sp>
        <p:nvSpPr>
          <p:cNvPr id="1087" name="Shape 108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88" name="Shape 108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r>
              <a:rPr lang="en"/>
              <a:t>Meandering river in Pucallpa, Peru.</a:t>
            </a:r>
          </a:p>
        </p:txBody>
      </p:sp>
    </p:spTree>
    <p:extLst>
      <p:ext uri="{BB962C8B-B14F-4D97-AF65-F5344CB8AC3E}">
        <p14:creationId xmlns:p14="http://schemas.microsoft.com/office/powerpoint/2010/main" val="8992874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first application of</a:t>
            </a:r>
            <a:r>
              <a:rPr lang="en-US" baseline="0" dirty="0"/>
              <a:t> EOs that we are currently engaged in is using data from the European Commission’s Joint Research Center or JRC to track change in spatial extent of open water in all member states.</a:t>
            </a:r>
          </a:p>
          <a:p>
            <a:r>
              <a:rPr lang="en-US" dirty="0"/>
              <a:t>JRC has compiled millions of Landsat images taken from 3 satellites at a resolution of 30 meters throughout each</a:t>
            </a:r>
            <a:r>
              <a:rPr lang="en-US" baseline="0" dirty="0"/>
              <a:t> year </a:t>
            </a:r>
            <a:r>
              <a:rPr lang="en-US" dirty="0"/>
              <a:t>to generate open water</a:t>
            </a:r>
            <a:r>
              <a:rPr lang="en-US" baseline="0" dirty="0"/>
              <a:t> extent from 2001-2015. This open water includes all inland freshwater and saltwater open to the sky and thus captures everything from </a:t>
            </a:r>
            <a:r>
              <a:rPr lang="en-GB" sz="1200" kern="1200" dirty="0">
                <a:solidFill>
                  <a:schemeClr val="tx1"/>
                </a:solidFill>
                <a:effectLst/>
                <a:latin typeface="+mn-lt"/>
                <a:ea typeface="+mn-ea"/>
                <a:cs typeface="+mn-cs"/>
              </a:rPr>
              <a:t>natural rivers, lakes, coastal margins and wetlands</a:t>
            </a:r>
            <a:r>
              <a:rPr lang="en-GB" sz="1200" kern="1200" baseline="0" dirty="0">
                <a:solidFill>
                  <a:schemeClr val="tx1"/>
                </a:solidFill>
                <a:effectLst/>
                <a:latin typeface="+mn-lt"/>
                <a:ea typeface="+mn-ea"/>
                <a:cs typeface="+mn-cs"/>
              </a:rPr>
              <a:t> to</a:t>
            </a:r>
            <a:r>
              <a:rPr lang="en-GB" sz="1200" kern="1200" dirty="0">
                <a:solidFill>
                  <a:schemeClr val="tx1"/>
                </a:solidFill>
                <a:effectLst/>
                <a:latin typeface="+mn-lt"/>
                <a:ea typeface="+mn-ea"/>
                <a:cs typeface="+mn-cs"/>
              </a:rPr>
              <a:t> artificial water bodies (reservoirs formed by dams, flooded areas such as opencast mines and quarries, flood irrigation areas such as paddy fields, and water bodies created by hydro-engineering projects such as waterway and harbour construction)."</a:t>
            </a:r>
            <a:endParaRPr lang="en-US" dirty="0"/>
          </a:p>
          <a:p>
            <a:endParaRPr lang="en-US" dirty="0"/>
          </a:p>
          <a:p>
            <a:r>
              <a:rPr lang="en-US" dirty="0"/>
              <a:t>We</a:t>
            </a:r>
            <a:r>
              <a:rPr lang="en-US" baseline="0" dirty="0"/>
              <a:t> have packaged and sent this data to all member states who have yet to report on their open water extent.</a:t>
            </a:r>
            <a:endParaRPr lang="en-US" dirty="0"/>
          </a:p>
          <a:p>
            <a:r>
              <a:rPr lang="en-US" dirty="0"/>
              <a:t>To</a:t>
            </a:r>
            <a:r>
              <a:rPr lang="en-US" baseline="0" dirty="0"/>
              <a:t> demonstrate how this data looks, </a:t>
            </a:r>
            <a:r>
              <a:rPr lang="en-US" dirty="0"/>
              <a:t>here is Ethiopia’s data.</a:t>
            </a:r>
          </a:p>
          <a:p>
            <a:pPr marL="171450" indent="-171450">
              <a:buFontTx/>
              <a:buChar char="-"/>
            </a:pPr>
            <a:r>
              <a:rPr lang="en-US" baseline="0" dirty="0"/>
              <a:t>2001-2005 is considered the baseline, where Ethiopia had on average 6726 square km of open water </a:t>
            </a:r>
          </a:p>
          <a:p>
            <a:pPr marL="171450" indent="-171450">
              <a:buFontTx/>
              <a:buChar char="-"/>
            </a:pPr>
            <a:r>
              <a:rPr lang="en-US" baseline="0" dirty="0"/>
              <a:t>Can then calculate average spatial extent from 2006-10 and 2011-2015 and generate a trend to understand how open water extent is changing from the baseline</a:t>
            </a:r>
          </a:p>
          <a:p>
            <a:pPr marL="171450" indent="-171450">
              <a:buFontTx/>
              <a:buChar char="-"/>
            </a:pPr>
            <a:r>
              <a:rPr lang="en-US" baseline="0" dirty="0"/>
              <a:t>This starts to form a story of open water losses, which could for example be due to extreme events such as flood and drought and glacial melt or land use changes </a:t>
            </a:r>
          </a:p>
          <a:p>
            <a:pPr marL="171450" indent="-171450">
              <a:buFontTx/>
              <a:buChar char="-"/>
            </a:pPr>
            <a:r>
              <a:rPr lang="en-US" baseline="0" dirty="0"/>
              <a:t>As well as open water extent Gains which could be from reservoir and dam creation, flooded fields, etc.</a:t>
            </a:r>
          </a:p>
          <a:p>
            <a:pPr marL="171450" indent="-171450">
              <a:buFontTx/>
              <a:buChar char="-"/>
            </a:pPr>
            <a:r>
              <a:rPr lang="en-US" baseline="0" dirty="0"/>
              <a:t>The goal is that each member state will validate this data so it can be used for regional and global analysis in SDG reporting</a:t>
            </a:r>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07D7D084-4B28-4E17-A5D6-1128FF9CAE2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13</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6248741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briefly</a:t>
            </a:r>
            <a:r>
              <a:rPr lang="en-US" baseline="0" dirty="0"/>
              <a:t> show one application of this data, we’ve zoomed into some lakes in Ethiopia on the JRC global surface water explorer. </a:t>
            </a:r>
          </a:p>
          <a:p>
            <a:r>
              <a:rPr lang="en-US" baseline="0" dirty="0"/>
              <a:t>Water transitions can be grouped and mapped and for example in the case of </a:t>
            </a:r>
            <a:r>
              <a:rPr lang="en-US" baseline="0" dirty="0" err="1"/>
              <a:t>Abijata</a:t>
            </a:r>
            <a:r>
              <a:rPr lang="en-US" baseline="0" dirty="0"/>
              <a:t> Lake in the middle you can start to see areas of permanent water loss or switches from permanent to seasonal water</a:t>
            </a:r>
          </a:p>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07D7D084-4B28-4E17-A5D6-1128FF9CAE2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714890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Another</a:t>
            </a:r>
            <a:r>
              <a:rPr lang="en-US" baseline="0" dirty="0"/>
              <a:t> </a:t>
            </a:r>
            <a:r>
              <a:rPr lang="en-US" dirty="0"/>
              <a:t>application of</a:t>
            </a:r>
            <a:r>
              <a:rPr lang="en-US" baseline="0" dirty="0"/>
              <a:t> EOs that we are working on in partnership with NASA is measuring water quality from space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NASA and its partners have</a:t>
            </a:r>
            <a:r>
              <a:rPr lang="en-US" baseline="0" dirty="0"/>
              <a:t> been able to demonstrate to us the ability to measure 2 important water quality indicators: total suspended solids and chlorophyll a. </a:t>
            </a:r>
          </a:p>
          <a:p>
            <a:r>
              <a:rPr lang="en-US" baseline="0" dirty="0"/>
              <a:t>TSS can be an important indicator for ecosystem disturbances such as pollution or wastewater inputs and is measured based the backscattering of light due to particles in water.</a:t>
            </a:r>
          </a:p>
          <a:p>
            <a:r>
              <a:rPr lang="en-US" baseline="0" dirty="0"/>
              <a:t>While </a:t>
            </a:r>
            <a:r>
              <a:rPr lang="en-US" baseline="0" dirty="0" err="1"/>
              <a:t>Chl</a:t>
            </a:r>
            <a:r>
              <a:rPr lang="en-US" baseline="0" dirty="0"/>
              <a:t> A is an important indicator for ecosystem disturbances such as excess agricultural runoff causing algal blooms (eutrophication) and is measured by the wavelength of light reflected.</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NASA recently presented two case studies where they have generated data on water quality using images derived from both Landsat and Sentinal-2 satellites </a:t>
            </a:r>
            <a:endParaRPr lang="en-US" dirty="0"/>
          </a:p>
          <a:p>
            <a:endParaRPr lang="en-US" baseline="0" dirty="0"/>
          </a:p>
          <a:p>
            <a:endParaRPr lang="en-US" baseline="0" dirty="0"/>
          </a:p>
          <a:p>
            <a:r>
              <a:rPr lang="en-US" baseline="0" dirty="0"/>
              <a:t>Presented here is the Senegal case study of Lake </a:t>
            </a:r>
            <a:r>
              <a:rPr lang="en-US" baseline="0" dirty="0" err="1"/>
              <a:t>Guiers</a:t>
            </a:r>
            <a:r>
              <a:rPr lang="en-US" baseline="0" dirty="0"/>
              <a:t>. For both sets of water quality data presented, these are based on a single point in the lake. You can see that the OLI Landsat satellite captured the first set of data from around 2013-2016 and a newer MSI Sentinel-2 dataset was used from 2016-2017.</a:t>
            </a:r>
          </a:p>
          <a:p>
            <a:r>
              <a:rPr lang="en-US" baseline="0" dirty="0"/>
              <a:t>The data presented here is just for one location in the lake, but you can also see to the left how a heat map can be produced for a time point such as January 21, 2014. </a:t>
            </a:r>
          </a:p>
          <a:p>
            <a:r>
              <a:rPr lang="en-US" baseline="0" dirty="0"/>
              <a:t>This heat map approach over a long period of time would really start to shape a picture of TSS and chlorophyll-a fluctuations within the lake.</a:t>
            </a:r>
          </a:p>
          <a:p>
            <a:endParaRPr lang="en-US" baseline="0" dirty="0"/>
          </a:p>
          <a:p>
            <a:endParaRPr lang="en-US" baseline="0" dirty="0"/>
          </a:p>
          <a:p>
            <a:r>
              <a:rPr lang="en-US" u="sng" baseline="0" dirty="0"/>
              <a:t>Additional info: </a:t>
            </a:r>
          </a:p>
          <a:p>
            <a:r>
              <a:rPr lang="en-US" baseline="0" dirty="0"/>
              <a:t>TSS measurement based on: </a:t>
            </a:r>
            <a:r>
              <a:rPr lang="en-US" dirty="0"/>
              <a:t>particles generally increase upwelling light (backscattering)</a:t>
            </a:r>
          </a:p>
          <a:p>
            <a:r>
              <a:rPr lang="en-US" baseline="0" dirty="0"/>
              <a:t>Chlorophyll a measurement based on: wavelength of light reflected </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solidFill>
                  <a:srgbClr val="FF0000"/>
                </a:solidFill>
              </a:rPr>
              <a:t>List NASA partners / members: Google, University of Maryland, GLAD Global Land Analysis Discovery,</a:t>
            </a:r>
            <a:r>
              <a:rPr lang="en-US" baseline="0" dirty="0">
                <a:solidFill>
                  <a:srgbClr val="FF0000"/>
                </a:solidFill>
              </a:rPr>
              <a:t> South Dakota State University</a:t>
            </a:r>
            <a:endParaRPr lang="en-US" dirty="0">
              <a:solidFill>
                <a:srgbClr val="FF0000"/>
              </a:solidFill>
            </a:endParaRPr>
          </a:p>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07D7D084-4B28-4E17-A5D6-1128FF9CAE2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15</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2932843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Master" Target="../slideMasters/slideMaster5.xml"/><Relationship Id="rId5" Type="http://schemas.openxmlformats.org/officeDocument/2006/relationships/image" Target="../media/image11.jpeg"/><Relationship Id="rId4" Type="http://schemas.openxmlformats.org/officeDocument/2006/relationships/image" Target="../media/image10.jpe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lvl1pPr algn="l">
              <a:defRPr>
                <a:latin typeface="Roboto Regular"/>
                <a:cs typeface="Roboto Regular"/>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l">
              <a:buNone/>
              <a:defRPr>
                <a:solidFill>
                  <a:schemeClr val="tx1">
                    <a:tint val="75000"/>
                  </a:schemeClr>
                </a:solidFill>
                <a:latin typeface="Roboto Regular"/>
                <a:cs typeface="Roboto Regular"/>
              </a:defRPr>
            </a:lvl1pPr>
            <a:lvl2pPr marL="457136" indent="0" algn="ctr">
              <a:buNone/>
              <a:defRPr>
                <a:solidFill>
                  <a:schemeClr val="tx1">
                    <a:tint val="75000"/>
                  </a:schemeClr>
                </a:solidFill>
              </a:defRPr>
            </a:lvl2pPr>
            <a:lvl3pPr marL="914272" indent="0" algn="ctr">
              <a:buNone/>
              <a:defRPr>
                <a:solidFill>
                  <a:schemeClr val="tx1">
                    <a:tint val="75000"/>
                  </a:schemeClr>
                </a:solidFill>
              </a:defRPr>
            </a:lvl3pPr>
            <a:lvl4pPr marL="1371408" indent="0" algn="ctr">
              <a:buNone/>
              <a:defRPr>
                <a:solidFill>
                  <a:schemeClr val="tx1">
                    <a:tint val="75000"/>
                  </a:schemeClr>
                </a:solidFill>
              </a:defRPr>
            </a:lvl4pPr>
            <a:lvl5pPr marL="1828543" indent="0" algn="ctr">
              <a:buNone/>
              <a:defRPr>
                <a:solidFill>
                  <a:schemeClr val="tx1">
                    <a:tint val="75000"/>
                  </a:schemeClr>
                </a:solidFill>
              </a:defRPr>
            </a:lvl5pPr>
            <a:lvl6pPr marL="2285679" indent="0" algn="ctr">
              <a:buNone/>
              <a:defRPr>
                <a:solidFill>
                  <a:schemeClr val="tx1">
                    <a:tint val="75000"/>
                  </a:schemeClr>
                </a:solidFill>
              </a:defRPr>
            </a:lvl6pPr>
            <a:lvl7pPr marL="2742815" indent="0" algn="ctr">
              <a:buNone/>
              <a:defRPr>
                <a:solidFill>
                  <a:schemeClr val="tx1">
                    <a:tint val="75000"/>
                  </a:schemeClr>
                </a:solidFill>
              </a:defRPr>
            </a:lvl7pPr>
            <a:lvl8pPr marL="3199951" indent="0" algn="ctr">
              <a:buNone/>
              <a:defRPr>
                <a:solidFill>
                  <a:schemeClr val="tx1">
                    <a:tint val="75000"/>
                  </a:schemeClr>
                </a:solidFill>
              </a:defRPr>
            </a:lvl8pPr>
            <a:lvl9pPr marL="3657087"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lgn="l">
              <a:defRPr>
                <a:latin typeface="Roboto Regular"/>
                <a:cs typeface="Roboto Regular"/>
              </a:defRPr>
            </a:lvl1pPr>
          </a:lstStyle>
          <a:p>
            <a:fld id="{970ECD59-A37A-C84B-9DFA-8E427AD378B0}" type="datetimeFigureOut">
              <a:rPr lang="en-US" smtClean="0"/>
              <a:pPr/>
              <a:t>05/12/2018</a:t>
            </a:fld>
            <a:endParaRPr lang="en-US"/>
          </a:p>
        </p:txBody>
      </p:sp>
      <p:sp>
        <p:nvSpPr>
          <p:cNvPr id="5" name="Footer Placeholder 4"/>
          <p:cNvSpPr>
            <a:spLocks noGrp="1"/>
          </p:cNvSpPr>
          <p:nvPr>
            <p:ph type="ftr" sz="quarter" idx="11"/>
          </p:nvPr>
        </p:nvSpPr>
        <p:spPr/>
        <p:txBody>
          <a:bodyPr/>
          <a:lstStyle>
            <a:lvl1pPr algn="l">
              <a:defRPr>
                <a:latin typeface="Roboto Regular"/>
                <a:cs typeface="Roboto Regular"/>
              </a:defRPr>
            </a:lvl1pPr>
          </a:lstStyle>
          <a:p>
            <a:endParaRPr lang="en-US"/>
          </a:p>
        </p:txBody>
      </p:sp>
      <p:sp>
        <p:nvSpPr>
          <p:cNvPr id="6" name="Slide Number Placeholder 5"/>
          <p:cNvSpPr>
            <a:spLocks noGrp="1"/>
          </p:cNvSpPr>
          <p:nvPr>
            <p:ph type="sldNum" sz="quarter" idx="12"/>
          </p:nvPr>
        </p:nvSpPr>
        <p:spPr/>
        <p:txBody>
          <a:bodyPr/>
          <a:lstStyle>
            <a:lvl1pPr algn="l">
              <a:defRPr>
                <a:latin typeface="Roboto Regular"/>
                <a:cs typeface="Roboto Regular"/>
              </a:defRPr>
            </a:lvl1pPr>
          </a:lstStyle>
          <a:p>
            <a:fld id="{80E39091-E0D1-CF46-954B-4EBC67CDBED6}" type="slidenum">
              <a:rPr lang="en-US" smtClean="0"/>
              <a:pPr/>
              <a:t>‹#›</a:t>
            </a:fld>
            <a:endParaRPr lang="en-US"/>
          </a:p>
        </p:txBody>
      </p:sp>
    </p:spTree>
    <p:extLst>
      <p:ext uri="{BB962C8B-B14F-4D97-AF65-F5344CB8AC3E}">
        <p14:creationId xmlns:p14="http://schemas.microsoft.com/office/powerpoint/2010/main" val="18768170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904404" y="508000"/>
            <a:ext cx="6610946" cy="3556000"/>
          </a:xfrm>
        </p:spPr>
        <p:txBody>
          <a:bodyPr anchor="b"/>
          <a:lstStyle>
            <a:lvl1pPr>
              <a:lnSpc>
                <a:spcPct val="80000"/>
              </a:lnSpc>
              <a:defRPr sz="4500">
                <a:solidFill>
                  <a:schemeClr val="bg2">
                    <a:lumMod val="75000"/>
                  </a:schemeClr>
                </a:solidFill>
                <a:latin typeface="+mj-lt"/>
              </a:defRPr>
            </a:lvl1pPr>
          </a:lstStyle>
          <a:p>
            <a:r>
              <a:rPr lang="en-US" dirty="0"/>
              <a:t>Click to add title</a:t>
            </a:r>
          </a:p>
        </p:txBody>
      </p:sp>
      <p:sp>
        <p:nvSpPr>
          <p:cNvPr id="7" name="Text Placeholder 6"/>
          <p:cNvSpPr>
            <a:spLocks noGrp="1"/>
          </p:cNvSpPr>
          <p:nvPr>
            <p:ph type="body" sz="quarter" idx="10" hasCustomPrompt="1"/>
          </p:nvPr>
        </p:nvSpPr>
        <p:spPr>
          <a:xfrm>
            <a:off x="1904405" y="4443323"/>
            <a:ext cx="5335524" cy="548640"/>
          </a:xfrm>
        </p:spPr>
        <p:txBody>
          <a:bodyPr>
            <a:normAutofit/>
          </a:bodyPr>
          <a:lstStyle>
            <a:lvl1pPr>
              <a:defRPr sz="2400" baseline="0">
                <a:solidFill>
                  <a:schemeClr val="tx2"/>
                </a:solidFill>
                <a:latin typeface="+mn-lt"/>
              </a:defRPr>
            </a:lvl1pPr>
          </a:lstStyle>
          <a:p>
            <a:pPr lvl="0"/>
            <a:r>
              <a:rPr lang="en-US" dirty="0"/>
              <a:t>Click to add text</a:t>
            </a:r>
          </a:p>
        </p:txBody>
      </p:sp>
    </p:spTree>
    <p:extLst>
      <p:ext uri="{BB962C8B-B14F-4D97-AF65-F5344CB8AC3E}">
        <p14:creationId xmlns:p14="http://schemas.microsoft.com/office/powerpoint/2010/main" val="35700290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gue">
    <p:spTree>
      <p:nvGrpSpPr>
        <p:cNvPr id="1" name=""/>
        <p:cNvGrpSpPr/>
        <p:nvPr/>
      </p:nvGrpSpPr>
      <p:grpSpPr>
        <a:xfrm>
          <a:off x="0" y="0"/>
          <a:ext cx="0" cy="0"/>
          <a:chOff x="0" y="0"/>
          <a:chExt cx="0" cy="0"/>
        </a:xfrm>
      </p:grpSpPr>
      <p:sp>
        <p:nvSpPr>
          <p:cNvPr id="6" name="Title 3"/>
          <p:cNvSpPr>
            <a:spLocks noGrp="1"/>
          </p:cNvSpPr>
          <p:nvPr>
            <p:ph type="title" hasCustomPrompt="1"/>
          </p:nvPr>
        </p:nvSpPr>
        <p:spPr>
          <a:xfrm>
            <a:off x="1904404" y="508000"/>
            <a:ext cx="6058100" cy="5870448"/>
          </a:xfrm>
        </p:spPr>
        <p:txBody>
          <a:bodyPr anchor="ctr"/>
          <a:lstStyle>
            <a:lvl1pPr algn="l">
              <a:lnSpc>
                <a:spcPct val="80000"/>
              </a:lnSpc>
              <a:defRPr sz="4500">
                <a:solidFill>
                  <a:schemeClr val="bg2">
                    <a:lumMod val="75000"/>
                  </a:schemeClr>
                </a:solidFill>
                <a:latin typeface="+mj-lt"/>
              </a:defRPr>
            </a:lvl1pPr>
          </a:lstStyle>
          <a:p>
            <a:r>
              <a:rPr lang="en-US" dirty="0"/>
              <a:t>Click to add title</a:t>
            </a:r>
          </a:p>
        </p:txBody>
      </p:sp>
    </p:spTree>
    <p:extLst>
      <p:ext uri="{BB962C8B-B14F-4D97-AF65-F5344CB8AC3E}">
        <p14:creationId xmlns:p14="http://schemas.microsoft.com/office/powerpoint/2010/main" val="17028541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gue_green">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525">
              <a:solidFill>
                <a:srgbClr val="FFFFFF"/>
              </a:solidFill>
            </a:endParaRPr>
          </a:p>
        </p:txBody>
      </p:sp>
      <p:sp>
        <p:nvSpPr>
          <p:cNvPr id="6" name="Title 3"/>
          <p:cNvSpPr>
            <a:spLocks noGrp="1"/>
          </p:cNvSpPr>
          <p:nvPr>
            <p:ph type="title" hasCustomPrompt="1"/>
          </p:nvPr>
        </p:nvSpPr>
        <p:spPr>
          <a:xfrm>
            <a:off x="1904404" y="508000"/>
            <a:ext cx="6058100" cy="5870448"/>
          </a:xfrm>
        </p:spPr>
        <p:txBody>
          <a:bodyPr anchor="ctr"/>
          <a:lstStyle>
            <a:lvl1pPr algn="l">
              <a:lnSpc>
                <a:spcPct val="80000"/>
              </a:lnSpc>
              <a:defRPr sz="4500">
                <a:solidFill>
                  <a:schemeClr val="bg1"/>
                </a:solidFill>
                <a:latin typeface="+mj-lt"/>
              </a:defRPr>
            </a:lvl1pPr>
          </a:lstStyle>
          <a:p>
            <a:r>
              <a:rPr lang="en-US" dirty="0"/>
              <a:t>Click to add title</a:t>
            </a:r>
          </a:p>
        </p:txBody>
      </p:sp>
      <p:pic>
        <p:nvPicPr>
          <p:cNvPr id="4" name="Shape 134"/>
          <p:cNvPicPr preferRelativeResize="0"/>
          <p:nvPr userDrawn="1"/>
        </p:nvPicPr>
        <p:blipFill rotWithShape="1">
          <a:blip r:embed="rId2">
            <a:alphaModFix amt="14999"/>
          </a:blip>
          <a:srcRect/>
          <a:stretch/>
        </p:blipFill>
        <p:spPr>
          <a:xfrm>
            <a:off x="8125420" y="6007101"/>
            <a:ext cx="561380" cy="546100"/>
          </a:xfrm>
          <a:prstGeom prst="rect">
            <a:avLst/>
          </a:prstGeom>
          <a:noFill/>
          <a:ln>
            <a:noFill/>
          </a:ln>
        </p:spPr>
      </p:pic>
    </p:spTree>
    <p:extLst>
      <p:ext uri="{BB962C8B-B14F-4D97-AF65-F5344CB8AC3E}">
        <p14:creationId xmlns:p14="http://schemas.microsoft.com/office/powerpoint/2010/main" val="19791478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gue_blue">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525">
              <a:solidFill>
                <a:srgbClr val="FFFFFF"/>
              </a:solidFill>
            </a:endParaRPr>
          </a:p>
        </p:txBody>
      </p:sp>
      <p:sp>
        <p:nvSpPr>
          <p:cNvPr id="6" name="Title 3"/>
          <p:cNvSpPr>
            <a:spLocks noGrp="1"/>
          </p:cNvSpPr>
          <p:nvPr>
            <p:ph type="title" hasCustomPrompt="1"/>
          </p:nvPr>
        </p:nvSpPr>
        <p:spPr>
          <a:xfrm>
            <a:off x="1904404" y="508000"/>
            <a:ext cx="6058100" cy="5870448"/>
          </a:xfrm>
        </p:spPr>
        <p:txBody>
          <a:bodyPr anchor="ctr"/>
          <a:lstStyle>
            <a:lvl1pPr algn="l">
              <a:lnSpc>
                <a:spcPct val="80000"/>
              </a:lnSpc>
              <a:defRPr sz="4500">
                <a:solidFill>
                  <a:schemeClr val="bg1"/>
                </a:solidFill>
                <a:latin typeface="+mj-lt"/>
              </a:defRPr>
            </a:lvl1pPr>
          </a:lstStyle>
          <a:p>
            <a:r>
              <a:rPr lang="en-US" dirty="0"/>
              <a:t>Click to add title</a:t>
            </a:r>
          </a:p>
        </p:txBody>
      </p:sp>
      <p:pic>
        <p:nvPicPr>
          <p:cNvPr id="4" name="Shape 134"/>
          <p:cNvPicPr preferRelativeResize="0"/>
          <p:nvPr userDrawn="1"/>
        </p:nvPicPr>
        <p:blipFill rotWithShape="1">
          <a:blip r:embed="rId2">
            <a:alphaModFix amt="14999"/>
          </a:blip>
          <a:srcRect/>
          <a:stretch/>
        </p:blipFill>
        <p:spPr>
          <a:xfrm>
            <a:off x="8125420" y="6007101"/>
            <a:ext cx="561380" cy="546100"/>
          </a:xfrm>
          <a:prstGeom prst="rect">
            <a:avLst/>
          </a:prstGeom>
          <a:noFill/>
          <a:ln>
            <a:noFill/>
          </a:ln>
        </p:spPr>
      </p:pic>
    </p:spTree>
    <p:extLst>
      <p:ext uri="{BB962C8B-B14F-4D97-AF65-F5344CB8AC3E}">
        <p14:creationId xmlns:p14="http://schemas.microsoft.com/office/powerpoint/2010/main" val="32606917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gue_red">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525">
              <a:solidFill>
                <a:srgbClr val="FFFFFF"/>
              </a:solidFill>
            </a:endParaRPr>
          </a:p>
        </p:txBody>
      </p:sp>
      <p:sp>
        <p:nvSpPr>
          <p:cNvPr id="6" name="Title 3"/>
          <p:cNvSpPr>
            <a:spLocks noGrp="1"/>
          </p:cNvSpPr>
          <p:nvPr>
            <p:ph type="title" hasCustomPrompt="1"/>
          </p:nvPr>
        </p:nvSpPr>
        <p:spPr>
          <a:xfrm>
            <a:off x="1904404" y="508000"/>
            <a:ext cx="6058100" cy="5870448"/>
          </a:xfrm>
        </p:spPr>
        <p:txBody>
          <a:bodyPr anchor="ctr"/>
          <a:lstStyle>
            <a:lvl1pPr algn="l">
              <a:lnSpc>
                <a:spcPct val="80000"/>
              </a:lnSpc>
              <a:defRPr sz="4500">
                <a:solidFill>
                  <a:schemeClr val="bg1"/>
                </a:solidFill>
                <a:latin typeface="+mj-lt"/>
              </a:defRPr>
            </a:lvl1pPr>
          </a:lstStyle>
          <a:p>
            <a:r>
              <a:rPr lang="en-US" dirty="0"/>
              <a:t>Click to add title</a:t>
            </a:r>
          </a:p>
        </p:txBody>
      </p:sp>
      <p:pic>
        <p:nvPicPr>
          <p:cNvPr id="4" name="Shape 134"/>
          <p:cNvPicPr preferRelativeResize="0"/>
          <p:nvPr userDrawn="1"/>
        </p:nvPicPr>
        <p:blipFill rotWithShape="1">
          <a:blip r:embed="rId2">
            <a:alphaModFix amt="14999"/>
          </a:blip>
          <a:srcRect/>
          <a:stretch/>
        </p:blipFill>
        <p:spPr>
          <a:xfrm>
            <a:off x="8125420" y="6007101"/>
            <a:ext cx="561380" cy="546100"/>
          </a:xfrm>
          <a:prstGeom prst="rect">
            <a:avLst/>
          </a:prstGeom>
          <a:noFill/>
          <a:ln>
            <a:noFill/>
          </a:ln>
        </p:spPr>
      </p:pic>
    </p:spTree>
    <p:extLst>
      <p:ext uri="{BB962C8B-B14F-4D97-AF65-F5344CB8AC3E}">
        <p14:creationId xmlns:p14="http://schemas.microsoft.com/office/powerpoint/2010/main" val="25987016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gue_yellow">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525">
              <a:solidFill>
                <a:srgbClr val="FFFFFF"/>
              </a:solidFill>
            </a:endParaRPr>
          </a:p>
        </p:txBody>
      </p:sp>
      <p:sp>
        <p:nvSpPr>
          <p:cNvPr id="6" name="Title 3"/>
          <p:cNvSpPr>
            <a:spLocks noGrp="1"/>
          </p:cNvSpPr>
          <p:nvPr>
            <p:ph type="title" hasCustomPrompt="1"/>
          </p:nvPr>
        </p:nvSpPr>
        <p:spPr>
          <a:xfrm>
            <a:off x="1904404" y="508000"/>
            <a:ext cx="6058100" cy="5870448"/>
          </a:xfrm>
        </p:spPr>
        <p:txBody>
          <a:bodyPr anchor="ctr"/>
          <a:lstStyle>
            <a:lvl1pPr algn="l">
              <a:lnSpc>
                <a:spcPct val="80000"/>
              </a:lnSpc>
              <a:defRPr sz="4500">
                <a:solidFill>
                  <a:schemeClr val="bg1"/>
                </a:solidFill>
                <a:latin typeface="+mj-lt"/>
              </a:defRPr>
            </a:lvl1pPr>
          </a:lstStyle>
          <a:p>
            <a:r>
              <a:rPr lang="en-US" dirty="0"/>
              <a:t>Click to add title</a:t>
            </a:r>
          </a:p>
        </p:txBody>
      </p:sp>
      <p:pic>
        <p:nvPicPr>
          <p:cNvPr id="4" name="Shape 134"/>
          <p:cNvPicPr preferRelativeResize="0"/>
          <p:nvPr userDrawn="1"/>
        </p:nvPicPr>
        <p:blipFill rotWithShape="1">
          <a:blip r:embed="rId2">
            <a:alphaModFix amt="14999"/>
          </a:blip>
          <a:srcRect/>
          <a:stretch/>
        </p:blipFill>
        <p:spPr>
          <a:xfrm>
            <a:off x="8125420" y="6007101"/>
            <a:ext cx="561380" cy="546100"/>
          </a:xfrm>
          <a:prstGeom prst="rect">
            <a:avLst/>
          </a:prstGeom>
          <a:noFill/>
          <a:ln>
            <a:noFill/>
          </a:ln>
        </p:spPr>
      </p:pic>
    </p:spTree>
    <p:extLst>
      <p:ext uri="{BB962C8B-B14F-4D97-AF65-F5344CB8AC3E}">
        <p14:creationId xmlns:p14="http://schemas.microsoft.com/office/powerpoint/2010/main" val="3586040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ody_white">
    <p:spTree>
      <p:nvGrpSpPr>
        <p:cNvPr id="1" name=""/>
        <p:cNvGrpSpPr/>
        <p:nvPr/>
      </p:nvGrpSpPr>
      <p:grpSpPr>
        <a:xfrm>
          <a:off x="0" y="0"/>
          <a:ext cx="0" cy="0"/>
          <a:chOff x="0" y="0"/>
          <a:chExt cx="0" cy="0"/>
        </a:xfrm>
      </p:grpSpPr>
      <p:sp>
        <p:nvSpPr>
          <p:cNvPr id="6" name="Title 3"/>
          <p:cNvSpPr>
            <a:spLocks noGrp="1"/>
          </p:cNvSpPr>
          <p:nvPr>
            <p:ph type="title" hasCustomPrompt="1"/>
          </p:nvPr>
        </p:nvSpPr>
        <p:spPr>
          <a:xfrm>
            <a:off x="1904405" y="508000"/>
            <a:ext cx="6473952" cy="1645920"/>
          </a:xfrm>
        </p:spPr>
        <p:txBody>
          <a:bodyPr anchor="ctr">
            <a:normAutofit/>
          </a:bodyPr>
          <a:lstStyle>
            <a:lvl1pPr algn="l">
              <a:lnSpc>
                <a:spcPct val="80000"/>
              </a:lnSpc>
              <a:defRPr sz="6750">
                <a:solidFill>
                  <a:schemeClr val="bg2">
                    <a:lumMod val="75000"/>
                  </a:schemeClr>
                </a:solidFill>
                <a:latin typeface="+mj-lt"/>
              </a:defRPr>
            </a:lvl1pPr>
          </a:lstStyle>
          <a:p>
            <a:r>
              <a:rPr lang="en-US" dirty="0"/>
              <a:t>Title</a:t>
            </a:r>
          </a:p>
        </p:txBody>
      </p:sp>
    </p:spTree>
    <p:extLst>
      <p:ext uri="{BB962C8B-B14F-4D97-AF65-F5344CB8AC3E}">
        <p14:creationId xmlns:p14="http://schemas.microsoft.com/office/powerpoint/2010/main" val="13780465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ody_blue">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525">
              <a:solidFill>
                <a:srgbClr val="FFFFFF"/>
              </a:solidFill>
            </a:endParaRPr>
          </a:p>
        </p:txBody>
      </p:sp>
      <p:sp>
        <p:nvSpPr>
          <p:cNvPr id="6" name="Title 3"/>
          <p:cNvSpPr>
            <a:spLocks noGrp="1"/>
          </p:cNvSpPr>
          <p:nvPr>
            <p:ph type="title" hasCustomPrompt="1"/>
          </p:nvPr>
        </p:nvSpPr>
        <p:spPr>
          <a:xfrm>
            <a:off x="1904405" y="508000"/>
            <a:ext cx="6473952" cy="1645920"/>
          </a:xfrm>
        </p:spPr>
        <p:txBody>
          <a:bodyPr anchor="ctr">
            <a:normAutofit/>
          </a:bodyPr>
          <a:lstStyle>
            <a:lvl1pPr algn="l">
              <a:lnSpc>
                <a:spcPct val="80000"/>
              </a:lnSpc>
              <a:defRPr sz="6750">
                <a:solidFill>
                  <a:schemeClr val="bg1"/>
                </a:solidFill>
                <a:latin typeface="+mj-lt"/>
              </a:defRPr>
            </a:lvl1pPr>
          </a:lstStyle>
          <a:p>
            <a:r>
              <a:rPr lang="en-US" dirty="0"/>
              <a:t>Title</a:t>
            </a:r>
          </a:p>
        </p:txBody>
      </p:sp>
      <p:pic>
        <p:nvPicPr>
          <p:cNvPr id="4" name="Shape 134"/>
          <p:cNvPicPr preferRelativeResize="0"/>
          <p:nvPr userDrawn="1"/>
        </p:nvPicPr>
        <p:blipFill rotWithShape="1">
          <a:blip r:embed="rId2">
            <a:alphaModFix amt="14999"/>
          </a:blip>
          <a:srcRect/>
          <a:stretch/>
        </p:blipFill>
        <p:spPr>
          <a:xfrm>
            <a:off x="8125420" y="6007101"/>
            <a:ext cx="561380" cy="546100"/>
          </a:xfrm>
          <a:prstGeom prst="rect">
            <a:avLst/>
          </a:prstGeom>
          <a:noFill/>
          <a:ln>
            <a:noFill/>
          </a:ln>
        </p:spPr>
      </p:pic>
    </p:spTree>
    <p:extLst>
      <p:ext uri="{BB962C8B-B14F-4D97-AF65-F5344CB8AC3E}">
        <p14:creationId xmlns:p14="http://schemas.microsoft.com/office/powerpoint/2010/main" val="3212726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ody_green">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525">
              <a:solidFill>
                <a:srgbClr val="FFFFFF"/>
              </a:solidFill>
            </a:endParaRPr>
          </a:p>
        </p:txBody>
      </p:sp>
      <p:sp>
        <p:nvSpPr>
          <p:cNvPr id="6" name="Title 3"/>
          <p:cNvSpPr>
            <a:spLocks noGrp="1"/>
          </p:cNvSpPr>
          <p:nvPr>
            <p:ph type="title" hasCustomPrompt="1"/>
          </p:nvPr>
        </p:nvSpPr>
        <p:spPr>
          <a:xfrm>
            <a:off x="1904405" y="508000"/>
            <a:ext cx="6473952" cy="1645920"/>
          </a:xfrm>
        </p:spPr>
        <p:txBody>
          <a:bodyPr anchor="ctr">
            <a:normAutofit/>
          </a:bodyPr>
          <a:lstStyle>
            <a:lvl1pPr algn="l">
              <a:lnSpc>
                <a:spcPct val="80000"/>
              </a:lnSpc>
              <a:defRPr sz="6750">
                <a:solidFill>
                  <a:schemeClr val="bg1"/>
                </a:solidFill>
                <a:latin typeface="+mj-lt"/>
              </a:defRPr>
            </a:lvl1pPr>
          </a:lstStyle>
          <a:p>
            <a:r>
              <a:rPr lang="en-US" dirty="0"/>
              <a:t>Title</a:t>
            </a:r>
          </a:p>
        </p:txBody>
      </p:sp>
      <p:pic>
        <p:nvPicPr>
          <p:cNvPr id="4" name="Shape 134"/>
          <p:cNvPicPr preferRelativeResize="0"/>
          <p:nvPr userDrawn="1"/>
        </p:nvPicPr>
        <p:blipFill rotWithShape="1">
          <a:blip r:embed="rId2">
            <a:alphaModFix amt="14999"/>
          </a:blip>
          <a:srcRect/>
          <a:stretch/>
        </p:blipFill>
        <p:spPr>
          <a:xfrm>
            <a:off x="8125420" y="6007101"/>
            <a:ext cx="561380" cy="546100"/>
          </a:xfrm>
          <a:prstGeom prst="rect">
            <a:avLst/>
          </a:prstGeom>
          <a:noFill/>
          <a:ln>
            <a:noFill/>
          </a:ln>
        </p:spPr>
      </p:pic>
    </p:spTree>
    <p:extLst>
      <p:ext uri="{BB962C8B-B14F-4D97-AF65-F5344CB8AC3E}">
        <p14:creationId xmlns:p14="http://schemas.microsoft.com/office/powerpoint/2010/main" val="27422544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Bullets">
    <p:spTree>
      <p:nvGrpSpPr>
        <p:cNvPr id="1" name=""/>
        <p:cNvGrpSpPr/>
        <p:nvPr/>
      </p:nvGrpSpPr>
      <p:grpSpPr>
        <a:xfrm>
          <a:off x="0" y="0"/>
          <a:ext cx="0" cy="0"/>
          <a:chOff x="0" y="0"/>
          <a:chExt cx="0" cy="0"/>
        </a:xfrm>
      </p:grpSpPr>
      <p:sp>
        <p:nvSpPr>
          <p:cNvPr id="8" name="Text Placeholder 7"/>
          <p:cNvSpPr>
            <a:spLocks noGrp="1"/>
          </p:cNvSpPr>
          <p:nvPr>
            <p:ph type="body" sz="quarter" idx="13" hasCustomPrompt="1"/>
          </p:nvPr>
        </p:nvSpPr>
        <p:spPr>
          <a:xfrm>
            <a:off x="711399" y="903412"/>
            <a:ext cx="7639812" cy="548640"/>
          </a:xfrm>
        </p:spPr>
        <p:txBody>
          <a:bodyPr>
            <a:normAutofit/>
          </a:bodyPr>
          <a:lstStyle>
            <a:lvl1pPr>
              <a:defRPr sz="1875" baseline="0">
                <a:solidFill>
                  <a:schemeClr val="bg2">
                    <a:lumMod val="50000"/>
                  </a:schemeClr>
                </a:solidFill>
              </a:defRPr>
            </a:lvl1pPr>
          </a:lstStyle>
          <a:p>
            <a:pPr lvl="0"/>
            <a:r>
              <a:rPr lang="en-US" dirty="0"/>
              <a:t>Click to edit Master Sub Title</a:t>
            </a:r>
          </a:p>
        </p:txBody>
      </p:sp>
      <p:sp>
        <p:nvSpPr>
          <p:cNvPr id="12" name="Text Placeholder 11"/>
          <p:cNvSpPr>
            <a:spLocks noGrp="1"/>
          </p:cNvSpPr>
          <p:nvPr>
            <p:ph type="body" sz="quarter" idx="14" hasCustomPrompt="1"/>
          </p:nvPr>
        </p:nvSpPr>
        <p:spPr>
          <a:xfrm>
            <a:off x="711400" y="1600201"/>
            <a:ext cx="7639645" cy="4071937"/>
          </a:xfrm>
        </p:spPr>
        <p:txBody>
          <a:bodyPr>
            <a:normAutofit/>
          </a:bodyPr>
          <a:lstStyle>
            <a:lvl1pPr marL="257175" indent="-257175">
              <a:buClr>
                <a:schemeClr val="bg2">
                  <a:lumMod val="75000"/>
                </a:schemeClr>
              </a:buClr>
              <a:buFont typeface="Arial" panose="020B0604020202020204" pitchFamily="34" charset="0"/>
              <a:buChar char="●"/>
              <a:defRPr sz="2025" i="1" baseline="0">
                <a:solidFill>
                  <a:schemeClr val="bg2">
                    <a:lumMod val="60000"/>
                    <a:lumOff val="40000"/>
                  </a:schemeClr>
                </a:solidFill>
                <a:latin typeface="+mn-lt"/>
              </a:defRPr>
            </a:lvl1pPr>
            <a:lvl2pPr marL="514350" indent="-278606">
              <a:buClr>
                <a:schemeClr val="tx2"/>
              </a:buClr>
              <a:buFont typeface="Roboto Condensed" panose="02000000000000000000" pitchFamily="2" charset="0"/>
              <a:buChar char="-"/>
              <a:defRPr sz="1500" i="0" baseline="0">
                <a:solidFill>
                  <a:schemeClr val="tx1"/>
                </a:solidFill>
                <a:latin typeface="+mj-lt"/>
              </a:defRPr>
            </a:lvl2pPr>
            <a:lvl3pPr marL="771525" indent="-257175">
              <a:buClr>
                <a:srgbClr val="FF0000"/>
              </a:buClr>
              <a:buFont typeface="Wingdings" panose="05000000000000000000" pitchFamily="2" charset="2"/>
              <a:buChar char="§"/>
              <a:defRPr sz="1500" b="0" i="0">
                <a:solidFill>
                  <a:schemeClr val="bg2">
                    <a:lumMod val="50000"/>
                  </a:schemeClr>
                </a:solidFill>
                <a:latin typeface="+mj-lt"/>
              </a:defRPr>
            </a:lvl3pPr>
            <a:lvl4pPr marL="128588" indent="-128588">
              <a:buFont typeface="Arial" panose="020B0604020202020204" pitchFamily="34" charset="0"/>
              <a:buChar char="•"/>
              <a:defRPr sz="2025" i="1">
                <a:solidFill>
                  <a:schemeClr val="bg2">
                    <a:lumMod val="60000"/>
                    <a:lumOff val="40000"/>
                  </a:schemeClr>
                </a:solidFill>
                <a:latin typeface="+mn-lt"/>
              </a:defRPr>
            </a:lvl4pPr>
            <a:lvl5pPr marL="128588" indent="-128588">
              <a:buFont typeface="Arial" panose="020B0604020202020204" pitchFamily="34" charset="0"/>
              <a:buChar char="•"/>
              <a:defRPr sz="2025" i="1">
                <a:solidFill>
                  <a:schemeClr val="bg2">
                    <a:lumMod val="60000"/>
                    <a:lumOff val="40000"/>
                  </a:schemeClr>
                </a:solidFill>
                <a:latin typeface="+mn-lt"/>
              </a:defRPr>
            </a:lvl5pPr>
          </a:lstStyle>
          <a:p>
            <a:pPr lvl="0"/>
            <a:r>
              <a:rPr lang="en-US" dirty="0"/>
              <a:t>First level bullet</a:t>
            </a:r>
          </a:p>
          <a:p>
            <a:pPr lvl="1"/>
            <a:r>
              <a:rPr lang="en-US" dirty="0"/>
              <a:t>Second level bullet</a:t>
            </a:r>
          </a:p>
          <a:p>
            <a:pPr lvl="2"/>
            <a:r>
              <a:rPr lang="en-US" dirty="0"/>
              <a:t>Third level bullet</a:t>
            </a:r>
          </a:p>
        </p:txBody>
      </p:sp>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9192706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70ECD59-A37A-C84B-9DFA-8E427AD378B0}" type="datetimeFigureOut">
              <a:rPr lang="en-US" smtClean="0"/>
              <a:t>05/12/2018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E39091-E0D1-CF46-954B-4EBC67CDBED6}" type="slidenum">
              <a:rPr lang="en-US" smtClean="0"/>
              <a:t>‹#›</a:t>
            </a:fld>
            <a:endParaRPr lang="en-US"/>
          </a:p>
        </p:txBody>
      </p:sp>
    </p:spTree>
    <p:extLst>
      <p:ext uri="{BB962C8B-B14F-4D97-AF65-F5344CB8AC3E}">
        <p14:creationId xmlns:p14="http://schemas.microsoft.com/office/powerpoint/2010/main" val="33253170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7353024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_Dark">
    <p:bg>
      <p:bgPr>
        <a:solidFill>
          <a:schemeClr val="bg1"/>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9144000"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525">
              <a:solidFill>
                <a:srgbClr val="FFFFFF"/>
              </a:solidFill>
            </a:endParaRPr>
          </a:p>
        </p:txBody>
      </p:sp>
    </p:spTree>
    <p:extLst>
      <p:ext uri="{BB962C8B-B14F-4D97-AF65-F5344CB8AC3E}">
        <p14:creationId xmlns:p14="http://schemas.microsoft.com/office/powerpoint/2010/main" val="190713456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Bullet Slide">
    <p:spTree>
      <p:nvGrpSpPr>
        <p:cNvPr id="1" name=""/>
        <p:cNvGrpSpPr/>
        <p:nvPr/>
      </p:nvGrpSpPr>
      <p:grpSpPr>
        <a:xfrm>
          <a:off x="0" y="0"/>
          <a:ext cx="0" cy="0"/>
          <a:chOff x="0" y="0"/>
          <a:chExt cx="0" cy="0"/>
        </a:xfrm>
      </p:grpSpPr>
      <p:sp>
        <p:nvSpPr>
          <p:cNvPr id="12" name="Content Placeholder 8"/>
          <p:cNvSpPr>
            <a:spLocks noGrp="1"/>
          </p:cNvSpPr>
          <p:nvPr>
            <p:ph sz="quarter" idx="14"/>
          </p:nvPr>
        </p:nvSpPr>
        <p:spPr>
          <a:xfrm>
            <a:off x="459606" y="1403352"/>
            <a:ext cx="8229600" cy="4726793"/>
          </a:xfrm>
        </p:spPr>
        <p:txBody>
          <a:bodyPr/>
          <a:lstStyle>
            <a:lvl1pPr marL="171476" marR="0" indent="-171476" algn="l" defTabSz="685903" rtl="0" eaLnBrk="1" fontAlgn="auto" latinLnBrk="0" hangingPunct="1">
              <a:lnSpc>
                <a:spcPct val="100000"/>
              </a:lnSpc>
              <a:spcBef>
                <a:spcPts val="450"/>
              </a:spcBef>
              <a:spcAft>
                <a:spcPts val="0"/>
              </a:spcAft>
              <a:buClrTx/>
              <a:buSzTx/>
              <a:buFont typeface="Arial" pitchFamily="34" charset="0"/>
              <a:buChar char="•"/>
              <a:tabLst/>
              <a:defRPr/>
            </a:lvl1pPr>
            <a:lvl2pPr marL="514427" marR="0" indent="-171476" algn="l" defTabSz="685903" rtl="0" eaLnBrk="1" fontAlgn="auto" latinLnBrk="0" hangingPunct="1">
              <a:lnSpc>
                <a:spcPct val="100000"/>
              </a:lnSpc>
              <a:spcBef>
                <a:spcPts val="450"/>
              </a:spcBef>
              <a:spcAft>
                <a:spcPts val="0"/>
              </a:spcAft>
              <a:buClrTx/>
              <a:buSzTx/>
              <a:buFont typeface="Arial" pitchFamily="34" charset="0"/>
              <a:buChar char="–"/>
              <a:tabLst/>
              <a:defRPr/>
            </a:lvl2pPr>
            <a:lvl3pPr marL="857379" marR="0" indent="-171476" algn="l" defTabSz="685903" rtl="0" eaLnBrk="1" fontAlgn="auto" latinLnBrk="0" hangingPunct="1">
              <a:lnSpc>
                <a:spcPct val="100000"/>
              </a:lnSpc>
              <a:spcBef>
                <a:spcPts val="450"/>
              </a:spcBef>
              <a:spcAft>
                <a:spcPts val="0"/>
              </a:spcAft>
              <a:buClrTx/>
              <a:buSzTx/>
              <a:buFont typeface="Arial" pitchFamily="34" charset="0"/>
              <a:buChar char="•"/>
              <a:tabLst/>
              <a:defRPr/>
            </a:lvl3pPr>
          </a:lstStyle>
          <a:p>
            <a:pPr lvl="0"/>
            <a:r>
              <a:rPr lang="en-US" dirty="0"/>
              <a:t>Click to edit Master text styles</a:t>
            </a:r>
          </a:p>
          <a:p>
            <a:pPr lvl="1"/>
            <a:r>
              <a:rPr lang="en-US" dirty="0"/>
              <a:t>Second level</a:t>
            </a:r>
          </a:p>
          <a:p>
            <a:pPr lvl="2"/>
            <a:r>
              <a:rPr lang="en-US" dirty="0"/>
              <a:t>Third level</a:t>
            </a:r>
          </a:p>
        </p:txBody>
      </p:sp>
      <p:sp>
        <p:nvSpPr>
          <p:cNvPr id="10" name="Title Placeholder 1"/>
          <p:cNvSpPr>
            <a:spLocks noGrp="1"/>
          </p:cNvSpPr>
          <p:nvPr>
            <p:ph type="title"/>
          </p:nvPr>
        </p:nvSpPr>
        <p:spPr>
          <a:xfrm>
            <a:off x="457201" y="274639"/>
            <a:ext cx="8229600" cy="727544"/>
          </a:xfrm>
          <a:prstGeom prst="rect">
            <a:avLst/>
          </a:prstGeom>
        </p:spPr>
        <p:txBody>
          <a:bodyPr rtlCol="0">
            <a:noAutofit/>
          </a:bodyPr>
          <a:lstStyle/>
          <a:p>
            <a:r>
              <a:rPr lang="en-US" dirty="0"/>
              <a:t>Click to edit Master title style</a:t>
            </a:r>
          </a:p>
        </p:txBody>
      </p:sp>
      <p:sp>
        <p:nvSpPr>
          <p:cNvPr id="4" name="Slide Number Placeholder 5"/>
          <p:cNvSpPr>
            <a:spLocks noGrp="1"/>
          </p:cNvSpPr>
          <p:nvPr>
            <p:ph type="sldNum" sz="quarter" idx="15"/>
          </p:nvPr>
        </p:nvSpPr>
        <p:spPr/>
        <p:txBody>
          <a:bodyPr/>
          <a:lstStyle>
            <a:lvl1pPr>
              <a:defRPr/>
            </a:lvl1pPr>
          </a:lstStyle>
          <a:p>
            <a:pPr>
              <a:defRPr/>
            </a:pPr>
            <a:fld id="{FAB62332-EB14-4C71-9A38-6D7CFFD175B9}" type="slidenum">
              <a:rPr>
                <a:solidFill>
                  <a:srgbClr val="000000">
                    <a:tint val="75000"/>
                  </a:srgbClr>
                </a:solidFill>
              </a:rPr>
              <a:pPr>
                <a:defRPr/>
              </a:pPr>
              <a:t>‹#›</a:t>
            </a:fld>
            <a:endParaRPr>
              <a:solidFill>
                <a:srgbClr val="000000">
                  <a:tint val="75000"/>
                </a:srgbClr>
              </a:solidFill>
            </a:endParaRPr>
          </a:p>
        </p:txBody>
      </p:sp>
    </p:spTree>
    <p:extLst>
      <p:ext uri="{BB962C8B-B14F-4D97-AF65-F5344CB8AC3E}">
        <p14:creationId xmlns:p14="http://schemas.microsoft.com/office/powerpoint/2010/main" val="31050634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3" name="Picture 10" descr="JRC_Slides_Footer.png"/>
          <p:cNvPicPr>
            <a:picLocks noChangeAspect="1"/>
          </p:cNvPicPr>
          <p:nvPr/>
        </p:nvPicPr>
        <p:blipFill>
          <a:blip r:embed="rId2"/>
          <a:srcRect/>
          <a:stretch>
            <a:fillRect/>
          </a:stretch>
        </p:blipFill>
        <p:spPr bwMode="auto">
          <a:xfrm>
            <a:off x="4265615" y="6461125"/>
            <a:ext cx="612775" cy="396875"/>
          </a:xfrm>
          <a:prstGeom prst="rect">
            <a:avLst/>
          </a:prstGeom>
          <a:noFill/>
          <a:ln w="9525">
            <a:noFill/>
            <a:miter lim="800000"/>
            <a:headEnd/>
            <a:tailEnd/>
          </a:ln>
        </p:spPr>
      </p:pic>
      <p:sp>
        <p:nvSpPr>
          <p:cNvPr id="4" name="Rectangle 3"/>
          <p:cNvSpPr/>
          <p:nvPr/>
        </p:nvSpPr>
        <p:spPr>
          <a:xfrm>
            <a:off x="0" y="0"/>
            <a:ext cx="9144000" cy="957263"/>
          </a:xfrm>
          <a:prstGeom prst="rect">
            <a:avLst/>
          </a:prstGeom>
          <a:solidFill>
            <a:srgbClr val="37ACDE"/>
          </a:solidFill>
          <a:ln>
            <a:solidFill>
              <a:srgbClr val="37ACDE"/>
            </a:solidFill>
          </a:ln>
          <a:effectLst/>
        </p:spPr>
        <p:style>
          <a:lnRef idx="1">
            <a:schemeClr val="accent1"/>
          </a:lnRef>
          <a:fillRef idx="3">
            <a:schemeClr val="accent1"/>
          </a:fillRef>
          <a:effectRef idx="2">
            <a:schemeClr val="accent1"/>
          </a:effectRef>
          <a:fontRef idx="minor">
            <a:schemeClr val="lt1"/>
          </a:fontRef>
        </p:style>
        <p:txBody>
          <a:bodyPr lIns="81641" tIns="40821" rIns="81641" bIns="40821" anchor="ctr"/>
          <a:lstStyle/>
          <a:p>
            <a:pPr algn="ctr" defTabSz="408205">
              <a:defRPr/>
            </a:pPr>
            <a:endParaRPr lang="en-US" sz="1613" dirty="0">
              <a:solidFill>
                <a:srgbClr val="FFFFFF"/>
              </a:solidFill>
            </a:endParaRPr>
          </a:p>
        </p:txBody>
      </p:sp>
      <p:pic>
        <p:nvPicPr>
          <p:cNvPr id="5" name="Picture 10" descr="JRC_Slides_Logo_EN.png"/>
          <p:cNvPicPr>
            <a:picLocks noChangeAspect="1"/>
          </p:cNvPicPr>
          <p:nvPr/>
        </p:nvPicPr>
        <p:blipFill>
          <a:blip r:embed="rId3"/>
          <a:srcRect/>
          <a:stretch>
            <a:fillRect/>
          </a:stretch>
        </p:blipFill>
        <p:spPr bwMode="auto">
          <a:xfrm>
            <a:off x="3971925" y="258764"/>
            <a:ext cx="1435100" cy="1000125"/>
          </a:xfrm>
          <a:prstGeom prst="rect">
            <a:avLst/>
          </a:prstGeom>
          <a:noFill/>
          <a:ln w="9525">
            <a:noFill/>
            <a:miter lim="800000"/>
            <a:headEnd/>
            <a:tailEnd/>
          </a:ln>
        </p:spPr>
      </p:pic>
      <p:sp>
        <p:nvSpPr>
          <p:cNvPr id="23" name="Rectangle 2"/>
          <p:cNvSpPr>
            <a:spLocks noGrp="1" noChangeArrowheads="1"/>
          </p:cNvSpPr>
          <p:nvPr>
            <p:ph type="title"/>
          </p:nvPr>
        </p:nvSpPr>
        <p:spPr bwMode="auto">
          <a:xfrm>
            <a:off x="637200" y="1612256"/>
            <a:ext cx="7869600" cy="430887"/>
          </a:xfrm>
          <a:prstGeom prst="rect">
            <a:avLst/>
          </a:prstGeom>
          <a:noFill/>
          <a:ln>
            <a:noFill/>
          </a:ln>
          <a:effectLst/>
          <a:extLst>
            <a:ext uri="{909E8E84-426E-40dd-AFC4-6F175D3DCCD1}"/>
            <a:ext uri="{91240B29-F687-4f45-9708-019B960494DF}"/>
            <a:ext uri="{AF507438-7753-43e0-B8FC-AC1667EBCBE1}"/>
          </a:extLst>
        </p:spPr>
        <p:txBody>
          <a:bodyPr/>
          <a:lstStyle/>
          <a:p>
            <a:pPr lvl="0"/>
            <a:r>
              <a:rPr lang="en-US"/>
              <a:t>Click to edit Master title style</a:t>
            </a:r>
            <a:endParaRPr lang="en-GB"/>
          </a:p>
        </p:txBody>
      </p:sp>
      <p:sp>
        <p:nvSpPr>
          <p:cNvPr id="6" name="Rectangle 6"/>
          <p:cNvSpPr>
            <a:spLocks noGrp="1" noChangeArrowheads="1"/>
          </p:cNvSpPr>
          <p:nvPr>
            <p:ph type="sldNum" sz="quarter" idx="10"/>
          </p:nvPr>
        </p:nvSpPr>
        <p:spPr/>
        <p:txBody>
          <a:bodyPr/>
          <a:lstStyle>
            <a:lvl1pPr>
              <a:defRPr b="1" smtClean="0">
                <a:latin typeface="Verdana" pitchFamily="34" charset="0"/>
              </a:defRPr>
            </a:lvl1pPr>
          </a:lstStyle>
          <a:p>
            <a:pPr>
              <a:defRPr/>
            </a:pPr>
            <a:fld id="{20B1B817-8FE6-4D9E-857E-C783E0226D91}" type="slidenum">
              <a:rPr lang="en-GB">
                <a:solidFill>
                  <a:srgbClr val="000000">
                    <a:tint val="75000"/>
                  </a:srgbClr>
                </a:solidFill>
              </a:rPr>
              <a:pPr>
                <a:defRPr/>
              </a:pPr>
              <a:t>‹#›</a:t>
            </a:fld>
            <a:endParaRPr lang="en-GB">
              <a:solidFill>
                <a:srgbClr val="000000">
                  <a:tint val="75000"/>
                </a:srgbClr>
              </a:solidFill>
            </a:endParaRPr>
          </a:p>
        </p:txBody>
      </p:sp>
      <p:sp>
        <p:nvSpPr>
          <p:cNvPr id="7" name="Rectangle 4"/>
          <p:cNvSpPr>
            <a:spLocks noGrp="1" noChangeArrowheads="1"/>
          </p:cNvSpPr>
          <p:nvPr>
            <p:ph type="dt" sz="half" idx="11"/>
          </p:nvPr>
        </p:nvSpPr>
        <p:spPr>
          <a:xfrm>
            <a:off x="457200" y="6245225"/>
            <a:ext cx="2133600" cy="476251"/>
          </a:xfrm>
          <a:prstGeom prst="rect">
            <a:avLst/>
          </a:prstGeom>
        </p:spPr>
        <p:txBody>
          <a:bodyPr lIns="217709" tIns="108855" rIns="217709" bIns="108855"/>
          <a:lstStyle>
            <a:lvl1pPr>
              <a:defRPr b="1" smtClean="0">
                <a:latin typeface="Verdana" pitchFamily="34" charset="0"/>
                <a:ea typeface="MS PGothic" pitchFamily="34" charset="-128"/>
              </a:defRPr>
            </a:lvl1pPr>
          </a:lstStyle>
          <a:p>
            <a:pPr defTabSz="342900">
              <a:defRPr/>
            </a:pPr>
            <a:fld id="{DFEE8D89-4266-4074-8E35-BCBF38D275FF}" type="datetime3">
              <a:rPr lang="en-US" sz="525" smtClean="0"/>
              <a:pPr defTabSz="342900">
                <a:defRPr/>
              </a:pPr>
              <a:t>5 December 2018</a:t>
            </a:fld>
            <a:endParaRPr lang="en-GB" sz="525"/>
          </a:p>
        </p:txBody>
      </p:sp>
    </p:spTree>
    <p:extLst>
      <p:ext uri="{BB962C8B-B14F-4D97-AF65-F5344CB8AC3E}">
        <p14:creationId xmlns:p14="http://schemas.microsoft.com/office/powerpoint/2010/main" val="20522303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327"/>
        <p:cNvGrpSpPr/>
        <p:nvPr/>
      </p:nvGrpSpPr>
      <p:grpSpPr>
        <a:xfrm>
          <a:off x="0" y="0"/>
          <a:ext cx="0" cy="0"/>
          <a:chOff x="0" y="0"/>
          <a:chExt cx="0" cy="0"/>
        </a:xfrm>
      </p:grpSpPr>
      <p:sp>
        <p:nvSpPr>
          <p:cNvPr id="328" name="Shape 328"/>
          <p:cNvSpPr txBox="1">
            <a:spLocks noGrp="1"/>
          </p:cNvSpPr>
          <p:nvPr>
            <p:ph type="ctrTitle"/>
          </p:nvPr>
        </p:nvSpPr>
        <p:spPr>
          <a:xfrm>
            <a:off x="311708" y="992767"/>
            <a:ext cx="8520600" cy="2736800"/>
          </a:xfrm>
          <a:prstGeom prst="rect">
            <a:avLst/>
          </a:prstGeom>
        </p:spPr>
        <p:txBody>
          <a:bodyPr lIns="91425" tIns="91425" rIns="91425" bIns="91425" anchor="b" anchorCtr="0"/>
          <a:lstStyle>
            <a:lvl1pPr lvl="0" algn="ctr" rtl="0">
              <a:spcBef>
                <a:spcPts val="0"/>
              </a:spcBef>
              <a:buSzPct val="100000"/>
              <a:defRPr sz="5200"/>
            </a:lvl1pPr>
            <a:lvl2pPr lvl="1" algn="ctr" rtl="0">
              <a:spcBef>
                <a:spcPts val="0"/>
              </a:spcBef>
              <a:buSzPct val="100000"/>
              <a:defRPr sz="5200"/>
            </a:lvl2pPr>
            <a:lvl3pPr lvl="2" algn="ctr" rtl="0">
              <a:spcBef>
                <a:spcPts val="0"/>
              </a:spcBef>
              <a:buSzPct val="100000"/>
              <a:defRPr sz="5200"/>
            </a:lvl3pPr>
            <a:lvl4pPr lvl="3" algn="ctr" rtl="0">
              <a:spcBef>
                <a:spcPts val="0"/>
              </a:spcBef>
              <a:buSzPct val="100000"/>
              <a:defRPr sz="5200"/>
            </a:lvl4pPr>
            <a:lvl5pPr lvl="4" algn="ctr" rtl="0">
              <a:spcBef>
                <a:spcPts val="0"/>
              </a:spcBef>
              <a:buSzPct val="100000"/>
              <a:defRPr sz="5200"/>
            </a:lvl5pPr>
            <a:lvl6pPr lvl="5" algn="ctr" rtl="0">
              <a:spcBef>
                <a:spcPts val="0"/>
              </a:spcBef>
              <a:buSzPct val="100000"/>
              <a:defRPr sz="5200"/>
            </a:lvl6pPr>
            <a:lvl7pPr lvl="6" algn="ctr" rtl="0">
              <a:spcBef>
                <a:spcPts val="0"/>
              </a:spcBef>
              <a:buSzPct val="100000"/>
              <a:defRPr sz="5200"/>
            </a:lvl7pPr>
            <a:lvl8pPr lvl="7" algn="ctr" rtl="0">
              <a:spcBef>
                <a:spcPts val="0"/>
              </a:spcBef>
              <a:buSzPct val="100000"/>
              <a:defRPr sz="5200"/>
            </a:lvl8pPr>
            <a:lvl9pPr lvl="8" algn="ctr" rtl="0">
              <a:spcBef>
                <a:spcPts val="0"/>
              </a:spcBef>
              <a:buSzPct val="100000"/>
              <a:defRPr sz="5200"/>
            </a:lvl9pPr>
          </a:lstStyle>
          <a:p>
            <a:endParaRPr/>
          </a:p>
        </p:txBody>
      </p:sp>
      <p:sp>
        <p:nvSpPr>
          <p:cNvPr id="329" name="Shape 329"/>
          <p:cNvSpPr txBox="1">
            <a:spLocks noGrp="1"/>
          </p:cNvSpPr>
          <p:nvPr>
            <p:ph type="subTitle" idx="1"/>
          </p:nvPr>
        </p:nvSpPr>
        <p:spPr>
          <a:xfrm>
            <a:off x="311700" y="3778833"/>
            <a:ext cx="8520600" cy="1056800"/>
          </a:xfrm>
          <a:prstGeom prst="rect">
            <a:avLst/>
          </a:prstGeom>
        </p:spPr>
        <p:txBody>
          <a:bodyPr lIns="91425" tIns="91425" rIns="91425" bIns="91425" anchor="t" anchorCtr="0"/>
          <a:lstStyle>
            <a:lvl1pPr lvl="0" algn="ctr" rtl="0">
              <a:lnSpc>
                <a:spcPct val="100000"/>
              </a:lnSpc>
              <a:spcBef>
                <a:spcPts val="0"/>
              </a:spcBef>
              <a:spcAft>
                <a:spcPts val="0"/>
              </a:spcAft>
              <a:buSzPct val="100000"/>
              <a:buNone/>
              <a:defRPr sz="2800"/>
            </a:lvl1pPr>
            <a:lvl2pPr lvl="1" algn="ctr" rtl="0">
              <a:lnSpc>
                <a:spcPct val="100000"/>
              </a:lnSpc>
              <a:spcBef>
                <a:spcPts val="0"/>
              </a:spcBef>
              <a:spcAft>
                <a:spcPts val="0"/>
              </a:spcAft>
              <a:buSzPct val="100000"/>
              <a:buNone/>
              <a:defRPr sz="2800"/>
            </a:lvl2pPr>
            <a:lvl3pPr lvl="2" algn="ctr" rtl="0">
              <a:lnSpc>
                <a:spcPct val="100000"/>
              </a:lnSpc>
              <a:spcBef>
                <a:spcPts val="0"/>
              </a:spcBef>
              <a:spcAft>
                <a:spcPts val="0"/>
              </a:spcAft>
              <a:buSzPct val="100000"/>
              <a:buNone/>
              <a:defRPr sz="2800"/>
            </a:lvl3pPr>
            <a:lvl4pPr lvl="3" algn="ctr" rtl="0">
              <a:lnSpc>
                <a:spcPct val="100000"/>
              </a:lnSpc>
              <a:spcBef>
                <a:spcPts val="0"/>
              </a:spcBef>
              <a:spcAft>
                <a:spcPts val="0"/>
              </a:spcAft>
              <a:buSzPct val="100000"/>
              <a:buNone/>
              <a:defRPr sz="2800"/>
            </a:lvl4pPr>
            <a:lvl5pPr lvl="4" algn="ctr" rtl="0">
              <a:lnSpc>
                <a:spcPct val="100000"/>
              </a:lnSpc>
              <a:spcBef>
                <a:spcPts val="0"/>
              </a:spcBef>
              <a:spcAft>
                <a:spcPts val="0"/>
              </a:spcAft>
              <a:buSzPct val="100000"/>
              <a:buNone/>
              <a:defRPr sz="2800"/>
            </a:lvl5pPr>
            <a:lvl6pPr lvl="5" algn="ctr" rtl="0">
              <a:lnSpc>
                <a:spcPct val="100000"/>
              </a:lnSpc>
              <a:spcBef>
                <a:spcPts val="0"/>
              </a:spcBef>
              <a:spcAft>
                <a:spcPts val="0"/>
              </a:spcAft>
              <a:buSzPct val="100000"/>
              <a:buNone/>
              <a:defRPr sz="2800"/>
            </a:lvl6pPr>
            <a:lvl7pPr lvl="6" algn="ctr" rtl="0">
              <a:lnSpc>
                <a:spcPct val="100000"/>
              </a:lnSpc>
              <a:spcBef>
                <a:spcPts val="0"/>
              </a:spcBef>
              <a:spcAft>
                <a:spcPts val="0"/>
              </a:spcAft>
              <a:buSzPct val="100000"/>
              <a:buNone/>
              <a:defRPr sz="2800"/>
            </a:lvl7pPr>
            <a:lvl8pPr lvl="7" algn="ctr" rtl="0">
              <a:lnSpc>
                <a:spcPct val="100000"/>
              </a:lnSpc>
              <a:spcBef>
                <a:spcPts val="0"/>
              </a:spcBef>
              <a:spcAft>
                <a:spcPts val="0"/>
              </a:spcAft>
              <a:buSzPct val="100000"/>
              <a:buNone/>
              <a:defRPr sz="2800"/>
            </a:lvl8pPr>
            <a:lvl9pPr lvl="8" algn="ctr" rtl="0">
              <a:lnSpc>
                <a:spcPct val="100000"/>
              </a:lnSpc>
              <a:spcBef>
                <a:spcPts val="0"/>
              </a:spcBef>
              <a:spcAft>
                <a:spcPts val="0"/>
              </a:spcAft>
              <a:buSzPct val="100000"/>
              <a:buNone/>
              <a:defRPr sz="2800"/>
            </a:lvl9pPr>
          </a:lstStyle>
          <a:p>
            <a:endParaRPr/>
          </a:p>
        </p:txBody>
      </p:sp>
      <p:sp>
        <p:nvSpPr>
          <p:cNvPr id="330" name="Shape 330"/>
          <p:cNvSpPr txBox="1">
            <a:spLocks noGrp="1"/>
          </p:cNvSpPr>
          <p:nvPr>
            <p:ph type="sldNum" idx="12"/>
          </p:nvPr>
        </p:nvSpPr>
        <p:spPr>
          <a:xfrm>
            <a:off x="8472457" y="6217621"/>
            <a:ext cx="548700" cy="524800"/>
          </a:xfrm>
          <a:prstGeom prst="rect">
            <a:avLst/>
          </a:prstGeom>
        </p:spPr>
        <p:txBody>
          <a:bodyPr lIns="91425" tIns="91425" rIns="91425" bIns="91425" anchor="ctr" anchorCtr="0">
            <a:noAutofit/>
          </a:bodyPr>
          <a:lstStyle/>
          <a:p>
            <a:fld id="{00000000-1234-1234-1234-123412341234}" type="slidenum">
              <a:rPr lang="en">
                <a:solidFill>
                  <a:srgbClr val="000000"/>
                </a:solidFill>
              </a:rPr>
              <a:pPr/>
              <a:t>‹#›</a:t>
            </a:fld>
            <a:endParaRPr lang="en">
              <a:solidFill>
                <a:srgbClr val="000000"/>
              </a:solidFill>
            </a:endParaRPr>
          </a:p>
        </p:txBody>
      </p:sp>
    </p:spTree>
    <p:extLst>
      <p:ext uri="{BB962C8B-B14F-4D97-AF65-F5344CB8AC3E}">
        <p14:creationId xmlns:p14="http://schemas.microsoft.com/office/powerpoint/2010/main" val="271683410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331"/>
        <p:cNvGrpSpPr/>
        <p:nvPr/>
      </p:nvGrpSpPr>
      <p:grpSpPr>
        <a:xfrm>
          <a:off x="0" y="0"/>
          <a:ext cx="0" cy="0"/>
          <a:chOff x="0" y="0"/>
          <a:chExt cx="0" cy="0"/>
        </a:xfrm>
      </p:grpSpPr>
      <p:sp>
        <p:nvSpPr>
          <p:cNvPr id="332" name="Shape 332"/>
          <p:cNvSpPr txBox="1">
            <a:spLocks noGrp="1"/>
          </p:cNvSpPr>
          <p:nvPr>
            <p:ph type="title"/>
          </p:nvPr>
        </p:nvSpPr>
        <p:spPr>
          <a:xfrm>
            <a:off x="311700" y="2867800"/>
            <a:ext cx="8520600" cy="1122400"/>
          </a:xfrm>
          <a:prstGeom prst="rect">
            <a:avLst/>
          </a:prstGeom>
        </p:spPr>
        <p:txBody>
          <a:bodyPr lIns="91425" tIns="91425" rIns="91425" bIns="91425" anchor="ctr" anchorCtr="0"/>
          <a:lstStyle>
            <a:lvl1pPr lvl="0" algn="ctr" rtl="0">
              <a:spcBef>
                <a:spcPts val="0"/>
              </a:spcBef>
              <a:buSzPct val="100000"/>
              <a:defRPr sz="3600"/>
            </a:lvl1pPr>
            <a:lvl2pPr lvl="1" algn="ctr" rtl="0">
              <a:spcBef>
                <a:spcPts val="0"/>
              </a:spcBef>
              <a:buSzPct val="100000"/>
              <a:defRPr sz="3600"/>
            </a:lvl2pPr>
            <a:lvl3pPr lvl="2" algn="ctr" rtl="0">
              <a:spcBef>
                <a:spcPts val="0"/>
              </a:spcBef>
              <a:buSzPct val="100000"/>
              <a:defRPr sz="3600"/>
            </a:lvl3pPr>
            <a:lvl4pPr lvl="3" algn="ctr" rtl="0">
              <a:spcBef>
                <a:spcPts val="0"/>
              </a:spcBef>
              <a:buSzPct val="100000"/>
              <a:defRPr sz="3600"/>
            </a:lvl4pPr>
            <a:lvl5pPr lvl="4" algn="ctr" rtl="0">
              <a:spcBef>
                <a:spcPts val="0"/>
              </a:spcBef>
              <a:buSzPct val="100000"/>
              <a:defRPr sz="3600"/>
            </a:lvl5pPr>
            <a:lvl6pPr lvl="5" algn="ctr" rtl="0">
              <a:spcBef>
                <a:spcPts val="0"/>
              </a:spcBef>
              <a:buSzPct val="100000"/>
              <a:defRPr sz="3600"/>
            </a:lvl6pPr>
            <a:lvl7pPr lvl="6" algn="ctr" rtl="0">
              <a:spcBef>
                <a:spcPts val="0"/>
              </a:spcBef>
              <a:buSzPct val="100000"/>
              <a:defRPr sz="3600"/>
            </a:lvl7pPr>
            <a:lvl8pPr lvl="7" algn="ctr" rtl="0">
              <a:spcBef>
                <a:spcPts val="0"/>
              </a:spcBef>
              <a:buSzPct val="100000"/>
              <a:defRPr sz="3600"/>
            </a:lvl8pPr>
            <a:lvl9pPr lvl="8" algn="ctr" rtl="0">
              <a:spcBef>
                <a:spcPts val="0"/>
              </a:spcBef>
              <a:buSzPct val="100000"/>
              <a:defRPr sz="3600"/>
            </a:lvl9pPr>
          </a:lstStyle>
          <a:p>
            <a:endParaRPr/>
          </a:p>
        </p:txBody>
      </p:sp>
      <p:sp>
        <p:nvSpPr>
          <p:cNvPr id="333" name="Shape 333"/>
          <p:cNvSpPr txBox="1">
            <a:spLocks noGrp="1"/>
          </p:cNvSpPr>
          <p:nvPr>
            <p:ph type="sldNum" idx="12"/>
          </p:nvPr>
        </p:nvSpPr>
        <p:spPr>
          <a:xfrm>
            <a:off x="8472457" y="6217621"/>
            <a:ext cx="548700" cy="524800"/>
          </a:xfrm>
          <a:prstGeom prst="rect">
            <a:avLst/>
          </a:prstGeom>
        </p:spPr>
        <p:txBody>
          <a:bodyPr lIns="91425" tIns="91425" rIns="91425" bIns="91425" anchor="ctr" anchorCtr="0">
            <a:noAutofit/>
          </a:bodyPr>
          <a:lstStyle/>
          <a:p>
            <a:fld id="{00000000-1234-1234-1234-123412341234}" type="slidenum">
              <a:rPr lang="en">
                <a:solidFill>
                  <a:srgbClr val="000000"/>
                </a:solidFill>
              </a:rPr>
              <a:pPr/>
              <a:t>‹#›</a:t>
            </a:fld>
            <a:endParaRPr lang="en">
              <a:solidFill>
                <a:srgbClr val="000000"/>
              </a:solidFill>
            </a:endParaRPr>
          </a:p>
        </p:txBody>
      </p:sp>
    </p:spTree>
    <p:extLst>
      <p:ext uri="{BB962C8B-B14F-4D97-AF65-F5344CB8AC3E}">
        <p14:creationId xmlns:p14="http://schemas.microsoft.com/office/powerpoint/2010/main" val="22367331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334"/>
        <p:cNvGrpSpPr/>
        <p:nvPr/>
      </p:nvGrpSpPr>
      <p:grpSpPr>
        <a:xfrm>
          <a:off x="0" y="0"/>
          <a:ext cx="0" cy="0"/>
          <a:chOff x="0" y="0"/>
          <a:chExt cx="0" cy="0"/>
        </a:xfrm>
      </p:grpSpPr>
      <p:sp>
        <p:nvSpPr>
          <p:cNvPr id="335" name="Shape 335"/>
          <p:cNvSpPr txBox="1">
            <a:spLocks noGrp="1"/>
          </p:cNvSpPr>
          <p:nvPr>
            <p:ph type="title"/>
          </p:nvPr>
        </p:nvSpPr>
        <p:spPr>
          <a:xfrm>
            <a:off x="311700" y="593367"/>
            <a:ext cx="8520600" cy="763600"/>
          </a:xfrm>
          <a:prstGeom prst="rect">
            <a:avLst/>
          </a:prstGeom>
        </p:spPr>
        <p:txBody>
          <a:bodyPr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336" name="Shape 336"/>
          <p:cNvSpPr txBox="1">
            <a:spLocks noGrp="1"/>
          </p:cNvSpPr>
          <p:nvPr>
            <p:ph type="body" idx="1"/>
          </p:nvPr>
        </p:nvSpPr>
        <p:spPr>
          <a:xfrm>
            <a:off x="311700" y="1536633"/>
            <a:ext cx="8520600" cy="4555200"/>
          </a:xfrm>
          <a:prstGeom prst="rect">
            <a:avLst/>
          </a:prstGeom>
        </p:spPr>
        <p:txBody>
          <a:bodyPr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337" name="Shape 337"/>
          <p:cNvSpPr txBox="1">
            <a:spLocks noGrp="1"/>
          </p:cNvSpPr>
          <p:nvPr>
            <p:ph type="sldNum" idx="12"/>
          </p:nvPr>
        </p:nvSpPr>
        <p:spPr>
          <a:xfrm>
            <a:off x="8472457" y="6217621"/>
            <a:ext cx="548700" cy="524800"/>
          </a:xfrm>
          <a:prstGeom prst="rect">
            <a:avLst/>
          </a:prstGeom>
        </p:spPr>
        <p:txBody>
          <a:bodyPr lIns="91425" tIns="91425" rIns="91425" bIns="91425" anchor="ctr" anchorCtr="0">
            <a:noAutofit/>
          </a:bodyPr>
          <a:lstStyle/>
          <a:p>
            <a:fld id="{00000000-1234-1234-1234-123412341234}" type="slidenum">
              <a:rPr lang="en">
                <a:solidFill>
                  <a:srgbClr val="000000"/>
                </a:solidFill>
              </a:rPr>
              <a:pPr/>
              <a:t>‹#›</a:t>
            </a:fld>
            <a:endParaRPr lang="en">
              <a:solidFill>
                <a:srgbClr val="000000"/>
              </a:solidFill>
            </a:endParaRPr>
          </a:p>
        </p:txBody>
      </p:sp>
    </p:spTree>
    <p:extLst>
      <p:ext uri="{BB962C8B-B14F-4D97-AF65-F5344CB8AC3E}">
        <p14:creationId xmlns:p14="http://schemas.microsoft.com/office/powerpoint/2010/main" val="314226454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338"/>
        <p:cNvGrpSpPr/>
        <p:nvPr/>
      </p:nvGrpSpPr>
      <p:grpSpPr>
        <a:xfrm>
          <a:off x="0" y="0"/>
          <a:ext cx="0" cy="0"/>
          <a:chOff x="0" y="0"/>
          <a:chExt cx="0" cy="0"/>
        </a:xfrm>
      </p:grpSpPr>
      <p:sp>
        <p:nvSpPr>
          <p:cNvPr id="339" name="Shape 339"/>
          <p:cNvSpPr txBox="1">
            <a:spLocks noGrp="1"/>
          </p:cNvSpPr>
          <p:nvPr>
            <p:ph type="title"/>
          </p:nvPr>
        </p:nvSpPr>
        <p:spPr>
          <a:xfrm>
            <a:off x="311700" y="593367"/>
            <a:ext cx="8520600" cy="763600"/>
          </a:xfrm>
          <a:prstGeom prst="rect">
            <a:avLst/>
          </a:prstGeom>
        </p:spPr>
        <p:txBody>
          <a:bodyPr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340" name="Shape 340"/>
          <p:cNvSpPr txBox="1">
            <a:spLocks noGrp="1"/>
          </p:cNvSpPr>
          <p:nvPr>
            <p:ph type="body" idx="1"/>
          </p:nvPr>
        </p:nvSpPr>
        <p:spPr>
          <a:xfrm>
            <a:off x="311700" y="1536633"/>
            <a:ext cx="3999900" cy="4555200"/>
          </a:xfrm>
          <a:prstGeom prst="rect">
            <a:avLst/>
          </a:prstGeom>
        </p:spPr>
        <p:txBody>
          <a:bodyPr lIns="91425" tIns="91425" rIns="91425" bIns="91425" anchor="t" anchorCtr="0"/>
          <a:lstStyle>
            <a:lvl1pPr lvl="0" rtl="0">
              <a:spcBef>
                <a:spcPts val="0"/>
              </a:spcBef>
              <a:buSzPct val="100000"/>
              <a:defRPr sz="1400"/>
            </a:lvl1pPr>
            <a:lvl2pPr lvl="1" rtl="0">
              <a:spcBef>
                <a:spcPts val="0"/>
              </a:spcBef>
              <a:buSzPct val="100000"/>
              <a:defRPr sz="1200"/>
            </a:lvl2pPr>
            <a:lvl3pPr lvl="2" rtl="0">
              <a:spcBef>
                <a:spcPts val="0"/>
              </a:spcBef>
              <a:buSzPct val="100000"/>
              <a:defRPr sz="1200"/>
            </a:lvl3pPr>
            <a:lvl4pPr lvl="3" rtl="0">
              <a:spcBef>
                <a:spcPts val="0"/>
              </a:spcBef>
              <a:buSzPct val="100000"/>
              <a:defRPr sz="1200"/>
            </a:lvl4pPr>
            <a:lvl5pPr lvl="4" rtl="0">
              <a:spcBef>
                <a:spcPts val="0"/>
              </a:spcBef>
              <a:buSzPct val="100000"/>
              <a:defRPr sz="1200"/>
            </a:lvl5pPr>
            <a:lvl6pPr lvl="5" rtl="0">
              <a:spcBef>
                <a:spcPts val="0"/>
              </a:spcBef>
              <a:buSzPct val="100000"/>
              <a:defRPr sz="1200"/>
            </a:lvl6pPr>
            <a:lvl7pPr lvl="6" rtl="0">
              <a:spcBef>
                <a:spcPts val="0"/>
              </a:spcBef>
              <a:buSzPct val="100000"/>
              <a:defRPr sz="1200"/>
            </a:lvl7pPr>
            <a:lvl8pPr lvl="7" rtl="0">
              <a:spcBef>
                <a:spcPts val="0"/>
              </a:spcBef>
              <a:buSzPct val="100000"/>
              <a:defRPr sz="1200"/>
            </a:lvl8pPr>
            <a:lvl9pPr lvl="8" rtl="0">
              <a:spcBef>
                <a:spcPts val="0"/>
              </a:spcBef>
              <a:buSzPct val="100000"/>
              <a:defRPr sz="1200"/>
            </a:lvl9pPr>
          </a:lstStyle>
          <a:p>
            <a:endParaRPr/>
          </a:p>
        </p:txBody>
      </p:sp>
      <p:sp>
        <p:nvSpPr>
          <p:cNvPr id="341" name="Shape 341"/>
          <p:cNvSpPr txBox="1">
            <a:spLocks noGrp="1"/>
          </p:cNvSpPr>
          <p:nvPr>
            <p:ph type="body" idx="2"/>
          </p:nvPr>
        </p:nvSpPr>
        <p:spPr>
          <a:xfrm>
            <a:off x="4832400" y="1536633"/>
            <a:ext cx="3999900" cy="4555200"/>
          </a:xfrm>
          <a:prstGeom prst="rect">
            <a:avLst/>
          </a:prstGeom>
        </p:spPr>
        <p:txBody>
          <a:bodyPr lIns="91425" tIns="91425" rIns="91425" bIns="91425" anchor="t" anchorCtr="0"/>
          <a:lstStyle>
            <a:lvl1pPr lvl="0" rtl="0">
              <a:spcBef>
                <a:spcPts val="0"/>
              </a:spcBef>
              <a:buSzPct val="100000"/>
              <a:defRPr sz="1400"/>
            </a:lvl1pPr>
            <a:lvl2pPr lvl="1" rtl="0">
              <a:spcBef>
                <a:spcPts val="0"/>
              </a:spcBef>
              <a:buSzPct val="100000"/>
              <a:defRPr sz="1200"/>
            </a:lvl2pPr>
            <a:lvl3pPr lvl="2" rtl="0">
              <a:spcBef>
                <a:spcPts val="0"/>
              </a:spcBef>
              <a:buSzPct val="100000"/>
              <a:defRPr sz="1200"/>
            </a:lvl3pPr>
            <a:lvl4pPr lvl="3" rtl="0">
              <a:spcBef>
                <a:spcPts val="0"/>
              </a:spcBef>
              <a:buSzPct val="100000"/>
              <a:defRPr sz="1200"/>
            </a:lvl4pPr>
            <a:lvl5pPr lvl="4" rtl="0">
              <a:spcBef>
                <a:spcPts val="0"/>
              </a:spcBef>
              <a:buSzPct val="100000"/>
              <a:defRPr sz="1200"/>
            </a:lvl5pPr>
            <a:lvl6pPr lvl="5" rtl="0">
              <a:spcBef>
                <a:spcPts val="0"/>
              </a:spcBef>
              <a:buSzPct val="100000"/>
              <a:defRPr sz="1200"/>
            </a:lvl6pPr>
            <a:lvl7pPr lvl="6" rtl="0">
              <a:spcBef>
                <a:spcPts val="0"/>
              </a:spcBef>
              <a:buSzPct val="100000"/>
              <a:defRPr sz="1200"/>
            </a:lvl7pPr>
            <a:lvl8pPr lvl="7" rtl="0">
              <a:spcBef>
                <a:spcPts val="0"/>
              </a:spcBef>
              <a:buSzPct val="100000"/>
              <a:defRPr sz="1200"/>
            </a:lvl8pPr>
            <a:lvl9pPr lvl="8" rtl="0">
              <a:spcBef>
                <a:spcPts val="0"/>
              </a:spcBef>
              <a:buSzPct val="100000"/>
              <a:defRPr sz="1200"/>
            </a:lvl9pPr>
          </a:lstStyle>
          <a:p>
            <a:endParaRPr/>
          </a:p>
        </p:txBody>
      </p:sp>
      <p:sp>
        <p:nvSpPr>
          <p:cNvPr id="342" name="Shape 342"/>
          <p:cNvSpPr txBox="1">
            <a:spLocks noGrp="1"/>
          </p:cNvSpPr>
          <p:nvPr>
            <p:ph type="sldNum" idx="12"/>
          </p:nvPr>
        </p:nvSpPr>
        <p:spPr>
          <a:xfrm>
            <a:off x="8472457" y="6217621"/>
            <a:ext cx="548700" cy="524800"/>
          </a:xfrm>
          <a:prstGeom prst="rect">
            <a:avLst/>
          </a:prstGeom>
        </p:spPr>
        <p:txBody>
          <a:bodyPr lIns="91425" tIns="91425" rIns="91425" bIns="91425" anchor="ctr" anchorCtr="0">
            <a:noAutofit/>
          </a:bodyPr>
          <a:lstStyle/>
          <a:p>
            <a:fld id="{00000000-1234-1234-1234-123412341234}" type="slidenum">
              <a:rPr lang="en">
                <a:solidFill>
                  <a:srgbClr val="000000"/>
                </a:solidFill>
              </a:rPr>
              <a:pPr/>
              <a:t>‹#›</a:t>
            </a:fld>
            <a:endParaRPr lang="en">
              <a:solidFill>
                <a:srgbClr val="000000"/>
              </a:solidFill>
            </a:endParaRPr>
          </a:p>
        </p:txBody>
      </p:sp>
    </p:spTree>
    <p:extLst>
      <p:ext uri="{BB962C8B-B14F-4D97-AF65-F5344CB8AC3E}">
        <p14:creationId xmlns:p14="http://schemas.microsoft.com/office/powerpoint/2010/main" val="93773764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343"/>
        <p:cNvGrpSpPr/>
        <p:nvPr/>
      </p:nvGrpSpPr>
      <p:grpSpPr>
        <a:xfrm>
          <a:off x="0" y="0"/>
          <a:ext cx="0" cy="0"/>
          <a:chOff x="0" y="0"/>
          <a:chExt cx="0" cy="0"/>
        </a:xfrm>
      </p:grpSpPr>
      <p:sp>
        <p:nvSpPr>
          <p:cNvPr id="344" name="Shape 344"/>
          <p:cNvSpPr txBox="1">
            <a:spLocks noGrp="1"/>
          </p:cNvSpPr>
          <p:nvPr>
            <p:ph type="title"/>
          </p:nvPr>
        </p:nvSpPr>
        <p:spPr>
          <a:xfrm>
            <a:off x="311700" y="593367"/>
            <a:ext cx="8520600" cy="763600"/>
          </a:xfrm>
          <a:prstGeom prst="rect">
            <a:avLst/>
          </a:prstGeom>
        </p:spPr>
        <p:txBody>
          <a:bodyPr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345" name="Shape 345"/>
          <p:cNvSpPr txBox="1">
            <a:spLocks noGrp="1"/>
          </p:cNvSpPr>
          <p:nvPr>
            <p:ph type="sldNum" idx="12"/>
          </p:nvPr>
        </p:nvSpPr>
        <p:spPr>
          <a:xfrm>
            <a:off x="8472457" y="6217621"/>
            <a:ext cx="548700" cy="524800"/>
          </a:xfrm>
          <a:prstGeom prst="rect">
            <a:avLst/>
          </a:prstGeom>
        </p:spPr>
        <p:txBody>
          <a:bodyPr lIns="91425" tIns="91425" rIns="91425" bIns="91425" anchor="ctr" anchorCtr="0">
            <a:noAutofit/>
          </a:bodyPr>
          <a:lstStyle/>
          <a:p>
            <a:fld id="{00000000-1234-1234-1234-123412341234}" type="slidenum">
              <a:rPr lang="en">
                <a:solidFill>
                  <a:srgbClr val="000000"/>
                </a:solidFill>
              </a:rPr>
              <a:pPr/>
              <a:t>‹#›</a:t>
            </a:fld>
            <a:endParaRPr lang="en">
              <a:solidFill>
                <a:srgbClr val="000000"/>
              </a:solidFill>
            </a:endParaRPr>
          </a:p>
        </p:txBody>
      </p:sp>
    </p:spTree>
    <p:extLst>
      <p:ext uri="{BB962C8B-B14F-4D97-AF65-F5344CB8AC3E}">
        <p14:creationId xmlns:p14="http://schemas.microsoft.com/office/powerpoint/2010/main" val="57123253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346"/>
        <p:cNvGrpSpPr/>
        <p:nvPr/>
      </p:nvGrpSpPr>
      <p:grpSpPr>
        <a:xfrm>
          <a:off x="0" y="0"/>
          <a:ext cx="0" cy="0"/>
          <a:chOff x="0" y="0"/>
          <a:chExt cx="0" cy="0"/>
        </a:xfrm>
      </p:grpSpPr>
      <p:sp>
        <p:nvSpPr>
          <p:cNvPr id="347" name="Shape 347"/>
          <p:cNvSpPr txBox="1">
            <a:spLocks noGrp="1"/>
          </p:cNvSpPr>
          <p:nvPr>
            <p:ph type="title"/>
          </p:nvPr>
        </p:nvSpPr>
        <p:spPr>
          <a:xfrm>
            <a:off x="311700" y="740800"/>
            <a:ext cx="2808000" cy="1007600"/>
          </a:xfrm>
          <a:prstGeom prst="rect">
            <a:avLst/>
          </a:prstGeom>
        </p:spPr>
        <p:txBody>
          <a:bodyPr lIns="91425" tIns="91425" rIns="91425" bIns="91425" anchor="b" anchorCtr="0"/>
          <a:lstStyle>
            <a:lvl1pPr lvl="0" rtl="0">
              <a:spcBef>
                <a:spcPts val="0"/>
              </a:spcBef>
              <a:buSzPct val="100000"/>
              <a:defRPr sz="2400"/>
            </a:lvl1pPr>
            <a:lvl2pPr lvl="1" rtl="0">
              <a:spcBef>
                <a:spcPts val="0"/>
              </a:spcBef>
              <a:buSzPct val="100000"/>
              <a:defRPr sz="2400"/>
            </a:lvl2pPr>
            <a:lvl3pPr lvl="2" rtl="0">
              <a:spcBef>
                <a:spcPts val="0"/>
              </a:spcBef>
              <a:buSzPct val="100000"/>
              <a:defRPr sz="2400"/>
            </a:lvl3pPr>
            <a:lvl4pPr lvl="3" rtl="0">
              <a:spcBef>
                <a:spcPts val="0"/>
              </a:spcBef>
              <a:buSzPct val="100000"/>
              <a:defRPr sz="2400"/>
            </a:lvl4pPr>
            <a:lvl5pPr lvl="4" rtl="0">
              <a:spcBef>
                <a:spcPts val="0"/>
              </a:spcBef>
              <a:buSzPct val="100000"/>
              <a:defRPr sz="2400"/>
            </a:lvl5pPr>
            <a:lvl6pPr lvl="5" rtl="0">
              <a:spcBef>
                <a:spcPts val="0"/>
              </a:spcBef>
              <a:buSzPct val="100000"/>
              <a:defRPr sz="2400"/>
            </a:lvl6pPr>
            <a:lvl7pPr lvl="6" rtl="0">
              <a:spcBef>
                <a:spcPts val="0"/>
              </a:spcBef>
              <a:buSzPct val="100000"/>
              <a:defRPr sz="2400"/>
            </a:lvl7pPr>
            <a:lvl8pPr lvl="7" rtl="0">
              <a:spcBef>
                <a:spcPts val="0"/>
              </a:spcBef>
              <a:buSzPct val="100000"/>
              <a:defRPr sz="2400"/>
            </a:lvl8pPr>
            <a:lvl9pPr lvl="8" rtl="0">
              <a:spcBef>
                <a:spcPts val="0"/>
              </a:spcBef>
              <a:buSzPct val="100000"/>
              <a:defRPr sz="2400"/>
            </a:lvl9pPr>
          </a:lstStyle>
          <a:p>
            <a:endParaRPr/>
          </a:p>
        </p:txBody>
      </p:sp>
      <p:sp>
        <p:nvSpPr>
          <p:cNvPr id="348" name="Shape 348"/>
          <p:cNvSpPr txBox="1">
            <a:spLocks noGrp="1"/>
          </p:cNvSpPr>
          <p:nvPr>
            <p:ph type="body" idx="1"/>
          </p:nvPr>
        </p:nvSpPr>
        <p:spPr>
          <a:xfrm>
            <a:off x="311700" y="1852800"/>
            <a:ext cx="2808000" cy="4239200"/>
          </a:xfrm>
          <a:prstGeom prst="rect">
            <a:avLst/>
          </a:prstGeom>
        </p:spPr>
        <p:txBody>
          <a:bodyPr lIns="91425" tIns="91425" rIns="91425" bIns="91425" anchor="t" anchorCtr="0"/>
          <a:lstStyle>
            <a:lvl1pPr lvl="0" rtl="0">
              <a:spcBef>
                <a:spcPts val="0"/>
              </a:spcBef>
              <a:buSzPct val="100000"/>
              <a:defRPr sz="1200"/>
            </a:lvl1pPr>
            <a:lvl2pPr lvl="1" rtl="0">
              <a:spcBef>
                <a:spcPts val="0"/>
              </a:spcBef>
              <a:buSzPct val="100000"/>
              <a:defRPr sz="1200"/>
            </a:lvl2pPr>
            <a:lvl3pPr lvl="2" rtl="0">
              <a:spcBef>
                <a:spcPts val="0"/>
              </a:spcBef>
              <a:buSzPct val="100000"/>
              <a:defRPr sz="1200"/>
            </a:lvl3pPr>
            <a:lvl4pPr lvl="3" rtl="0">
              <a:spcBef>
                <a:spcPts val="0"/>
              </a:spcBef>
              <a:buSzPct val="100000"/>
              <a:defRPr sz="1200"/>
            </a:lvl4pPr>
            <a:lvl5pPr lvl="4" rtl="0">
              <a:spcBef>
                <a:spcPts val="0"/>
              </a:spcBef>
              <a:buSzPct val="100000"/>
              <a:defRPr sz="1200"/>
            </a:lvl5pPr>
            <a:lvl6pPr lvl="5" rtl="0">
              <a:spcBef>
                <a:spcPts val="0"/>
              </a:spcBef>
              <a:buSzPct val="100000"/>
              <a:defRPr sz="1200"/>
            </a:lvl6pPr>
            <a:lvl7pPr lvl="6" rtl="0">
              <a:spcBef>
                <a:spcPts val="0"/>
              </a:spcBef>
              <a:buSzPct val="100000"/>
              <a:defRPr sz="1200"/>
            </a:lvl7pPr>
            <a:lvl8pPr lvl="7" rtl="0">
              <a:spcBef>
                <a:spcPts val="0"/>
              </a:spcBef>
              <a:buSzPct val="100000"/>
              <a:defRPr sz="1200"/>
            </a:lvl8pPr>
            <a:lvl9pPr lvl="8" rtl="0">
              <a:spcBef>
                <a:spcPts val="0"/>
              </a:spcBef>
              <a:buSzPct val="100000"/>
              <a:defRPr sz="1200"/>
            </a:lvl9pPr>
          </a:lstStyle>
          <a:p>
            <a:endParaRPr/>
          </a:p>
        </p:txBody>
      </p:sp>
      <p:sp>
        <p:nvSpPr>
          <p:cNvPr id="349" name="Shape 349"/>
          <p:cNvSpPr txBox="1">
            <a:spLocks noGrp="1"/>
          </p:cNvSpPr>
          <p:nvPr>
            <p:ph type="sldNum" idx="12"/>
          </p:nvPr>
        </p:nvSpPr>
        <p:spPr>
          <a:xfrm>
            <a:off x="8472457" y="6217621"/>
            <a:ext cx="548700" cy="524800"/>
          </a:xfrm>
          <a:prstGeom prst="rect">
            <a:avLst/>
          </a:prstGeom>
        </p:spPr>
        <p:txBody>
          <a:bodyPr lIns="91425" tIns="91425" rIns="91425" bIns="91425" anchor="ctr" anchorCtr="0">
            <a:noAutofit/>
          </a:bodyPr>
          <a:lstStyle/>
          <a:p>
            <a:fld id="{00000000-1234-1234-1234-123412341234}" type="slidenum">
              <a:rPr lang="en">
                <a:solidFill>
                  <a:srgbClr val="000000"/>
                </a:solidFill>
              </a:rPr>
              <a:pPr/>
              <a:t>‹#›</a:t>
            </a:fld>
            <a:endParaRPr lang="en">
              <a:solidFill>
                <a:srgbClr val="000000"/>
              </a:solidFill>
            </a:endParaRPr>
          </a:p>
        </p:txBody>
      </p:sp>
    </p:spTree>
    <p:extLst>
      <p:ext uri="{BB962C8B-B14F-4D97-AF65-F5344CB8AC3E}">
        <p14:creationId xmlns:p14="http://schemas.microsoft.com/office/powerpoint/2010/main" val="3057429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5"/>
            <a:ext cx="7772400" cy="1500187"/>
          </a:xfrm>
        </p:spPr>
        <p:txBody>
          <a:bodyPr anchor="b"/>
          <a:lstStyle>
            <a:lvl1pPr marL="0" indent="0">
              <a:buNone/>
              <a:defRPr sz="2000">
                <a:solidFill>
                  <a:schemeClr val="tx1">
                    <a:tint val="75000"/>
                  </a:schemeClr>
                </a:solidFill>
              </a:defRPr>
            </a:lvl1pPr>
            <a:lvl2pPr marL="457136" indent="0">
              <a:buNone/>
              <a:defRPr sz="1800">
                <a:solidFill>
                  <a:schemeClr val="tx1">
                    <a:tint val="75000"/>
                  </a:schemeClr>
                </a:solidFill>
              </a:defRPr>
            </a:lvl2pPr>
            <a:lvl3pPr marL="914272" indent="0">
              <a:buNone/>
              <a:defRPr sz="1600">
                <a:solidFill>
                  <a:schemeClr val="tx1">
                    <a:tint val="75000"/>
                  </a:schemeClr>
                </a:solidFill>
              </a:defRPr>
            </a:lvl3pPr>
            <a:lvl4pPr marL="1371408" indent="0">
              <a:buNone/>
              <a:defRPr sz="1400">
                <a:solidFill>
                  <a:schemeClr val="tx1">
                    <a:tint val="75000"/>
                  </a:schemeClr>
                </a:solidFill>
              </a:defRPr>
            </a:lvl4pPr>
            <a:lvl5pPr marL="1828543" indent="0">
              <a:buNone/>
              <a:defRPr sz="1400">
                <a:solidFill>
                  <a:schemeClr val="tx1">
                    <a:tint val="75000"/>
                  </a:schemeClr>
                </a:solidFill>
              </a:defRPr>
            </a:lvl5pPr>
            <a:lvl6pPr marL="2285679" indent="0">
              <a:buNone/>
              <a:defRPr sz="1400">
                <a:solidFill>
                  <a:schemeClr val="tx1">
                    <a:tint val="75000"/>
                  </a:schemeClr>
                </a:solidFill>
              </a:defRPr>
            </a:lvl6pPr>
            <a:lvl7pPr marL="2742815" indent="0">
              <a:buNone/>
              <a:defRPr sz="1400">
                <a:solidFill>
                  <a:schemeClr val="tx1">
                    <a:tint val="75000"/>
                  </a:schemeClr>
                </a:solidFill>
              </a:defRPr>
            </a:lvl7pPr>
            <a:lvl8pPr marL="3199951" indent="0">
              <a:buNone/>
              <a:defRPr sz="1400">
                <a:solidFill>
                  <a:schemeClr val="tx1">
                    <a:tint val="75000"/>
                  </a:schemeClr>
                </a:solidFill>
              </a:defRPr>
            </a:lvl8pPr>
            <a:lvl9pPr marL="3657087"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70ECD59-A37A-C84B-9DFA-8E427AD378B0}" type="datetimeFigureOut">
              <a:rPr lang="en-US" smtClean="0"/>
              <a:t>05/12/2018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E39091-E0D1-CF46-954B-4EBC67CDBED6}" type="slidenum">
              <a:rPr lang="en-US" smtClean="0"/>
              <a:t>‹#›</a:t>
            </a:fld>
            <a:endParaRPr lang="en-US"/>
          </a:p>
        </p:txBody>
      </p:sp>
    </p:spTree>
    <p:extLst>
      <p:ext uri="{BB962C8B-B14F-4D97-AF65-F5344CB8AC3E}">
        <p14:creationId xmlns:p14="http://schemas.microsoft.com/office/powerpoint/2010/main" val="26289089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Main point">
    <p:spTree>
      <p:nvGrpSpPr>
        <p:cNvPr id="1" name="Shape 350"/>
        <p:cNvGrpSpPr/>
        <p:nvPr/>
      </p:nvGrpSpPr>
      <p:grpSpPr>
        <a:xfrm>
          <a:off x="0" y="0"/>
          <a:ext cx="0" cy="0"/>
          <a:chOff x="0" y="0"/>
          <a:chExt cx="0" cy="0"/>
        </a:xfrm>
      </p:grpSpPr>
      <p:sp>
        <p:nvSpPr>
          <p:cNvPr id="351" name="Shape 351"/>
          <p:cNvSpPr txBox="1">
            <a:spLocks noGrp="1"/>
          </p:cNvSpPr>
          <p:nvPr>
            <p:ph type="title"/>
          </p:nvPr>
        </p:nvSpPr>
        <p:spPr>
          <a:xfrm>
            <a:off x="490250" y="600200"/>
            <a:ext cx="6367800" cy="5454400"/>
          </a:xfrm>
          <a:prstGeom prst="rect">
            <a:avLst/>
          </a:prstGeom>
        </p:spPr>
        <p:txBody>
          <a:bodyPr lIns="91425" tIns="91425" rIns="91425" bIns="91425" anchor="ctr" anchorCtr="0"/>
          <a:lstStyle>
            <a:lvl1pPr lvl="0" rtl="0">
              <a:spcBef>
                <a:spcPts val="0"/>
              </a:spcBef>
              <a:buSzPct val="100000"/>
              <a:defRPr sz="4800"/>
            </a:lvl1pPr>
            <a:lvl2pPr lvl="1" rtl="0">
              <a:spcBef>
                <a:spcPts val="0"/>
              </a:spcBef>
              <a:buSzPct val="100000"/>
              <a:defRPr sz="4800"/>
            </a:lvl2pPr>
            <a:lvl3pPr lvl="2" rtl="0">
              <a:spcBef>
                <a:spcPts val="0"/>
              </a:spcBef>
              <a:buSzPct val="100000"/>
              <a:defRPr sz="4800"/>
            </a:lvl3pPr>
            <a:lvl4pPr lvl="3" rtl="0">
              <a:spcBef>
                <a:spcPts val="0"/>
              </a:spcBef>
              <a:buSzPct val="100000"/>
              <a:defRPr sz="4800"/>
            </a:lvl4pPr>
            <a:lvl5pPr lvl="4" rtl="0">
              <a:spcBef>
                <a:spcPts val="0"/>
              </a:spcBef>
              <a:buSzPct val="100000"/>
              <a:defRPr sz="4800"/>
            </a:lvl5pPr>
            <a:lvl6pPr lvl="5" rtl="0">
              <a:spcBef>
                <a:spcPts val="0"/>
              </a:spcBef>
              <a:buSzPct val="100000"/>
              <a:defRPr sz="4800"/>
            </a:lvl6pPr>
            <a:lvl7pPr lvl="6" rtl="0">
              <a:spcBef>
                <a:spcPts val="0"/>
              </a:spcBef>
              <a:buSzPct val="100000"/>
              <a:defRPr sz="4800"/>
            </a:lvl7pPr>
            <a:lvl8pPr lvl="7" rtl="0">
              <a:spcBef>
                <a:spcPts val="0"/>
              </a:spcBef>
              <a:buSzPct val="100000"/>
              <a:defRPr sz="4800"/>
            </a:lvl8pPr>
            <a:lvl9pPr lvl="8" rtl="0">
              <a:spcBef>
                <a:spcPts val="0"/>
              </a:spcBef>
              <a:buSzPct val="100000"/>
              <a:defRPr sz="4800"/>
            </a:lvl9pPr>
          </a:lstStyle>
          <a:p>
            <a:endParaRPr/>
          </a:p>
        </p:txBody>
      </p:sp>
      <p:sp>
        <p:nvSpPr>
          <p:cNvPr id="352" name="Shape 352"/>
          <p:cNvSpPr txBox="1">
            <a:spLocks noGrp="1"/>
          </p:cNvSpPr>
          <p:nvPr>
            <p:ph type="sldNum" idx="12"/>
          </p:nvPr>
        </p:nvSpPr>
        <p:spPr>
          <a:xfrm>
            <a:off x="8472457" y="6217621"/>
            <a:ext cx="548700" cy="524800"/>
          </a:xfrm>
          <a:prstGeom prst="rect">
            <a:avLst/>
          </a:prstGeom>
        </p:spPr>
        <p:txBody>
          <a:bodyPr lIns="91425" tIns="91425" rIns="91425" bIns="91425" anchor="ctr" anchorCtr="0">
            <a:noAutofit/>
          </a:bodyPr>
          <a:lstStyle/>
          <a:p>
            <a:fld id="{00000000-1234-1234-1234-123412341234}" type="slidenum">
              <a:rPr lang="en">
                <a:solidFill>
                  <a:srgbClr val="000000"/>
                </a:solidFill>
              </a:rPr>
              <a:pPr/>
              <a:t>‹#›</a:t>
            </a:fld>
            <a:endParaRPr lang="en">
              <a:solidFill>
                <a:srgbClr val="000000"/>
              </a:solidFill>
            </a:endParaRPr>
          </a:p>
        </p:txBody>
      </p:sp>
    </p:spTree>
    <p:extLst>
      <p:ext uri="{BB962C8B-B14F-4D97-AF65-F5344CB8AC3E}">
        <p14:creationId xmlns:p14="http://schemas.microsoft.com/office/powerpoint/2010/main" val="148328602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353"/>
        <p:cNvGrpSpPr/>
        <p:nvPr/>
      </p:nvGrpSpPr>
      <p:grpSpPr>
        <a:xfrm>
          <a:off x="0" y="0"/>
          <a:ext cx="0" cy="0"/>
          <a:chOff x="0" y="0"/>
          <a:chExt cx="0" cy="0"/>
        </a:xfrm>
      </p:grpSpPr>
      <p:sp>
        <p:nvSpPr>
          <p:cNvPr id="354" name="Shape 354"/>
          <p:cNvSpPr/>
          <p:nvPr/>
        </p:nvSpPr>
        <p:spPr>
          <a:xfrm>
            <a:off x="4572000" y="-167"/>
            <a:ext cx="4572000" cy="6858000"/>
          </a:xfrm>
          <a:prstGeom prst="rect">
            <a:avLst/>
          </a:prstGeom>
          <a:solidFill>
            <a:schemeClr val="lt2"/>
          </a:solidFill>
          <a:ln>
            <a:noFill/>
          </a:ln>
        </p:spPr>
        <p:txBody>
          <a:bodyPr lIns="91425" tIns="91425" rIns="91425" bIns="91425" anchor="ctr" anchorCtr="0">
            <a:noAutofit/>
          </a:bodyPr>
          <a:lstStyle/>
          <a:p>
            <a:endParaRPr sz="1800"/>
          </a:p>
        </p:txBody>
      </p:sp>
      <p:sp>
        <p:nvSpPr>
          <p:cNvPr id="355" name="Shape 355"/>
          <p:cNvSpPr txBox="1">
            <a:spLocks noGrp="1"/>
          </p:cNvSpPr>
          <p:nvPr>
            <p:ph type="title"/>
          </p:nvPr>
        </p:nvSpPr>
        <p:spPr>
          <a:xfrm>
            <a:off x="265500" y="1644233"/>
            <a:ext cx="4045200" cy="1976400"/>
          </a:xfrm>
          <a:prstGeom prst="rect">
            <a:avLst/>
          </a:prstGeom>
        </p:spPr>
        <p:txBody>
          <a:bodyPr lIns="91425" tIns="91425" rIns="91425" bIns="91425" anchor="b" anchorCtr="0"/>
          <a:lstStyle>
            <a:lvl1pPr lvl="0" algn="ctr" rtl="0">
              <a:spcBef>
                <a:spcPts val="0"/>
              </a:spcBef>
              <a:buSzPct val="100000"/>
              <a:defRPr sz="4200"/>
            </a:lvl1pPr>
            <a:lvl2pPr lvl="1" algn="ctr" rtl="0">
              <a:spcBef>
                <a:spcPts val="0"/>
              </a:spcBef>
              <a:buSzPct val="100000"/>
              <a:defRPr sz="4200"/>
            </a:lvl2pPr>
            <a:lvl3pPr lvl="2" algn="ctr" rtl="0">
              <a:spcBef>
                <a:spcPts val="0"/>
              </a:spcBef>
              <a:buSzPct val="100000"/>
              <a:defRPr sz="4200"/>
            </a:lvl3pPr>
            <a:lvl4pPr lvl="3" algn="ctr" rtl="0">
              <a:spcBef>
                <a:spcPts val="0"/>
              </a:spcBef>
              <a:buSzPct val="100000"/>
              <a:defRPr sz="4200"/>
            </a:lvl4pPr>
            <a:lvl5pPr lvl="4" algn="ctr" rtl="0">
              <a:spcBef>
                <a:spcPts val="0"/>
              </a:spcBef>
              <a:buSzPct val="100000"/>
              <a:defRPr sz="4200"/>
            </a:lvl5pPr>
            <a:lvl6pPr lvl="5" algn="ctr" rtl="0">
              <a:spcBef>
                <a:spcPts val="0"/>
              </a:spcBef>
              <a:buSzPct val="100000"/>
              <a:defRPr sz="4200"/>
            </a:lvl6pPr>
            <a:lvl7pPr lvl="6" algn="ctr" rtl="0">
              <a:spcBef>
                <a:spcPts val="0"/>
              </a:spcBef>
              <a:buSzPct val="100000"/>
              <a:defRPr sz="4200"/>
            </a:lvl7pPr>
            <a:lvl8pPr lvl="7" algn="ctr" rtl="0">
              <a:spcBef>
                <a:spcPts val="0"/>
              </a:spcBef>
              <a:buSzPct val="100000"/>
              <a:defRPr sz="4200"/>
            </a:lvl8pPr>
            <a:lvl9pPr lvl="8" algn="ctr" rtl="0">
              <a:spcBef>
                <a:spcPts val="0"/>
              </a:spcBef>
              <a:buSzPct val="100000"/>
              <a:defRPr sz="4200"/>
            </a:lvl9pPr>
          </a:lstStyle>
          <a:p>
            <a:endParaRPr/>
          </a:p>
        </p:txBody>
      </p:sp>
      <p:sp>
        <p:nvSpPr>
          <p:cNvPr id="356" name="Shape 356"/>
          <p:cNvSpPr txBox="1">
            <a:spLocks noGrp="1"/>
          </p:cNvSpPr>
          <p:nvPr>
            <p:ph type="subTitle" idx="1"/>
          </p:nvPr>
        </p:nvSpPr>
        <p:spPr>
          <a:xfrm>
            <a:off x="265500" y="3737433"/>
            <a:ext cx="4045200" cy="1646800"/>
          </a:xfrm>
          <a:prstGeom prst="rect">
            <a:avLst/>
          </a:prstGeom>
        </p:spPr>
        <p:txBody>
          <a:bodyPr lIns="91425" tIns="91425" rIns="91425" bIns="91425" anchor="t" anchorCtr="0"/>
          <a:lstStyle>
            <a:lvl1pPr lvl="0" algn="ctr" rtl="0">
              <a:lnSpc>
                <a:spcPct val="100000"/>
              </a:lnSpc>
              <a:spcBef>
                <a:spcPts val="0"/>
              </a:spcBef>
              <a:spcAft>
                <a:spcPts val="0"/>
              </a:spcAft>
              <a:buSzPct val="100000"/>
              <a:buNone/>
              <a:defRPr sz="2100"/>
            </a:lvl1pPr>
            <a:lvl2pPr lvl="1" algn="ctr" rtl="0">
              <a:lnSpc>
                <a:spcPct val="100000"/>
              </a:lnSpc>
              <a:spcBef>
                <a:spcPts val="0"/>
              </a:spcBef>
              <a:spcAft>
                <a:spcPts val="0"/>
              </a:spcAft>
              <a:buSzPct val="100000"/>
              <a:buNone/>
              <a:defRPr sz="2100"/>
            </a:lvl2pPr>
            <a:lvl3pPr lvl="2" algn="ctr" rtl="0">
              <a:lnSpc>
                <a:spcPct val="100000"/>
              </a:lnSpc>
              <a:spcBef>
                <a:spcPts val="0"/>
              </a:spcBef>
              <a:spcAft>
                <a:spcPts val="0"/>
              </a:spcAft>
              <a:buSzPct val="100000"/>
              <a:buNone/>
              <a:defRPr sz="2100"/>
            </a:lvl3pPr>
            <a:lvl4pPr lvl="3" algn="ctr" rtl="0">
              <a:lnSpc>
                <a:spcPct val="100000"/>
              </a:lnSpc>
              <a:spcBef>
                <a:spcPts val="0"/>
              </a:spcBef>
              <a:spcAft>
                <a:spcPts val="0"/>
              </a:spcAft>
              <a:buSzPct val="100000"/>
              <a:buNone/>
              <a:defRPr sz="2100"/>
            </a:lvl4pPr>
            <a:lvl5pPr lvl="4" algn="ctr" rtl="0">
              <a:lnSpc>
                <a:spcPct val="100000"/>
              </a:lnSpc>
              <a:spcBef>
                <a:spcPts val="0"/>
              </a:spcBef>
              <a:spcAft>
                <a:spcPts val="0"/>
              </a:spcAft>
              <a:buSzPct val="100000"/>
              <a:buNone/>
              <a:defRPr sz="2100"/>
            </a:lvl5pPr>
            <a:lvl6pPr lvl="5" algn="ctr" rtl="0">
              <a:lnSpc>
                <a:spcPct val="100000"/>
              </a:lnSpc>
              <a:spcBef>
                <a:spcPts val="0"/>
              </a:spcBef>
              <a:spcAft>
                <a:spcPts val="0"/>
              </a:spcAft>
              <a:buSzPct val="100000"/>
              <a:buNone/>
              <a:defRPr sz="2100"/>
            </a:lvl6pPr>
            <a:lvl7pPr lvl="6" algn="ctr" rtl="0">
              <a:lnSpc>
                <a:spcPct val="100000"/>
              </a:lnSpc>
              <a:spcBef>
                <a:spcPts val="0"/>
              </a:spcBef>
              <a:spcAft>
                <a:spcPts val="0"/>
              </a:spcAft>
              <a:buSzPct val="100000"/>
              <a:buNone/>
              <a:defRPr sz="2100"/>
            </a:lvl7pPr>
            <a:lvl8pPr lvl="7" algn="ctr" rtl="0">
              <a:lnSpc>
                <a:spcPct val="100000"/>
              </a:lnSpc>
              <a:spcBef>
                <a:spcPts val="0"/>
              </a:spcBef>
              <a:spcAft>
                <a:spcPts val="0"/>
              </a:spcAft>
              <a:buSzPct val="100000"/>
              <a:buNone/>
              <a:defRPr sz="2100"/>
            </a:lvl8pPr>
            <a:lvl9pPr lvl="8" algn="ctr" rtl="0">
              <a:lnSpc>
                <a:spcPct val="100000"/>
              </a:lnSpc>
              <a:spcBef>
                <a:spcPts val="0"/>
              </a:spcBef>
              <a:spcAft>
                <a:spcPts val="0"/>
              </a:spcAft>
              <a:buSzPct val="100000"/>
              <a:buNone/>
              <a:defRPr sz="2100"/>
            </a:lvl9pPr>
          </a:lstStyle>
          <a:p>
            <a:endParaRPr/>
          </a:p>
        </p:txBody>
      </p:sp>
      <p:sp>
        <p:nvSpPr>
          <p:cNvPr id="357" name="Shape 357"/>
          <p:cNvSpPr txBox="1">
            <a:spLocks noGrp="1"/>
          </p:cNvSpPr>
          <p:nvPr>
            <p:ph type="body" idx="2"/>
          </p:nvPr>
        </p:nvSpPr>
        <p:spPr>
          <a:xfrm>
            <a:off x="4939500" y="965433"/>
            <a:ext cx="3837000" cy="4926800"/>
          </a:xfrm>
          <a:prstGeom prst="rect">
            <a:avLst/>
          </a:prstGeom>
        </p:spPr>
        <p:txBody>
          <a:bodyPr lIns="91425" tIns="91425" rIns="91425" bIns="91425" anchor="ctr"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358" name="Shape 358"/>
          <p:cNvSpPr txBox="1">
            <a:spLocks noGrp="1"/>
          </p:cNvSpPr>
          <p:nvPr>
            <p:ph type="sldNum" idx="12"/>
          </p:nvPr>
        </p:nvSpPr>
        <p:spPr>
          <a:xfrm>
            <a:off x="8472457" y="6217621"/>
            <a:ext cx="548700" cy="524800"/>
          </a:xfrm>
          <a:prstGeom prst="rect">
            <a:avLst/>
          </a:prstGeom>
        </p:spPr>
        <p:txBody>
          <a:bodyPr lIns="91425" tIns="91425" rIns="91425" bIns="91425" anchor="ctr" anchorCtr="0">
            <a:noAutofit/>
          </a:bodyPr>
          <a:lstStyle/>
          <a:p>
            <a:fld id="{00000000-1234-1234-1234-123412341234}" type="slidenum">
              <a:rPr lang="en">
                <a:solidFill>
                  <a:srgbClr val="000000"/>
                </a:solidFill>
              </a:rPr>
              <a:pPr/>
              <a:t>‹#›</a:t>
            </a:fld>
            <a:endParaRPr lang="en">
              <a:solidFill>
                <a:srgbClr val="000000"/>
              </a:solidFill>
            </a:endParaRPr>
          </a:p>
        </p:txBody>
      </p:sp>
    </p:spTree>
    <p:extLst>
      <p:ext uri="{BB962C8B-B14F-4D97-AF65-F5344CB8AC3E}">
        <p14:creationId xmlns:p14="http://schemas.microsoft.com/office/powerpoint/2010/main" val="193469061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cSld name="Caption">
    <p:spTree>
      <p:nvGrpSpPr>
        <p:cNvPr id="1" name="Shape 359"/>
        <p:cNvGrpSpPr/>
        <p:nvPr/>
      </p:nvGrpSpPr>
      <p:grpSpPr>
        <a:xfrm>
          <a:off x="0" y="0"/>
          <a:ext cx="0" cy="0"/>
          <a:chOff x="0" y="0"/>
          <a:chExt cx="0" cy="0"/>
        </a:xfrm>
      </p:grpSpPr>
      <p:sp>
        <p:nvSpPr>
          <p:cNvPr id="360" name="Shape 360"/>
          <p:cNvSpPr txBox="1">
            <a:spLocks noGrp="1"/>
          </p:cNvSpPr>
          <p:nvPr>
            <p:ph type="body" idx="1"/>
          </p:nvPr>
        </p:nvSpPr>
        <p:spPr>
          <a:xfrm>
            <a:off x="311700" y="5640767"/>
            <a:ext cx="5998800" cy="806800"/>
          </a:xfrm>
          <a:prstGeom prst="rect">
            <a:avLst/>
          </a:prstGeom>
        </p:spPr>
        <p:txBody>
          <a:bodyPr lIns="91425" tIns="91425" rIns="91425" bIns="91425" anchor="ctr" anchorCtr="0"/>
          <a:lstStyle>
            <a:lvl1pPr lvl="0" rtl="0">
              <a:lnSpc>
                <a:spcPct val="100000"/>
              </a:lnSpc>
              <a:spcBef>
                <a:spcPts val="0"/>
              </a:spcBef>
              <a:spcAft>
                <a:spcPts val="0"/>
              </a:spcAft>
              <a:buNone/>
              <a:defRPr/>
            </a:lvl1pPr>
          </a:lstStyle>
          <a:p>
            <a:endParaRPr/>
          </a:p>
        </p:txBody>
      </p:sp>
      <p:sp>
        <p:nvSpPr>
          <p:cNvPr id="361" name="Shape 361"/>
          <p:cNvSpPr txBox="1">
            <a:spLocks noGrp="1"/>
          </p:cNvSpPr>
          <p:nvPr>
            <p:ph type="sldNum" idx="12"/>
          </p:nvPr>
        </p:nvSpPr>
        <p:spPr>
          <a:xfrm>
            <a:off x="8472457" y="6217621"/>
            <a:ext cx="548700" cy="524800"/>
          </a:xfrm>
          <a:prstGeom prst="rect">
            <a:avLst/>
          </a:prstGeom>
        </p:spPr>
        <p:txBody>
          <a:bodyPr lIns="91425" tIns="91425" rIns="91425" bIns="91425" anchor="ctr" anchorCtr="0">
            <a:noAutofit/>
          </a:bodyPr>
          <a:lstStyle/>
          <a:p>
            <a:fld id="{00000000-1234-1234-1234-123412341234}" type="slidenum">
              <a:rPr lang="en">
                <a:solidFill>
                  <a:srgbClr val="000000"/>
                </a:solidFill>
              </a:rPr>
              <a:pPr/>
              <a:t>‹#›</a:t>
            </a:fld>
            <a:endParaRPr lang="en">
              <a:solidFill>
                <a:srgbClr val="000000"/>
              </a:solidFill>
            </a:endParaRPr>
          </a:p>
        </p:txBody>
      </p:sp>
    </p:spTree>
    <p:extLst>
      <p:ext uri="{BB962C8B-B14F-4D97-AF65-F5344CB8AC3E}">
        <p14:creationId xmlns:p14="http://schemas.microsoft.com/office/powerpoint/2010/main" val="270924625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Big number">
    <p:spTree>
      <p:nvGrpSpPr>
        <p:cNvPr id="1" name="Shape 362"/>
        <p:cNvGrpSpPr/>
        <p:nvPr/>
      </p:nvGrpSpPr>
      <p:grpSpPr>
        <a:xfrm>
          <a:off x="0" y="0"/>
          <a:ext cx="0" cy="0"/>
          <a:chOff x="0" y="0"/>
          <a:chExt cx="0" cy="0"/>
        </a:xfrm>
      </p:grpSpPr>
      <p:sp>
        <p:nvSpPr>
          <p:cNvPr id="363" name="Shape 363"/>
          <p:cNvSpPr txBox="1">
            <a:spLocks noGrp="1"/>
          </p:cNvSpPr>
          <p:nvPr>
            <p:ph type="title"/>
          </p:nvPr>
        </p:nvSpPr>
        <p:spPr>
          <a:xfrm>
            <a:off x="311700" y="1474833"/>
            <a:ext cx="8520600" cy="2618000"/>
          </a:xfrm>
          <a:prstGeom prst="rect">
            <a:avLst/>
          </a:prstGeom>
        </p:spPr>
        <p:txBody>
          <a:bodyPr lIns="91425" tIns="91425" rIns="91425" bIns="91425" anchor="b" anchorCtr="0"/>
          <a:lstStyle>
            <a:lvl1pPr lvl="0" algn="ctr" rtl="0">
              <a:spcBef>
                <a:spcPts val="0"/>
              </a:spcBef>
              <a:buSzPct val="100000"/>
              <a:defRPr sz="12000"/>
            </a:lvl1pPr>
            <a:lvl2pPr lvl="1" algn="ctr" rtl="0">
              <a:spcBef>
                <a:spcPts val="0"/>
              </a:spcBef>
              <a:buSzPct val="100000"/>
              <a:defRPr sz="12000"/>
            </a:lvl2pPr>
            <a:lvl3pPr lvl="2" algn="ctr" rtl="0">
              <a:spcBef>
                <a:spcPts val="0"/>
              </a:spcBef>
              <a:buSzPct val="100000"/>
              <a:defRPr sz="12000"/>
            </a:lvl3pPr>
            <a:lvl4pPr lvl="3" algn="ctr" rtl="0">
              <a:spcBef>
                <a:spcPts val="0"/>
              </a:spcBef>
              <a:buSzPct val="100000"/>
              <a:defRPr sz="12000"/>
            </a:lvl4pPr>
            <a:lvl5pPr lvl="4" algn="ctr" rtl="0">
              <a:spcBef>
                <a:spcPts val="0"/>
              </a:spcBef>
              <a:buSzPct val="100000"/>
              <a:defRPr sz="12000"/>
            </a:lvl5pPr>
            <a:lvl6pPr lvl="5" algn="ctr" rtl="0">
              <a:spcBef>
                <a:spcPts val="0"/>
              </a:spcBef>
              <a:buSzPct val="100000"/>
              <a:defRPr sz="12000"/>
            </a:lvl6pPr>
            <a:lvl7pPr lvl="6" algn="ctr" rtl="0">
              <a:spcBef>
                <a:spcPts val="0"/>
              </a:spcBef>
              <a:buSzPct val="100000"/>
              <a:defRPr sz="12000"/>
            </a:lvl7pPr>
            <a:lvl8pPr lvl="7" algn="ctr" rtl="0">
              <a:spcBef>
                <a:spcPts val="0"/>
              </a:spcBef>
              <a:buSzPct val="100000"/>
              <a:defRPr sz="12000"/>
            </a:lvl8pPr>
            <a:lvl9pPr lvl="8" algn="ctr" rtl="0">
              <a:spcBef>
                <a:spcPts val="0"/>
              </a:spcBef>
              <a:buSzPct val="100000"/>
              <a:defRPr sz="12000"/>
            </a:lvl9pPr>
          </a:lstStyle>
          <a:p>
            <a:endParaRPr/>
          </a:p>
        </p:txBody>
      </p:sp>
      <p:sp>
        <p:nvSpPr>
          <p:cNvPr id="364" name="Shape 364"/>
          <p:cNvSpPr txBox="1">
            <a:spLocks noGrp="1"/>
          </p:cNvSpPr>
          <p:nvPr>
            <p:ph type="body" idx="1"/>
          </p:nvPr>
        </p:nvSpPr>
        <p:spPr>
          <a:xfrm>
            <a:off x="311700" y="4202967"/>
            <a:ext cx="8520600" cy="1734400"/>
          </a:xfrm>
          <a:prstGeom prst="rect">
            <a:avLst/>
          </a:prstGeom>
        </p:spPr>
        <p:txBody>
          <a:bodyPr lIns="91425" tIns="91425" rIns="91425" bIns="91425" anchor="t" anchorCtr="0"/>
          <a:lstStyle>
            <a:lvl1pPr lvl="0" algn="ctr" rtl="0">
              <a:spcBef>
                <a:spcPts val="0"/>
              </a:spcBef>
              <a:defRPr/>
            </a:lvl1pPr>
            <a:lvl2pPr lvl="1" algn="ctr" rtl="0">
              <a:spcBef>
                <a:spcPts val="0"/>
              </a:spcBef>
              <a:defRPr/>
            </a:lvl2pPr>
            <a:lvl3pPr lvl="2" algn="ctr" rtl="0">
              <a:spcBef>
                <a:spcPts val="0"/>
              </a:spcBef>
              <a:defRPr/>
            </a:lvl3pPr>
            <a:lvl4pPr lvl="3" algn="ctr" rtl="0">
              <a:spcBef>
                <a:spcPts val="0"/>
              </a:spcBef>
              <a:defRPr/>
            </a:lvl4pPr>
            <a:lvl5pPr lvl="4" algn="ctr" rtl="0">
              <a:spcBef>
                <a:spcPts val="0"/>
              </a:spcBef>
              <a:defRPr/>
            </a:lvl5pPr>
            <a:lvl6pPr lvl="5" algn="ctr" rtl="0">
              <a:spcBef>
                <a:spcPts val="0"/>
              </a:spcBef>
              <a:defRPr/>
            </a:lvl6pPr>
            <a:lvl7pPr lvl="6" algn="ctr" rtl="0">
              <a:spcBef>
                <a:spcPts val="0"/>
              </a:spcBef>
              <a:defRPr/>
            </a:lvl7pPr>
            <a:lvl8pPr lvl="7" algn="ctr" rtl="0">
              <a:spcBef>
                <a:spcPts val="0"/>
              </a:spcBef>
              <a:defRPr/>
            </a:lvl8pPr>
            <a:lvl9pPr lvl="8" algn="ctr" rtl="0">
              <a:spcBef>
                <a:spcPts val="0"/>
              </a:spcBef>
              <a:defRPr/>
            </a:lvl9pPr>
          </a:lstStyle>
          <a:p>
            <a:endParaRPr/>
          </a:p>
        </p:txBody>
      </p:sp>
      <p:sp>
        <p:nvSpPr>
          <p:cNvPr id="365" name="Shape 365"/>
          <p:cNvSpPr txBox="1">
            <a:spLocks noGrp="1"/>
          </p:cNvSpPr>
          <p:nvPr>
            <p:ph type="sldNum" idx="12"/>
          </p:nvPr>
        </p:nvSpPr>
        <p:spPr>
          <a:xfrm>
            <a:off x="8472457" y="6217621"/>
            <a:ext cx="548700" cy="524800"/>
          </a:xfrm>
          <a:prstGeom prst="rect">
            <a:avLst/>
          </a:prstGeom>
        </p:spPr>
        <p:txBody>
          <a:bodyPr lIns="91425" tIns="91425" rIns="91425" bIns="91425" anchor="ctr" anchorCtr="0">
            <a:noAutofit/>
          </a:bodyPr>
          <a:lstStyle/>
          <a:p>
            <a:fld id="{00000000-1234-1234-1234-123412341234}" type="slidenum">
              <a:rPr lang="en">
                <a:solidFill>
                  <a:srgbClr val="000000"/>
                </a:solidFill>
              </a:rPr>
              <a:pPr/>
              <a:t>‹#›</a:t>
            </a:fld>
            <a:endParaRPr lang="en">
              <a:solidFill>
                <a:srgbClr val="000000"/>
              </a:solidFill>
            </a:endParaRPr>
          </a:p>
        </p:txBody>
      </p:sp>
    </p:spTree>
    <p:extLst>
      <p:ext uri="{BB962C8B-B14F-4D97-AF65-F5344CB8AC3E}">
        <p14:creationId xmlns:p14="http://schemas.microsoft.com/office/powerpoint/2010/main" val="54343747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366"/>
        <p:cNvGrpSpPr/>
        <p:nvPr/>
      </p:nvGrpSpPr>
      <p:grpSpPr>
        <a:xfrm>
          <a:off x="0" y="0"/>
          <a:ext cx="0" cy="0"/>
          <a:chOff x="0" y="0"/>
          <a:chExt cx="0" cy="0"/>
        </a:xfrm>
      </p:grpSpPr>
      <p:sp>
        <p:nvSpPr>
          <p:cNvPr id="367" name="Shape 367"/>
          <p:cNvSpPr txBox="1">
            <a:spLocks noGrp="1"/>
          </p:cNvSpPr>
          <p:nvPr>
            <p:ph type="sldNum" idx="12"/>
          </p:nvPr>
        </p:nvSpPr>
        <p:spPr>
          <a:xfrm>
            <a:off x="8472457" y="6217621"/>
            <a:ext cx="548700" cy="524800"/>
          </a:xfrm>
          <a:prstGeom prst="rect">
            <a:avLst/>
          </a:prstGeom>
        </p:spPr>
        <p:txBody>
          <a:bodyPr lIns="91425" tIns="91425" rIns="91425" bIns="91425" anchor="ctr" anchorCtr="0">
            <a:noAutofit/>
          </a:bodyPr>
          <a:lstStyle/>
          <a:p>
            <a:fld id="{00000000-1234-1234-1234-123412341234}" type="slidenum">
              <a:rPr lang="en">
                <a:solidFill>
                  <a:srgbClr val="000000"/>
                </a:solidFill>
              </a:rPr>
              <a:pPr/>
              <a:t>‹#›</a:t>
            </a:fld>
            <a:endParaRPr lang="en">
              <a:solidFill>
                <a:srgbClr val="000000"/>
              </a:solidFill>
            </a:endParaRPr>
          </a:p>
        </p:txBody>
      </p:sp>
    </p:spTree>
    <p:extLst>
      <p:ext uri="{BB962C8B-B14F-4D97-AF65-F5344CB8AC3E}">
        <p14:creationId xmlns:p14="http://schemas.microsoft.com/office/powerpoint/2010/main" val="319470649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cSld name="TITLE_AND_BODY_1">
    <p:spTree>
      <p:nvGrpSpPr>
        <p:cNvPr id="1" name="Shape 368"/>
        <p:cNvGrpSpPr/>
        <p:nvPr/>
      </p:nvGrpSpPr>
      <p:grpSpPr>
        <a:xfrm>
          <a:off x="0" y="0"/>
          <a:ext cx="0" cy="0"/>
          <a:chOff x="0" y="0"/>
          <a:chExt cx="0" cy="0"/>
        </a:xfrm>
      </p:grpSpPr>
      <p:sp>
        <p:nvSpPr>
          <p:cNvPr id="369" name="Shape 369"/>
          <p:cNvSpPr txBox="1">
            <a:spLocks noGrp="1"/>
          </p:cNvSpPr>
          <p:nvPr>
            <p:ph type="body" idx="1"/>
          </p:nvPr>
        </p:nvSpPr>
        <p:spPr>
          <a:xfrm>
            <a:off x="457200" y="318900"/>
            <a:ext cx="8229600" cy="6248800"/>
          </a:xfrm>
          <a:prstGeom prst="rect">
            <a:avLst/>
          </a:prstGeom>
        </p:spPr>
        <p:txBody>
          <a:bodyPr lIns="91425" tIns="91425" rIns="91425" bIns="91425" anchor="t" anchorCtr="0"/>
          <a:lstStyle>
            <a:lvl1pPr lvl="0" rtl="0">
              <a:lnSpc>
                <a:spcPct val="115000"/>
              </a:lnSpc>
              <a:spcBef>
                <a:spcPts val="0"/>
              </a:spcBef>
              <a:buSzPct val="100000"/>
              <a:buFont typeface="Verdana"/>
              <a:defRPr sz="2000">
                <a:latin typeface="Verdana"/>
                <a:ea typeface="Verdana"/>
                <a:cs typeface="Verdana"/>
                <a:sym typeface="Verdana"/>
              </a:defRPr>
            </a:lvl1pPr>
            <a:lvl2pPr lvl="1" rtl="0">
              <a:lnSpc>
                <a:spcPct val="115000"/>
              </a:lnSpc>
              <a:spcBef>
                <a:spcPts val="0"/>
              </a:spcBef>
              <a:buSzPct val="100000"/>
              <a:buFont typeface="Verdana"/>
              <a:defRPr sz="2000">
                <a:latin typeface="Verdana"/>
                <a:ea typeface="Verdana"/>
                <a:cs typeface="Verdana"/>
                <a:sym typeface="Verdana"/>
              </a:defRPr>
            </a:lvl2pPr>
            <a:lvl3pPr lvl="2" rtl="0">
              <a:lnSpc>
                <a:spcPct val="150000"/>
              </a:lnSpc>
              <a:spcBef>
                <a:spcPts val="0"/>
              </a:spcBef>
              <a:buSzPct val="100000"/>
              <a:buFont typeface="Verdana"/>
              <a:defRPr sz="2000">
                <a:latin typeface="Verdana"/>
                <a:ea typeface="Verdana"/>
                <a:cs typeface="Verdana"/>
                <a:sym typeface="Verdana"/>
              </a:defRPr>
            </a:lvl3pPr>
            <a:lvl4pPr lvl="3" rtl="0">
              <a:spcBef>
                <a:spcPts val="0"/>
              </a:spcBef>
              <a:buSzPct val="100000"/>
              <a:buFont typeface="Verdana"/>
              <a:defRPr sz="2000">
                <a:latin typeface="Verdana"/>
                <a:ea typeface="Verdana"/>
                <a:cs typeface="Verdana"/>
                <a:sym typeface="Verdana"/>
              </a:defRPr>
            </a:lvl4pPr>
            <a:lvl5pPr lvl="4" rtl="0">
              <a:spcBef>
                <a:spcPts val="0"/>
              </a:spcBef>
              <a:buSzPct val="100000"/>
              <a:buFont typeface="Verdana"/>
              <a:defRPr sz="2000">
                <a:latin typeface="Verdana"/>
                <a:ea typeface="Verdana"/>
                <a:cs typeface="Verdana"/>
                <a:sym typeface="Verdana"/>
              </a:defRPr>
            </a:lvl5pPr>
            <a:lvl6pPr lvl="5" rtl="0">
              <a:spcBef>
                <a:spcPts val="0"/>
              </a:spcBef>
              <a:buSzPct val="100000"/>
              <a:buFont typeface="Verdana"/>
              <a:defRPr sz="2000">
                <a:latin typeface="Verdana"/>
                <a:ea typeface="Verdana"/>
                <a:cs typeface="Verdana"/>
                <a:sym typeface="Verdana"/>
              </a:defRPr>
            </a:lvl6pPr>
            <a:lvl7pPr lvl="6" rtl="0">
              <a:spcBef>
                <a:spcPts val="0"/>
              </a:spcBef>
              <a:buSzPct val="100000"/>
              <a:buFont typeface="Verdana"/>
              <a:defRPr sz="2000">
                <a:latin typeface="Verdana"/>
                <a:ea typeface="Verdana"/>
                <a:cs typeface="Verdana"/>
                <a:sym typeface="Verdana"/>
              </a:defRPr>
            </a:lvl7pPr>
            <a:lvl8pPr lvl="7" rtl="0">
              <a:spcBef>
                <a:spcPts val="0"/>
              </a:spcBef>
              <a:buSzPct val="100000"/>
              <a:buFont typeface="Verdana"/>
              <a:defRPr sz="2000">
                <a:latin typeface="Verdana"/>
                <a:ea typeface="Verdana"/>
                <a:cs typeface="Verdana"/>
                <a:sym typeface="Verdana"/>
              </a:defRPr>
            </a:lvl8pPr>
            <a:lvl9pPr lvl="8" rtl="0">
              <a:spcBef>
                <a:spcPts val="0"/>
              </a:spcBef>
              <a:buSzPct val="100000"/>
              <a:buFont typeface="Verdana"/>
              <a:defRPr sz="2000">
                <a:latin typeface="Verdana"/>
                <a:ea typeface="Verdana"/>
                <a:cs typeface="Verdana"/>
                <a:sym typeface="Verdana"/>
              </a:defRPr>
            </a:lvl9pPr>
          </a:lstStyle>
          <a:p>
            <a:endParaRPr/>
          </a:p>
        </p:txBody>
      </p:sp>
    </p:spTree>
    <p:extLst>
      <p:ext uri="{BB962C8B-B14F-4D97-AF65-F5344CB8AC3E}">
        <p14:creationId xmlns:p14="http://schemas.microsoft.com/office/powerpoint/2010/main" val="393725155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A59DCB75-C6CD-452B-8260-796A2C084BB5}" type="datetimeFigureOut">
              <a:rPr lang="en-US" smtClean="0"/>
              <a:t>05/12/2018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FB2964-3D66-4D28-BF84-9044E4549FD1}" type="slidenum">
              <a:rPr lang="en-US" smtClean="0"/>
              <a:t>‹#›</a:t>
            </a:fld>
            <a:endParaRPr lang="en-US"/>
          </a:p>
        </p:txBody>
      </p:sp>
    </p:spTree>
    <p:extLst>
      <p:ext uri="{BB962C8B-B14F-4D97-AF65-F5344CB8AC3E}">
        <p14:creationId xmlns:p14="http://schemas.microsoft.com/office/powerpoint/2010/main" val="164105934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59DCB75-C6CD-452B-8260-796A2C084BB5}" type="datetimeFigureOut">
              <a:rPr lang="en-US" smtClean="0"/>
              <a:t>05/12/2018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FB2964-3D66-4D28-BF84-9044E4549FD1}" type="slidenum">
              <a:rPr lang="en-US" smtClean="0"/>
              <a:t>‹#›</a:t>
            </a:fld>
            <a:endParaRPr lang="en-US"/>
          </a:p>
        </p:txBody>
      </p:sp>
    </p:spTree>
    <p:extLst>
      <p:ext uri="{BB962C8B-B14F-4D97-AF65-F5344CB8AC3E}">
        <p14:creationId xmlns:p14="http://schemas.microsoft.com/office/powerpoint/2010/main" val="4062078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59DCB75-C6CD-452B-8260-796A2C084BB5}" type="datetimeFigureOut">
              <a:rPr lang="en-US" smtClean="0"/>
              <a:t>05/12/2018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FB2964-3D66-4D28-BF84-9044E4549FD1}" type="slidenum">
              <a:rPr lang="en-US" smtClean="0"/>
              <a:t>‹#›</a:t>
            </a:fld>
            <a:endParaRPr lang="en-US"/>
          </a:p>
        </p:txBody>
      </p:sp>
    </p:spTree>
    <p:extLst>
      <p:ext uri="{BB962C8B-B14F-4D97-AF65-F5344CB8AC3E}">
        <p14:creationId xmlns:p14="http://schemas.microsoft.com/office/powerpoint/2010/main" val="233304180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59DCB75-C6CD-452B-8260-796A2C084BB5}" type="datetimeFigureOut">
              <a:rPr lang="en-US" smtClean="0"/>
              <a:t>05/12/2018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2FB2964-3D66-4D28-BF84-9044E4549FD1}" type="slidenum">
              <a:rPr lang="en-US" smtClean="0"/>
              <a:t>‹#›</a:t>
            </a:fld>
            <a:endParaRPr lang="en-US"/>
          </a:p>
        </p:txBody>
      </p:sp>
    </p:spTree>
    <p:extLst>
      <p:ext uri="{BB962C8B-B14F-4D97-AF65-F5344CB8AC3E}">
        <p14:creationId xmlns:p14="http://schemas.microsoft.com/office/powerpoint/2010/main" val="2416601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1"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70ECD59-A37A-C84B-9DFA-8E427AD378B0}" type="datetimeFigureOut">
              <a:rPr lang="en-US" smtClean="0"/>
              <a:t>05/12/2018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E39091-E0D1-CF46-954B-4EBC67CDBED6}" type="slidenum">
              <a:rPr lang="en-US" smtClean="0"/>
              <a:t>‹#›</a:t>
            </a:fld>
            <a:endParaRPr lang="en-US"/>
          </a:p>
        </p:txBody>
      </p:sp>
    </p:spTree>
    <p:extLst>
      <p:ext uri="{BB962C8B-B14F-4D97-AF65-F5344CB8AC3E}">
        <p14:creationId xmlns:p14="http://schemas.microsoft.com/office/powerpoint/2010/main" val="361765816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7"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59DCB75-C6CD-452B-8260-796A2C084BB5}" type="datetimeFigureOut">
              <a:rPr lang="en-US" smtClean="0"/>
              <a:t>05/12/2018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2FB2964-3D66-4D28-BF84-9044E4549FD1}" type="slidenum">
              <a:rPr lang="en-US" smtClean="0"/>
              <a:t>‹#›</a:t>
            </a:fld>
            <a:endParaRPr lang="en-US"/>
          </a:p>
        </p:txBody>
      </p:sp>
    </p:spTree>
    <p:extLst>
      <p:ext uri="{BB962C8B-B14F-4D97-AF65-F5344CB8AC3E}">
        <p14:creationId xmlns:p14="http://schemas.microsoft.com/office/powerpoint/2010/main" val="135414869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59DCB75-C6CD-452B-8260-796A2C084BB5}" type="datetimeFigureOut">
              <a:rPr lang="en-US" smtClean="0"/>
              <a:t>05/12/2018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2FB2964-3D66-4D28-BF84-9044E4549FD1}" type="slidenum">
              <a:rPr lang="en-US" smtClean="0"/>
              <a:t>‹#›</a:t>
            </a:fld>
            <a:endParaRPr lang="en-US"/>
          </a:p>
        </p:txBody>
      </p:sp>
    </p:spTree>
    <p:extLst>
      <p:ext uri="{BB962C8B-B14F-4D97-AF65-F5344CB8AC3E}">
        <p14:creationId xmlns:p14="http://schemas.microsoft.com/office/powerpoint/2010/main" val="72586063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59DCB75-C6CD-452B-8260-796A2C084BB5}" type="datetimeFigureOut">
              <a:rPr lang="en-US" smtClean="0"/>
              <a:t>05/12/2018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2FB2964-3D66-4D28-BF84-9044E4549FD1}" type="slidenum">
              <a:rPr lang="en-US" smtClean="0"/>
              <a:t>‹#›</a:t>
            </a:fld>
            <a:endParaRPr lang="en-US"/>
          </a:p>
        </p:txBody>
      </p:sp>
    </p:spTree>
    <p:extLst>
      <p:ext uri="{BB962C8B-B14F-4D97-AF65-F5344CB8AC3E}">
        <p14:creationId xmlns:p14="http://schemas.microsoft.com/office/powerpoint/2010/main" val="44584544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49"/>
            <a:ext cx="3008313" cy="116205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59DCB75-C6CD-452B-8260-796A2C084BB5}" type="datetimeFigureOut">
              <a:rPr lang="en-US" smtClean="0"/>
              <a:t>05/12/2018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2FB2964-3D66-4D28-BF84-9044E4549FD1}" type="slidenum">
              <a:rPr lang="en-US" smtClean="0"/>
              <a:t>‹#›</a:t>
            </a:fld>
            <a:endParaRPr lang="en-US"/>
          </a:p>
        </p:txBody>
      </p:sp>
    </p:spTree>
    <p:extLst>
      <p:ext uri="{BB962C8B-B14F-4D97-AF65-F5344CB8AC3E}">
        <p14:creationId xmlns:p14="http://schemas.microsoft.com/office/powerpoint/2010/main" val="296315446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9"/>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59DCB75-C6CD-452B-8260-796A2C084BB5}" type="datetimeFigureOut">
              <a:rPr lang="en-US" smtClean="0"/>
              <a:t>05/12/2018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2FB2964-3D66-4D28-BF84-9044E4549FD1}" type="slidenum">
              <a:rPr lang="en-US" smtClean="0"/>
              <a:t>‹#›</a:t>
            </a:fld>
            <a:endParaRPr lang="en-US"/>
          </a:p>
        </p:txBody>
      </p:sp>
    </p:spTree>
    <p:extLst>
      <p:ext uri="{BB962C8B-B14F-4D97-AF65-F5344CB8AC3E}">
        <p14:creationId xmlns:p14="http://schemas.microsoft.com/office/powerpoint/2010/main" val="393607365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59DCB75-C6CD-452B-8260-796A2C084BB5}" type="datetimeFigureOut">
              <a:rPr lang="en-US" smtClean="0"/>
              <a:t>05/12/2018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FB2964-3D66-4D28-BF84-9044E4549FD1}" type="slidenum">
              <a:rPr lang="en-US" smtClean="0"/>
              <a:t>‹#›</a:t>
            </a:fld>
            <a:endParaRPr lang="en-US"/>
          </a:p>
        </p:txBody>
      </p:sp>
    </p:spTree>
    <p:extLst>
      <p:ext uri="{BB962C8B-B14F-4D97-AF65-F5344CB8AC3E}">
        <p14:creationId xmlns:p14="http://schemas.microsoft.com/office/powerpoint/2010/main" val="375793960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59DCB75-C6CD-452B-8260-796A2C084BB5}" type="datetimeFigureOut">
              <a:rPr lang="en-US" smtClean="0"/>
              <a:t>05/12/2018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FB2964-3D66-4D28-BF84-9044E4549FD1}" type="slidenum">
              <a:rPr lang="en-US" smtClean="0"/>
              <a:t>‹#›</a:t>
            </a:fld>
            <a:endParaRPr lang="en-US"/>
          </a:p>
        </p:txBody>
      </p:sp>
    </p:spTree>
    <p:extLst>
      <p:ext uri="{BB962C8B-B14F-4D97-AF65-F5344CB8AC3E}">
        <p14:creationId xmlns:p14="http://schemas.microsoft.com/office/powerpoint/2010/main" val="404033942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Cover Imag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78818" y="400450"/>
            <a:ext cx="8586382" cy="5915796"/>
          </a:xfrm>
          <a:custGeom>
            <a:avLst/>
            <a:gdLst>
              <a:gd name="connsiteX0" fmla="*/ 0 w 8312195"/>
              <a:gd name="connsiteY0" fmla="*/ 124208 h 4297852"/>
              <a:gd name="connsiteX1" fmla="*/ 124208 w 8312195"/>
              <a:gd name="connsiteY1" fmla="*/ 0 h 4297852"/>
              <a:gd name="connsiteX2" fmla="*/ 8187987 w 8312195"/>
              <a:gd name="connsiteY2" fmla="*/ 0 h 4297852"/>
              <a:gd name="connsiteX3" fmla="*/ 8312195 w 8312195"/>
              <a:gd name="connsiteY3" fmla="*/ 124208 h 4297852"/>
              <a:gd name="connsiteX4" fmla="*/ 8312195 w 8312195"/>
              <a:gd name="connsiteY4" fmla="*/ 4173644 h 4297852"/>
              <a:gd name="connsiteX5" fmla="*/ 8187987 w 8312195"/>
              <a:gd name="connsiteY5" fmla="*/ 4297852 h 4297852"/>
              <a:gd name="connsiteX6" fmla="*/ 124208 w 8312195"/>
              <a:gd name="connsiteY6" fmla="*/ 4297852 h 4297852"/>
              <a:gd name="connsiteX7" fmla="*/ 0 w 8312195"/>
              <a:gd name="connsiteY7" fmla="*/ 4173644 h 4297852"/>
              <a:gd name="connsiteX8" fmla="*/ 0 w 8312195"/>
              <a:gd name="connsiteY8"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87987 w 8323993"/>
              <a:gd name="connsiteY5" fmla="*/ 4297852 h 4297852"/>
              <a:gd name="connsiteX6" fmla="*/ 124208 w 8323993"/>
              <a:gd name="connsiteY6" fmla="*/ 4297852 h 4297852"/>
              <a:gd name="connsiteX7" fmla="*/ 0 w 8323993"/>
              <a:gd name="connsiteY7" fmla="*/ 4173644 h 4297852"/>
              <a:gd name="connsiteX8" fmla="*/ 0 w 8323993"/>
              <a:gd name="connsiteY8"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87987 w 8323993"/>
              <a:gd name="connsiteY5" fmla="*/ 4297852 h 4297852"/>
              <a:gd name="connsiteX6" fmla="*/ 5891983 w 8323993"/>
              <a:gd name="connsiteY6" fmla="*/ 4294163 h 4297852"/>
              <a:gd name="connsiteX7" fmla="*/ 124208 w 8323993"/>
              <a:gd name="connsiteY7" fmla="*/ 4297852 h 4297852"/>
              <a:gd name="connsiteX8" fmla="*/ 0 w 8323993"/>
              <a:gd name="connsiteY8" fmla="*/ 4173644 h 4297852"/>
              <a:gd name="connsiteX9" fmla="*/ 0 w 8323993"/>
              <a:gd name="connsiteY9" fmla="*/ 124208 h 4297852"/>
              <a:gd name="connsiteX0" fmla="*/ 0 w 8323993"/>
              <a:gd name="connsiteY0" fmla="*/ 124208 h 4300062"/>
              <a:gd name="connsiteX1" fmla="*/ 124208 w 8323993"/>
              <a:gd name="connsiteY1" fmla="*/ 0 h 4300062"/>
              <a:gd name="connsiteX2" fmla="*/ 8187987 w 8323993"/>
              <a:gd name="connsiteY2" fmla="*/ 0 h 4300062"/>
              <a:gd name="connsiteX3" fmla="*/ 8312195 w 8323993"/>
              <a:gd name="connsiteY3" fmla="*/ 124208 h 4300062"/>
              <a:gd name="connsiteX4" fmla="*/ 8323993 w 8323993"/>
              <a:gd name="connsiteY4" fmla="*/ 2592617 h 4300062"/>
              <a:gd name="connsiteX5" fmla="*/ 8187987 w 8323993"/>
              <a:gd name="connsiteY5" fmla="*/ 4297852 h 4300062"/>
              <a:gd name="connsiteX6" fmla="*/ 6800484 w 8323993"/>
              <a:gd name="connsiteY6" fmla="*/ 4300062 h 4300062"/>
              <a:gd name="connsiteX7" fmla="*/ 5891983 w 8323993"/>
              <a:gd name="connsiteY7" fmla="*/ 4294163 h 4300062"/>
              <a:gd name="connsiteX8" fmla="*/ 124208 w 8323993"/>
              <a:gd name="connsiteY8" fmla="*/ 4297852 h 4300062"/>
              <a:gd name="connsiteX9" fmla="*/ 0 w 8323993"/>
              <a:gd name="connsiteY9" fmla="*/ 4173644 h 4300062"/>
              <a:gd name="connsiteX10" fmla="*/ 0 w 8323993"/>
              <a:gd name="connsiteY10" fmla="*/ 124208 h 4300062"/>
              <a:gd name="connsiteX0" fmla="*/ 0 w 8323993"/>
              <a:gd name="connsiteY0" fmla="*/ 124208 h 4300062"/>
              <a:gd name="connsiteX1" fmla="*/ 124208 w 8323993"/>
              <a:gd name="connsiteY1" fmla="*/ 0 h 4300062"/>
              <a:gd name="connsiteX2" fmla="*/ 8187987 w 8323993"/>
              <a:gd name="connsiteY2" fmla="*/ 0 h 4300062"/>
              <a:gd name="connsiteX3" fmla="*/ 8312195 w 8323993"/>
              <a:gd name="connsiteY3" fmla="*/ 124208 h 4300062"/>
              <a:gd name="connsiteX4" fmla="*/ 8323993 w 8323993"/>
              <a:gd name="connsiteY4" fmla="*/ 2592617 h 4300062"/>
              <a:gd name="connsiteX5" fmla="*/ 8187987 w 8323993"/>
              <a:gd name="connsiteY5" fmla="*/ 4297852 h 4300062"/>
              <a:gd name="connsiteX6" fmla="*/ 6800484 w 8323993"/>
              <a:gd name="connsiteY6" fmla="*/ 4300062 h 4300062"/>
              <a:gd name="connsiteX7" fmla="*/ 5008539 w 8323993"/>
              <a:gd name="connsiteY7" fmla="*/ 4296544 h 4300062"/>
              <a:gd name="connsiteX8" fmla="*/ 124208 w 8323993"/>
              <a:gd name="connsiteY8" fmla="*/ 4297852 h 4300062"/>
              <a:gd name="connsiteX9" fmla="*/ 0 w 8323993"/>
              <a:gd name="connsiteY9" fmla="*/ 4173644 h 4300062"/>
              <a:gd name="connsiteX10" fmla="*/ 0 w 8323993"/>
              <a:gd name="connsiteY10" fmla="*/ 124208 h 4300062"/>
              <a:gd name="connsiteX0" fmla="*/ 0 w 8323993"/>
              <a:gd name="connsiteY0" fmla="*/ 124208 h 4300062"/>
              <a:gd name="connsiteX1" fmla="*/ 124208 w 8323993"/>
              <a:gd name="connsiteY1" fmla="*/ 0 h 4300062"/>
              <a:gd name="connsiteX2" fmla="*/ 8187987 w 8323993"/>
              <a:gd name="connsiteY2" fmla="*/ 0 h 4300062"/>
              <a:gd name="connsiteX3" fmla="*/ 8312195 w 8323993"/>
              <a:gd name="connsiteY3" fmla="*/ 124208 h 4300062"/>
              <a:gd name="connsiteX4" fmla="*/ 8323993 w 8323993"/>
              <a:gd name="connsiteY4" fmla="*/ 2592617 h 4300062"/>
              <a:gd name="connsiteX5" fmla="*/ 8187987 w 8323993"/>
              <a:gd name="connsiteY5" fmla="*/ 4297852 h 4300062"/>
              <a:gd name="connsiteX6" fmla="*/ 6800484 w 8323993"/>
              <a:gd name="connsiteY6" fmla="*/ 4300062 h 4300062"/>
              <a:gd name="connsiteX7" fmla="*/ 5425258 w 8323993"/>
              <a:gd name="connsiteY7" fmla="*/ 4296544 h 4300062"/>
              <a:gd name="connsiteX8" fmla="*/ 124208 w 8323993"/>
              <a:gd name="connsiteY8" fmla="*/ 4297852 h 4300062"/>
              <a:gd name="connsiteX9" fmla="*/ 0 w 8323993"/>
              <a:gd name="connsiteY9" fmla="*/ 4173644 h 4300062"/>
              <a:gd name="connsiteX10" fmla="*/ 0 w 8323993"/>
              <a:gd name="connsiteY10" fmla="*/ 124208 h 430006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87987 w 8323993"/>
              <a:gd name="connsiteY5" fmla="*/ 4297852 h 4297852"/>
              <a:gd name="connsiteX6" fmla="*/ 6278990 w 8323993"/>
              <a:gd name="connsiteY6" fmla="*/ 4047649 h 4297852"/>
              <a:gd name="connsiteX7" fmla="*/ 5425258 w 8323993"/>
              <a:gd name="connsiteY7" fmla="*/ 4296544 h 4297852"/>
              <a:gd name="connsiteX8" fmla="*/ 124208 w 8323993"/>
              <a:gd name="connsiteY8" fmla="*/ 4297852 h 4297852"/>
              <a:gd name="connsiteX9" fmla="*/ 0 w 8323993"/>
              <a:gd name="connsiteY9" fmla="*/ 4173644 h 4297852"/>
              <a:gd name="connsiteX10" fmla="*/ 0 w 8323993"/>
              <a:gd name="connsiteY10"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87987 w 8323993"/>
              <a:gd name="connsiteY5" fmla="*/ 4297852 h 4297852"/>
              <a:gd name="connsiteX6" fmla="*/ 6278990 w 8323993"/>
              <a:gd name="connsiteY6" fmla="*/ 4047649 h 4297852"/>
              <a:gd name="connsiteX7" fmla="*/ 5425258 w 8323993"/>
              <a:gd name="connsiteY7" fmla="*/ 4296544 h 4297852"/>
              <a:gd name="connsiteX8" fmla="*/ 124208 w 8323993"/>
              <a:gd name="connsiteY8" fmla="*/ 4297852 h 4297852"/>
              <a:gd name="connsiteX9" fmla="*/ 0 w 8323993"/>
              <a:gd name="connsiteY9" fmla="*/ 4173644 h 4297852"/>
              <a:gd name="connsiteX10" fmla="*/ 0 w 8323993"/>
              <a:gd name="connsiteY10"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87987 w 8323993"/>
              <a:gd name="connsiteY5" fmla="*/ 4297852 h 4297852"/>
              <a:gd name="connsiteX6" fmla="*/ 6278990 w 8323993"/>
              <a:gd name="connsiteY6" fmla="*/ 4047649 h 4297852"/>
              <a:gd name="connsiteX7" fmla="*/ 5425258 w 8323993"/>
              <a:gd name="connsiteY7" fmla="*/ 4296544 h 4297852"/>
              <a:gd name="connsiteX8" fmla="*/ 124208 w 8323993"/>
              <a:gd name="connsiteY8" fmla="*/ 4297852 h 4297852"/>
              <a:gd name="connsiteX9" fmla="*/ 0 w 8323993"/>
              <a:gd name="connsiteY9" fmla="*/ 4173644 h 4297852"/>
              <a:gd name="connsiteX10" fmla="*/ 0 w 8323993"/>
              <a:gd name="connsiteY10"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78462 w 8323993"/>
              <a:gd name="connsiteY5" fmla="*/ 2926252 h 4297852"/>
              <a:gd name="connsiteX6" fmla="*/ 6278990 w 8323993"/>
              <a:gd name="connsiteY6" fmla="*/ 4047649 h 4297852"/>
              <a:gd name="connsiteX7" fmla="*/ 5425258 w 8323993"/>
              <a:gd name="connsiteY7" fmla="*/ 4296544 h 4297852"/>
              <a:gd name="connsiteX8" fmla="*/ 124208 w 8323993"/>
              <a:gd name="connsiteY8" fmla="*/ 4297852 h 4297852"/>
              <a:gd name="connsiteX9" fmla="*/ 0 w 8323993"/>
              <a:gd name="connsiteY9" fmla="*/ 4173644 h 4297852"/>
              <a:gd name="connsiteX10" fmla="*/ 0 w 8323993"/>
              <a:gd name="connsiteY10" fmla="*/ 124208 h 4297852"/>
              <a:gd name="connsiteX0" fmla="*/ 0 w 8325333"/>
              <a:gd name="connsiteY0" fmla="*/ 124208 h 4297852"/>
              <a:gd name="connsiteX1" fmla="*/ 124208 w 8325333"/>
              <a:gd name="connsiteY1" fmla="*/ 0 h 4297852"/>
              <a:gd name="connsiteX2" fmla="*/ 8187987 w 8325333"/>
              <a:gd name="connsiteY2" fmla="*/ 0 h 4297852"/>
              <a:gd name="connsiteX3" fmla="*/ 8312195 w 8325333"/>
              <a:gd name="connsiteY3" fmla="*/ 124208 h 4297852"/>
              <a:gd name="connsiteX4" fmla="*/ 8323993 w 8325333"/>
              <a:gd name="connsiteY4" fmla="*/ 2592617 h 4297852"/>
              <a:gd name="connsiteX5" fmla="*/ 8178462 w 8325333"/>
              <a:gd name="connsiteY5" fmla="*/ 2926252 h 4297852"/>
              <a:gd name="connsiteX6" fmla="*/ 6278990 w 8325333"/>
              <a:gd name="connsiteY6" fmla="*/ 4047649 h 4297852"/>
              <a:gd name="connsiteX7" fmla="*/ 5425258 w 8325333"/>
              <a:gd name="connsiteY7" fmla="*/ 4296544 h 4297852"/>
              <a:gd name="connsiteX8" fmla="*/ 124208 w 8325333"/>
              <a:gd name="connsiteY8" fmla="*/ 4297852 h 4297852"/>
              <a:gd name="connsiteX9" fmla="*/ 0 w 8325333"/>
              <a:gd name="connsiteY9" fmla="*/ 4173644 h 4297852"/>
              <a:gd name="connsiteX10" fmla="*/ 0 w 8325333"/>
              <a:gd name="connsiteY10"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78462 w 8323993"/>
              <a:gd name="connsiteY5" fmla="*/ 2926252 h 4297852"/>
              <a:gd name="connsiteX6" fmla="*/ 6278990 w 8323993"/>
              <a:gd name="connsiteY6" fmla="*/ 4047649 h 4297852"/>
              <a:gd name="connsiteX7" fmla="*/ 5425258 w 8323993"/>
              <a:gd name="connsiteY7" fmla="*/ 4296544 h 4297852"/>
              <a:gd name="connsiteX8" fmla="*/ 124208 w 8323993"/>
              <a:gd name="connsiteY8" fmla="*/ 4297852 h 4297852"/>
              <a:gd name="connsiteX9" fmla="*/ 0 w 8323993"/>
              <a:gd name="connsiteY9" fmla="*/ 4173644 h 4297852"/>
              <a:gd name="connsiteX10" fmla="*/ 0 w 8323993"/>
              <a:gd name="connsiteY10" fmla="*/ 124208 h 4297852"/>
              <a:gd name="connsiteX0" fmla="*/ 0 w 8324031"/>
              <a:gd name="connsiteY0" fmla="*/ 124208 h 4297852"/>
              <a:gd name="connsiteX1" fmla="*/ 124208 w 8324031"/>
              <a:gd name="connsiteY1" fmla="*/ 0 h 4297852"/>
              <a:gd name="connsiteX2" fmla="*/ 8187987 w 8324031"/>
              <a:gd name="connsiteY2" fmla="*/ 0 h 4297852"/>
              <a:gd name="connsiteX3" fmla="*/ 8312195 w 8324031"/>
              <a:gd name="connsiteY3" fmla="*/ 124208 h 4297852"/>
              <a:gd name="connsiteX4" fmla="*/ 8323993 w 8324031"/>
              <a:gd name="connsiteY4" fmla="*/ 2592617 h 4297852"/>
              <a:gd name="connsiteX5" fmla="*/ 8178462 w 8324031"/>
              <a:gd name="connsiteY5" fmla="*/ 2926252 h 4297852"/>
              <a:gd name="connsiteX6" fmla="*/ 6278990 w 8324031"/>
              <a:gd name="connsiteY6" fmla="*/ 4047649 h 4297852"/>
              <a:gd name="connsiteX7" fmla="*/ 5425258 w 8324031"/>
              <a:gd name="connsiteY7" fmla="*/ 4296544 h 4297852"/>
              <a:gd name="connsiteX8" fmla="*/ 124208 w 8324031"/>
              <a:gd name="connsiteY8" fmla="*/ 4297852 h 4297852"/>
              <a:gd name="connsiteX9" fmla="*/ 0 w 8324031"/>
              <a:gd name="connsiteY9" fmla="*/ 4173644 h 4297852"/>
              <a:gd name="connsiteX10" fmla="*/ 0 w 8324031"/>
              <a:gd name="connsiteY10" fmla="*/ 124208 h 4297852"/>
              <a:gd name="connsiteX0" fmla="*/ 0 w 8325333"/>
              <a:gd name="connsiteY0" fmla="*/ 124208 h 4297852"/>
              <a:gd name="connsiteX1" fmla="*/ 124208 w 8325333"/>
              <a:gd name="connsiteY1" fmla="*/ 0 h 4297852"/>
              <a:gd name="connsiteX2" fmla="*/ 8187987 w 8325333"/>
              <a:gd name="connsiteY2" fmla="*/ 0 h 4297852"/>
              <a:gd name="connsiteX3" fmla="*/ 8312195 w 8325333"/>
              <a:gd name="connsiteY3" fmla="*/ 124208 h 4297852"/>
              <a:gd name="connsiteX4" fmla="*/ 8323993 w 8325333"/>
              <a:gd name="connsiteY4" fmla="*/ 2592617 h 4297852"/>
              <a:gd name="connsiteX5" fmla="*/ 8178462 w 8325333"/>
              <a:gd name="connsiteY5" fmla="*/ 2926252 h 4297852"/>
              <a:gd name="connsiteX6" fmla="*/ 6278990 w 8325333"/>
              <a:gd name="connsiteY6" fmla="*/ 4047649 h 4297852"/>
              <a:gd name="connsiteX7" fmla="*/ 5425258 w 8325333"/>
              <a:gd name="connsiteY7" fmla="*/ 4296544 h 4297852"/>
              <a:gd name="connsiteX8" fmla="*/ 124208 w 8325333"/>
              <a:gd name="connsiteY8" fmla="*/ 4297852 h 4297852"/>
              <a:gd name="connsiteX9" fmla="*/ 0 w 8325333"/>
              <a:gd name="connsiteY9" fmla="*/ 4173644 h 4297852"/>
              <a:gd name="connsiteX10" fmla="*/ 0 w 8325333"/>
              <a:gd name="connsiteY10" fmla="*/ 124208 h 4297852"/>
              <a:gd name="connsiteX0" fmla="*/ 0 w 8324280"/>
              <a:gd name="connsiteY0" fmla="*/ 124208 h 4297852"/>
              <a:gd name="connsiteX1" fmla="*/ 124208 w 8324280"/>
              <a:gd name="connsiteY1" fmla="*/ 0 h 4297852"/>
              <a:gd name="connsiteX2" fmla="*/ 8187987 w 8324280"/>
              <a:gd name="connsiteY2" fmla="*/ 0 h 4297852"/>
              <a:gd name="connsiteX3" fmla="*/ 8312195 w 8324280"/>
              <a:gd name="connsiteY3" fmla="*/ 124208 h 4297852"/>
              <a:gd name="connsiteX4" fmla="*/ 8323993 w 8324280"/>
              <a:gd name="connsiteY4" fmla="*/ 2592617 h 4297852"/>
              <a:gd name="connsiteX5" fmla="*/ 8178462 w 8324280"/>
              <a:gd name="connsiteY5" fmla="*/ 2926252 h 4297852"/>
              <a:gd name="connsiteX6" fmla="*/ 6278990 w 8324280"/>
              <a:gd name="connsiteY6" fmla="*/ 4047649 h 4297852"/>
              <a:gd name="connsiteX7" fmla="*/ 5425258 w 8324280"/>
              <a:gd name="connsiteY7" fmla="*/ 4296544 h 4297852"/>
              <a:gd name="connsiteX8" fmla="*/ 124208 w 8324280"/>
              <a:gd name="connsiteY8" fmla="*/ 4297852 h 4297852"/>
              <a:gd name="connsiteX9" fmla="*/ 0 w 8324280"/>
              <a:gd name="connsiteY9" fmla="*/ 4173644 h 4297852"/>
              <a:gd name="connsiteX10" fmla="*/ 0 w 8324280"/>
              <a:gd name="connsiteY10"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78462 w 8323993"/>
              <a:gd name="connsiteY5" fmla="*/ 2926252 h 4297852"/>
              <a:gd name="connsiteX6" fmla="*/ 6278990 w 8323993"/>
              <a:gd name="connsiteY6" fmla="*/ 4047649 h 4297852"/>
              <a:gd name="connsiteX7" fmla="*/ 5425258 w 8323993"/>
              <a:gd name="connsiteY7" fmla="*/ 4296544 h 4297852"/>
              <a:gd name="connsiteX8" fmla="*/ 124208 w 8323993"/>
              <a:gd name="connsiteY8" fmla="*/ 4297852 h 4297852"/>
              <a:gd name="connsiteX9" fmla="*/ 0 w 8323993"/>
              <a:gd name="connsiteY9" fmla="*/ 4173644 h 4297852"/>
              <a:gd name="connsiteX10" fmla="*/ 0 w 8323993"/>
              <a:gd name="connsiteY10" fmla="*/ 124208 h 4297852"/>
              <a:gd name="connsiteX0" fmla="*/ 0 w 8324003"/>
              <a:gd name="connsiteY0" fmla="*/ 124208 h 4297852"/>
              <a:gd name="connsiteX1" fmla="*/ 124208 w 8324003"/>
              <a:gd name="connsiteY1" fmla="*/ 0 h 4297852"/>
              <a:gd name="connsiteX2" fmla="*/ 8187987 w 8324003"/>
              <a:gd name="connsiteY2" fmla="*/ 0 h 4297852"/>
              <a:gd name="connsiteX3" fmla="*/ 8312195 w 8324003"/>
              <a:gd name="connsiteY3" fmla="*/ 124208 h 4297852"/>
              <a:gd name="connsiteX4" fmla="*/ 8323993 w 8324003"/>
              <a:gd name="connsiteY4" fmla="*/ 2592617 h 4297852"/>
              <a:gd name="connsiteX5" fmla="*/ 8178462 w 8324003"/>
              <a:gd name="connsiteY5" fmla="*/ 2926252 h 4297852"/>
              <a:gd name="connsiteX6" fmla="*/ 6278990 w 8324003"/>
              <a:gd name="connsiteY6" fmla="*/ 4047649 h 4297852"/>
              <a:gd name="connsiteX7" fmla="*/ 5425258 w 8324003"/>
              <a:gd name="connsiteY7" fmla="*/ 4296544 h 4297852"/>
              <a:gd name="connsiteX8" fmla="*/ 124208 w 8324003"/>
              <a:gd name="connsiteY8" fmla="*/ 4297852 h 4297852"/>
              <a:gd name="connsiteX9" fmla="*/ 0 w 8324003"/>
              <a:gd name="connsiteY9" fmla="*/ 4173644 h 4297852"/>
              <a:gd name="connsiteX10" fmla="*/ 0 w 8324003"/>
              <a:gd name="connsiteY10" fmla="*/ 124208 h 4297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324003" h="4297852">
                <a:moveTo>
                  <a:pt x="0" y="124208"/>
                </a:moveTo>
                <a:cubicBezTo>
                  <a:pt x="0" y="55610"/>
                  <a:pt x="55610" y="0"/>
                  <a:pt x="124208" y="0"/>
                </a:cubicBezTo>
                <a:lnTo>
                  <a:pt x="8187987" y="0"/>
                </a:lnTo>
                <a:cubicBezTo>
                  <a:pt x="8256585" y="0"/>
                  <a:pt x="8312195" y="55610"/>
                  <a:pt x="8312195" y="124208"/>
                </a:cubicBezTo>
                <a:cubicBezTo>
                  <a:pt x="8312195" y="1474020"/>
                  <a:pt x="8323993" y="1242805"/>
                  <a:pt x="8323993" y="2592617"/>
                </a:cubicBezTo>
                <a:cubicBezTo>
                  <a:pt x="8323993" y="2661215"/>
                  <a:pt x="8328023" y="2814333"/>
                  <a:pt x="8178462" y="2926252"/>
                </a:cubicBezTo>
                <a:lnTo>
                  <a:pt x="6278990" y="4047649"/>
                </a:lnTo>
                <a:cubicBezTo>
                  <a:pt x="5949169" y="4268727"/>
                  <a:pt x="5700310" y="4301685"/>
                  <a:pt x="5425258" y="4296544"/>
                </a:cubicBezTo>
                <a:lnTo>
                  <a:pt x="124208" y="4297852"/>
                </a:lnTo>
                <a:cubicBezTo>
                  <a:pt x="55610" y="4297852"/>
                  <a:pt x="0" y="4242242"/>
                  <a:pt x="0" y="4173644"/>
                </a:cubicBezTo>
                <a:lnTo>
                  <a:pt x="0" y="124208"/>
                </a:lnTo>
                <a:close/>
              </a:path>
            </a:pathLst>
          </a:custGeom>
          <a:solidFill>
            <a:srgbClr val="FFFFFF">
              <a:alpha val="0"/>
            </a:srgbClr>
          </a:solidFill>
          <a:ln w="19050">
            <a:solidFill>
              <a:schemeClr val="bg1"/>
            </a:solidFill>
          </a:ln>
        </p:spPr>
        <p:txBody>
          <a:bodyPr lIns="287967" tIns="0" bIns="2159754" anchor="b" anchorCtr="0">
            <a:normAutofit/>
          </a:bodyPr>
          <a:lstStyle>
            <a:lvl1pPr algn="l">
              <a:lnSpc>
                <a:spcPct val="90000"/>
              </a:lnSpc>
              <a:defRPr sz="2800" b="1" cap="none" baseline="0">
                <a:solidFill>
                  <a:schemeClr val="bg1"/>
                </a:solidFill>
              </a:defRPr>
            </a:lvl1pPr>
          </a:lstStyle>
          <a:p>
            <a:r>
              <a:rPr lang="en-GB" noProof="0" dirty="0"/>
              <a:t>Click to edit the master </a:t>
            </a:r>
            <a:br>
              <a:rPr lang="en-GB" noProof="0" dirty="0"/>
            </a:br>
            <a:r>
              <a:rPr lang="en-GB" noProof="0" dirty="0"/>
              <a:t>title of the </a:t>
            </a:r>
            <a:r>
              <a:rPr lang="en-GB" noProof="0" dirty="0" err="1"/>
              <a:t>powerpoint</a:t>
            </a:r>
            <a:endParaRPr lang="en-GB" noProof="0" dirty="0"/>
          </a:p>
        </p:txBody>
      </p:sp>
      <p:sp>
        <p:nvSpPr>
          <p:cNvPr id="3" name="Subtitle 2"/>
          <p:cNvSpPr>
            <a:spLocks noGrp="1"/>
          </p:cNvSpPr>
          <p:nvPr>
            <p:ph type="subTitle" idx="1" hasCustomPrompt="1"/>
          </p:nvPr>
        </p:nvSpPr>
        <p:spPr>
          <a:xfrm>
            <a:off x="554192" y="3506176"/>
            <a:ext cx="8035637" cy="636647"/>
          </a:xfrm>
        </p:spPr>
        <p:txBody>
          <a:bodyPr lIns="0" tIns="0" rIns="0" bIns="0">
            <a:normAutofit/>
          </a:bodyPr>
          <a:lstStyle>
            <a:lvl1pPr marL="0" indent="0" algn="l">
              <a:lnSpc>
                <a:spcPct val="90000"/>
              </a:lnSpc>
              <a:spcBef>
                <a:spcPts val="0"/>
              </a:spcBef>
              <a:buNone/>
              <a:defRPr sz="1600" b="1" cap="none" baseline="0">
                <a:solidFill>
                  <a:schemeClr val="bg1"/>
                </a:solidFill>
              </a:defRPr>
            </a:lvl1pPr>
            <a:lvl2pPr marL="457148" indent="0" algn="ctr">
              <a:buNone/>
              <a:defRPr>
                <a:solidFill>
                  <a:schemeClr val="tx1">
                    <a:tint val="75000"/>
                  </a:schemeClr>
                </a:solidFill>
              </a:defRPr>
            </a:lvl2pPr>
            <a:lvl3pPr marL="914296" indent="0" algn="ctr">
              <a:buNone/>
              <a:defRPr>
                <a:solidFill>
                  <a:schemeClr val="tx1">
                    <a:tint val="75000"/>
                  </a:schemeClr>
                </a:solidFill>
              </a:defRPr>
            </a:lvl3pPr>
            <a:lvl4pPr marL="1371444" indent="0" algn="ctr">
              <a:buNone/>
              <a:defRPr>
                <a:solidFill>
                  <a:schemeClr val="tx1">
                    <a:tint val="75000"/>
                  </a:schemeClr>
                </a:solidFill>
              </a:defRPr>
            </a:lvl4pPr>
            <a:lvl5pPr marL="1828592" indent="0" algn="ctr">
              <a:buNone/>
              <a:defRPr>
                <a:solidFill>
                  <a:schemeClr val="tx1">
                    <a:tint val="75000"/>
                  </a:schemeClr>
                </a:solidFill>
              </a:defRPr>
            </a:lvl5pPr>
            <a:lvl6pPr marL="2285740" indent="0" algn="ctr">
              <a:buNone/>
              <a:defRPr>
                <a:solidFill>
                  <a:schemeClr val="tx1">
                    <a:tint val="75000"/>
                  </a:schemeClr>
                </a:solidFill>
              </a:defRPr>
            </a:lvl6pPr>
            <a:lvl7pPr marL="2742888" indent="0" algn="ctr">
              <a:buNone/>
              <a:defRPr>
                <a:solidFill>
                  <a:schemeClr val="tx1">
                    <a:tint val="75000"/>
                  </a:schemeClr>
                </a:solidFill>
              </a:defRPr>
            </a:lvl7pPr>
            <a:lvl8pPr marL="3200036" indent="0" algn="ctr">
              <a:buNone/>
              <a:defRPr>
                <a:solidFill>
                  <a:schemeClr val="tx1">
                    <a:tint val="75000"/>
                  </a:schemeClr>
                </a:solidFill>
              </a:defRPr>
            </a:lvl8pPr>
            <a:lvl9pPr marL="3657184" indent="0" algn="ctr">
              <a:buNone/>
              <a:defRPr>
                <a:solidFill>
                  <a:schemeClr val="tx1">
                    <a:tint val="75000"/>
                  </a:schemeClr>
                </a:solidFill>
              </a:defRPr>
            </a:lvl9pPr>
          </a:lstStyle>
          <a:p>
            <a:r>
              <a:rPr lang="en-GB" noProof="0" dirty="0"/>
              <a:t>Presenter’s name</a:t>
            </a:r>
          </a:p>
        </p:txBody>
      </p:sp>
      <p:sp>
        <p:nvSpPr>
          <p:cNvPr id="14" name="Date Placeholder 2"/>
          <p:cNvSpPr>
            <a:spLocks noGrp="1"/>
          </p:cNvSpPr>
          <p:nvPr>
            <p:ph type="dt" sz="half" idx="10"/>
          </p:nvPr>
        </p:nvSpPr>
        <p:spPr>
          <a:xfrm>
            <a:off x="1970323" y="6507853"/>
            <a:ext cx="2269191" cy="176811"/>
          </a:xfrm>
          <a:prstGeom prst="rect">
            <a:avLst/>
          </a:prstGeom>
        </p:spPr>
        <p:txBody>
          <a:bodyPr/>
          <a:lstStyle>
            <a:lvl1pPr>
              <a:defRPr>
                <a:solidFill>
                  <a:schemeClr val="bg1"/>
                </a:solidFill>
              </a:defRPr>
            </a:lvl1pPr>
          </a:lstStyle>
          <a:p>
            <a:endParaRPr lang="en-GB" noProof="0"/>
          </a:p>
        </p:txBody>
      </p:sp>
      <p:sp>
        <p:nvSpPr>
          <p:cNvPr id="18" name="Footer Placeholder 3"/>
          <p:cNvSpPr>
            <a:spLocks noGrp="1"/>
          </p:cNvSpPr>
          <p:nvPr>
            <p:ph type="ftr" sz="quarter" idx="11"/>
          </p:nvPr>
        </p:nvSpPr>
        <p:spPr>
          <a:xfrm>
            <a:off x="554192" y="6507853"/>
            <a:ext cx="1416133" cy="176811"/>
          </a:xfrm>
          <a:prstGeom prst="rect">
            <a:avLst/>
          </a:prstGeom>
        </p:spPr>
        <p:txBody>
          <a:bodyPr/>
          <a:lstStyle>
            <a:lvl1pPr>
              <a:defRPr>
                <a:solidFill>
                  <a:schemeClr val="bg1"/>
                </a:solidFill>
              </a:defRPr>
            </a:lvl1pPr>
          </a:lstStyle>
          <a:p>
            <a:r>
              <a:rPr lang="en-GB" noProof="0"/>
              <a:t>© DHI</a:t>
            </a:r>
          </a:p>
        </p:txBody>
      </p:sp>
      <p:sp>
        <p:nvSpPr>
          <p:cNvPr id="19" name="Slide Number Placeholder 4"/>
          <p:cNvSpPr>
            <a:spLocks noGrp="1"/>
          </p:cNvSpPr>
          <p:nvPr>
            <p:ph type="sldNum" sz="quarter" idx="12"/>
          </p:nvPr>
        </p:nvSpPr>
        <p:spPr>
          <a:xfrm>
            <a:off x="4239515" y="6507853"/>
            <a:ext cx="516590" cy="176811"/>
          </a:xfrm>
          <a:prstGeom prst="rect">
            <a:avLst/>
          </a:prstGeom>
        </p:spPr>
        <p:txBody>
          <a:bodyPr/>
          <a:lstStyle>
            <a:lvl1pPr>
              <a:defRPr>
                <a:solidFill>
                  <a:schemeClr val="bg1"/>
                </a:solidFill>
              </a:defRPr>
            </a:lvl1pPr>
          </a:lstStyle>
          <a:p>
            <a:r>
              <a:rPr lang="en-GB" noProof="0"/>
              <a:t>#</a:t>
            </a:r>
            <a:fld id="{EC98167B-91FF-498B-85F5-63F1D9402506}" type="slidenum">
              <a:rPr lang="en-GB" noProof="0" smtClean="0"/>
              <a:pPr/>
              <a:t>‹#›</a:t>
            </a:fld>
            <a:r>
              <a:rPr lang="en-GB" noProof="0"/>
              <a:t>  </a:t>
            </a:r>
          </a:p>
        </p:txBody>
      </p:sp>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042240" y="5654414"/>
            <a:ext cx="822960" cy="853441"/>
          </a:xfrm>
          <a:prstGeom prst="rect">
            <a:avLst/>
          </a:prstGeom>
        </p:spPr>
      </p:pic>
      <p:sp>
        <p:nvSpPr>
          <p:cNvPr id="25" name="Title 1"/>
          <p:cNvSpPr txBox="1">
            <a:spLocks/>
          </p:cNvSpPr>
          <p:nvPr userDrawn="1"/>
        </p:nvSpPr>
        <p:spPr>
          <a:xfrm>
            <a:off x="174034" y="295726"/>
            <a:ext cx="8795932" cy="5915796"/>
          </a:xfrm>
          <a:custGeom>
            <a:avLst/>
            <a:gdLst>
              <a:gd name="connsiteX0" fmla="*/ 0 w 8312195"/>
              <a:gd name="connsiteY0" fmla="*/ 124208 h 4297852"/>
              <a:gd name="connsiteX1" fmla="*/ 124208 w 8312195"/>
              <a:gd name="connsiteY1" fmla="*/ 0 h 4297852"/>
              <a:gd name="connsiteX2" fmla="*/ 8187987 w 8312195"/>
              <a:gd name="connsiteY2" fmla="*/ 0 h 4297852"/>
              <a:gd name="connsiteX3" fmla="*/ 8312195 w 8312195"/>
              <a:gd name="connsiteY3" fmla="*/ 124208 h 4297852"/>
              <a:gd name="connsiteX4" fmla="*/ 8312195 w 8312195"/>
              <a:gd name="connsiteY4" fmla="*/ 4173644 h 4297852"/>
              <a:gd name="connsiteX5" fmla="*/ 8187987 w 8312195"/>
              <a:gd name="connsiteY5" fmla="*/ 4297852 h 4297852"/>
              <a:gd name="connsiteX6" fmla="*/ 124208 w 8312195"/>
              <a:gd name="connsiteY6" fmla="*/ 4297852 h 4297852"/>
              <a:gd name="connsiteX7" fmla="*/ 0 w 8312195"/>
              <a:gd name="connsiteY7" fmla="*/ 4173644 h 4297852"/>
              <a:gd name="connsiteX8" fmla="*/ 0 w 8312195"/>
              <a:gd name="connsiteY8"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87987 w 8323993"/>
              <a:gd name="connsiteY5" fmla="*/ 4297852 h 4297852"/>
              <a:gd name="connsiteX6" fmla="*/ 124208 w 8323993"/>
              <a:gd name="connsiteY6" fmla="*/ 4297852 h 4297852"/>
              <a:gd name="connsiteX7" fmla="*/ 0 w 8323993"/>
              <a:gd name="connsiteY7" fmla="*/ 4173644 h 4297852"/>
              <a:gd name="connsiteX8" fmla="*/ 0 w 8323993"/>
              <a:gd name="connsiteY8"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87987 w 8323993"/>
              <a:gd name="connsiteY5" fmla="*/ 4297852 h 4297852"/>
              <a:gd name="connsiteX6" fmla="*/ 5891983 w 8323993"/>
              <a:gd name="connsiteY6" fmla="*/ 4294163 h 4297852"/>
              <a:gd name="connsiteX7" fmla="*/ 124208 w 8323993"/>
              <a:gd name="connsiteY7" fmla="*/ 4297852 h 4297852"/>
              <a:gd name="connsiteX8" fmla="*/ 0 w 8323993"/>
              <a:gd name="connsiteY8" fmla="*/ 4173644 h 4297852"/>
              <a:gd name="connsiteX9" fmla="*/ 0 w 8323993"/>
              <a:gd name="connsiteY9" fmla="*/ 124208 h 4297852"/>
              <a:gd name="connsiteX0" fmla="*/ 0 w 8323993"/>
              <a:gd name="connsiteY0" fmla="*/ 124208 h 4300062"/>
              <a:gd name="connsiteX1" fmla="*/ 124208 w 8323993"/>
              <a:gd name="connsiteY1" fmla="*/ 0 h 4300062"/>
              <a:gd name="connsiteX2" fmla="*/ 8187987 w 8323993"/>
              <a:gd name="connsiteY2" fmla="*/ 0 h 4300062"/>
              <a:gd name="connsiteX3" fmla="*/ 8312195 w 8323993"/>
              <a:gd name="connsiteY3" fmla="*/ 124208 h 4300062"/>
              <a:gd name="connsiteX4" fmla="*/ 8323993 w 8323993"/>
              <a:gd name="connsiteY4" fmla="*/ 2592617 h 4300062"/>
              <a:gd name="connsiteX5" fmla="*/ 8187987 w 8323993"/>
              <a:gd name="connsiteY5" fmla="*/ 4297852 h 4300062"/>
              <a:gd name="connsiteX6" fmla="*/ 6800484 w 8323993"/>
              <a:gd name="connsiteY6" fmla="*/ 4300062 h 4300062"/>
              <a:gd name="connsiteX7" fmla="*/ 5891983 w 8323993"/>
              <a:gd name="connsiteY7" fmla="*/ 4294163 h 4300062"/>
              <a:gd name="connsiteX8" fmla="*/ 124208 w 8323993"/>
              <a:gd name="connsiteY8" fmla="*/ 4297852 h 4300062"/>
              <a:gd name="connsiteX9" fmla="*/ 0 w 8323993"/>
              <a:gd name="connsiteY9" fmla="*/ 4173644 h 4300062"/>
              <a:gd name="connsiteX10" fmla="*/ 0 w 8323993"/>
              <a:gd name="connsiteY10" fmla="*/ 124208 h 4300062"/>
              <a:gd name="connsiteX0" fmla="*/ 0 w 8323993"/>
              <a:gd name="connsiteY0" fmla="*/ 124208 h 4300062"/>
              <a:gd name="connsiteX1" fmla="*/ 124208 w 8323993"/>
              <a:gd name="connsiteY1" fmla="*/ 0 h 4300062"/>
              <a:gd name="connsiteX2" fmla="*/ 8187987 w 8323993"/>
              <a:gd name="connsiteY2" fmla="*/ 0 h 4300062"/>
              <a:gd name="connsiteX3" fmla="*/ 8312195 w 8323993"/>
              <a:gd name="connsiteY3" fmla="*/ 124208 h 4300062"/>
              <a:gd name="connsiteX4" fmla="*/ 8323993 w 8323993"/>
              <a:gd name="connsiteY4" fmla="*/ 2592617 h 4300062"/>
              <a:gd name="connsiteX5" fmla="*/ 8187987 w 8323993"/>
              <a:gd name="connsiteY5" fmla="*/ 4297852 h 4300062"/>
              <a:gd name="connsiteX6" fmla="*/ 6800484 w 8323993"/>
              <a:gd name="connsiteY6" fmla="*/ 4300062 h 4300062"/>
              <a:gd name="connsiteX7" fmla="*/ 5008539 w 8323993"/>
              <a:gd name="connsiteY7" fmla="*/ 4296544 h 4300062"/>
              <a:gd name="connsiteX8" fmla="*/ 124208 w 8323993"/>
              <a:gd name="connsiteY8" fmla="*/ 4297852 h 4300062"/>
              <a:gd name="connsiteX9" fmla="*/ 0 w 8323993"/>
              <a:gd name="connsiteY9" fmla="*/ 4173644 h 4300062"/>
              <a:gd name="connsiteX10" fmla="*/ 0 w 8323993"/>
              <a:gd name="connsiteY10" fmla="*/ 124208 h 4300062"/>
              <a:gd name="connsiteX0" fmla="*/ 0 w 8323993"/>
              <a:gd name="connsiteY0" fmla="*/ 124208 h 4300062"/>
              <a:gd name="connsiteX1" fmla="*/ 124208 w 8323993"/>
              <a:gd name="connsiteY1" fmla="*/ 0 h 4300062"/>
              <a:gd name="connsiteX2" fmla="*/ 8187987 w 8323993"/>
              <a:gd name="connsiteY2" fmla="*/ 0 h 4300062"/>
              <a:gd name="connsiteX3" fmla="*/ 8312195 w 8323993"/>
              <a:gd name="connsiteY3" fmla="*/ 124208 h 4300062"/>
              <a:gd name="connsiteX4" fmla="*/ 8323993 w 8323993"/>
              <a:gd name="connsiteY4" fmla="*/ 2592617 h 4300062"/>
              <a:gd name="connsiteX5" fmla="*/ 8187987 w 8323993"/>
              <a:gd name="connsiteY5" fmla="*/ 4297852 h 4300062"/>
              <a:gd name="connsiteX6" fmla="*/ 6800484 w 8323993"/>
              <a:gd name="connsiteY6" fmla="*/ 4300062 h 4300062"/>
              <a:gd name="connsiteX7" fmla="*/ 5425258 w 8323993"/>
              <a:gd name="connsiteY7" fmla="*/ 4296544 h 4300062"/>
              <a:gd name="connsiteX8" fmla="*/ 124208 w 8323993"/>
              <a:gd name="connsiteY8" fmla="*/ 4297852 h 4300062"/>
              <a:gd name="connsiteX9" fmla="*/ 0 w 8323993"/>
              <a:gd name="connsiteY9" fmla="*/ 4173644 h 4300062"/>
              <a:gd name="connsiteX10" fmla="*/ 0 w 8323993"/>
              <a:gd name="connsiteY10" fmla="*/ 124208 h 430006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87987 w 8323993"/>
              <a:gd name="connsiteY5" fmla="*/ 4297852 h 4297852"/>
              <a:gd name="connsiteX6" fmla="*/ 6278990 w 8323993"/>
              <a:gd name="connsiteY6" fmla="*/ 4047649 h 4297852"/>
              <a:gd name="connsiteX7" fmla="*/ 5425258 w 8323993"/>
              <a:gd name="connsiteY7" fmla="*/ 4296544 h 4297852"/>
              <a:gd name="connsiteX8" fmla="*/ 124208 w 8323993"/>
              <a:gd name="connsiteY8" fmla="*/ 4297852 h 4297852"/>
              <a:gd name="connsiteX9" fmla="*/ 0 w 8323993"/>
              <a:gd name="connsiteY9" fmla="*/ 4173644 h 4297852"/>
              <a:gd name="connsiteX10" fmla="*/ 0 w 8323993"/>
              <a:gd name="connsiteY10"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87987 w 8323993"/>
              <a:gd name="connsiteY5" fmla="*/ 4297852 h 4297852"/>
              <a:gd name="connsiteX6" fmla="*/ 6278990 w 8323993"/>
              <a:gd name="connsiteY6" fmla="*/ 4047649 h 4297852"/>
              <a:gd name="connsiteX7" fmla="*/ 5425258 w 8323993"/>
              <a:gd name="connsiteY7" fmla="*/ 4296544 h 4297852"/>
              <a:gd name="connsiteX8" fmla="*/ 124208 w 8323993"/>
              <a:gd name="connsiteY8" fmla="*/ 4297852 h 4297852"/>
              <a:gd name="connsiteX9" fmla="*/ 0 w 8323993"/>
              <a:gd name="connsiteY9" fmla="*/ 4173644 h 4297852"/>
              <a:gd name="connsiteX10" fmla="*/ 0 w 8323993"/>
              <a:gd name="connsiteY10"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87987 w 8323993"/>
              <a:gd name="connsiteY5" fmla="*/ 4297852 h 4297852"/>
              <a:gd name="connsiteX6" fmla="*/ 6278990 w 8323993"/>
              <a:gd name="connsiteY6" fmla="*/ 4047649 h 4297852"/>
              <a:gd name="connsiteX7" fmla="*/ 5425258 w 8323993"/>
              <a:gd name="connsiteY7" fmla="*/ 4296544 h 4297852"/>
              <a:gd name="connsiteX8" fmla="*/ 124208 w 8323993"/>
              <a:gd name="connsiteY8" fmla="*/ 4297852 h 4297852"/>
              <a:gd name="connsiteX9" fmla="*/ 0 w 8323993"/>
              <a:gd name="connsiteY9" fmla="*/ 4173644 h 4297852"/>
              <a:gd name="connsiteX10" fmla="*/ 0 w 8323993"/>
              <a:gd name="connsiteY10"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78462 w 8323993"/>
              <a:gd name="connsiteY5" fmla="*/ 2926252 h 4297852"/>
              <a:gd name="connsiteX6" fmla="*/ 6278990 w 8323993"/>
              <a:gd name="connsiteY6" fmla="*/ 4047649 h 4297852"/>
              <a:gd name="connsiteX7" fmla="*/ 5425258 w 8323993"/>
              <a:gd name="connsiteY7" fmla="*/ 4296544 h 4297852"/>
              <a:gd name="connsiteX8" fmla="*/ 124208 w 8323993"/>
              <a:gd name="connsiteY8" fmla="*/ 4297852 h 4297852"/>
              <a:gd name="connsiteX9" fmla="*/ 0 w 8323993"/>
              <a:gd name="connsiteY9" fmla="*/ 4173644 h 4297852"/>
              <a:gd name="connsiteX10" fmla="*/ 0 w 8323993"/>
              <a:gd name="connsiteY10" fmla="*/ 124208 h 4297852"/>
              <a:gd name="connsiteX0" fmla="*/ 0 w 8325333"/>
              <a:gd name="connsiteY0" fmla="*/ 124208 h 4297852"/>
              <a:gd name="connsiteX1" fmla="*/ 124208 w 8325333"/>
              <a:gd name="connsiteY1" fmla="*/ 0 h 4297852"/>
              <a:gd name="connsiteX2" fmla="*/ 8187987 w 8325333"/>
              <a:gd name="connsiteY2" fmla="*/ 0 h 4297852"/>
              <a:gd name="connsiteX3" fmla="*/ 8312195 w 8325333"/>
              <a:gd name="connsiteY3" fmla="*/ 124208 h 4297852"/>
              <a:gd name="connsiteX4" fmla="*/ 8323993 w 8325333"/>
              <a:gd name="connsiteY4" fmla="*/ 2592617 h 4297852"/>
              <a:gd name="connsiteX5" fmla="*/ 8178462 w 8325333"/>
              <a:gd name="connsiteY5" fmla="*/ 2926252 h 4297852"/>
              <a:gd name="connsiteX6" fmla="*/ 6278990 w 8325333"/>
              <a:gd name="connsiteY6" fmla="*/ 4047649 h 4297852"/>
              <a:gd name="connsiteX7" fmla="*/ 5425258 w 8325333"/>
              <a:gd name="connsiteY7" fmla="*/ 4296544 h 4297852"/>
              <a:gd name="connsiteX8" fmla="*/ 124208 w 8325333"/>
              <a:gd name="connsiteY8" fmla="*/ 4297852 h 4297852"/>
              <a:gd name="connsiteX9" fmla="*/ 0 w 8325333"/>
              <a:gd name="connsiteY9" fmla="*/ 4173644 h 4297852"/>
              <a:gd name="connsiteX10" fmla="*/ 0 w 8325333"/>
              <a:gd name="connsiteY10"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78462 w 8323993"/>
              <a:gd name="connsiteY5" fmla="*/ 2926252 h 4297852"/>
              <a:gd name="connsiteX6" fmla="*/ 6278990 w 8323993"/>
              <a:gd name="connsiteY6" fmla="*/ 4047649 h 4297852"/>
              <a:gd name="connsiteX7" fmla="*/ 5425258 w 8323993"/>
              <a:gd name="connsiteY7" fmla="*/ 4296544 h 4297852"/>
              <a:gd name="connsiteX8" fmla="*/ 124208 w 8323993"/>
              <a:gd name="connsiteY8" fmla="*/ 4297852 h 4297852"/>
              <a:gd name="connsiteX9" fmla="*/ 0 w 8323993"/>
              <a:gd name="connsiteY9" fmla="*/ 4173644 h 4297852"/>
              <a:gd name="connsiteX10" fmla="*/ 0 w 8323993"/>
              <a:gd name="connsiteY10" fmla="*/ 124208 h 4297852"/>
              <a:gd name="connsiteX0" fmla="*/ 0 w 8324031"/>
              <a:gd name="connsiteY0" fmla="*/ 124208 h 4297852"/>
              <a:gd name="connsiteX1" fmla="*/ 124208 w 8324031"/>
              <a:gd name="connsiteY1" fmla="*/ 0 h 4297852"/>
              <a:gd name="connsiteX2" fmla="*/ 8187987 w 8324031"/>
              <a:gd name="connsiteY2" fmla="*/ 0 h 4297852"/>
              <a:gd name="connsiteX3" fmla="*/ 8312195 w 8324031"/>
              <a:gd name="connsiteY3" fmla="*/ 124208 h 4297852"/>
              <a:gd name="connsiteX4" fmla="*/ 8323993 w 8324031"/>
              <a:gd name="connsiteY4" fmla="*/ 2592617 h 4297852"/>
              <a:gd name="connsiteX5" fmla="*/ 8178462 w 8324031"/>
              <a:gd name="connsiteY5" fmla="*/ 2926252 h 4297852"/>
              <a:gd name="connsiteX6" fmla="*/ 6278990 w 8324031"/>
              <a:gd name="connsiteY6" fmla="*/ 4047649 h 4297852"/>
              <a:gd name="connsiteX7" fmla="*/ 5425258 w 8324031"/>
              <a:gd name="connsiteY7" fmla="*/ 4296544 h 4297852"/>
              <a:gd name="connsiteX8" fmla="*/ 124208 w 8324031"/>
              <a:gd name="connsiteY8" fmla="*/ 4297852 h 4297852"/>
              <a:gd name="connsiteX9" fmla="*/ 0 w 8324031"/>
              <a:gd name="connsiteY9" fmla="*/ 4173644 h 4297852"/>
              <a:gd name="connsiteX10" fmla="*/ 0 w 8324031"/>
              <a:gd name="connsiteY10" fmla="*/ 124208 h 4297852"/>
              <a:gd name="connsiteX0" fmla="*/ 0 w 8325333"/>
              <a:gd name="connsiteY0" fmla="*/ 124208 h 4297852"/>
              <a:gd name="connsiteX1" fmla="*/ 124208 w 8325333"/>
              <a:gd name="connsiteY1" fmla="*/ 0 h 4297852"/>
              <a:gd name="connsiteX2" fmla="*/ 8187987 w 8325333"/>
              <a:gd name="connsiteY2" fmla="*/ 0 h 4297852"/>
              <a:gd name="connsiteX3" fmla="*/ 8312195 w 8325333"/>
              <a:gd name="connsiteY3" fmla="*/ 124208 h 4297852"/>
              <a:gd name="connsiteX4" fmla="*/ 8323993 w 8325333"/>
              <a:gd name="connsiteY4" fmla="*/ 2592617 h 4297852"/>
              <a:gd name="connsiteX5" fmla="*/ 8178462 w 8325333"/>
              <a:gd name="connsiteY5" fmla="*/ 2926252 h 4297852"/>
              <a:gd name="connsiteX6" fmla="*/ 6278990 w 8325333"/>
              <a:gd name="connsiteY6" fmla="*/ 4047649 h 4297852"/>
              <a:gd name="connsiteX7" fmla="*/ 5425258 w 8325333"/>
              <a:gd name="connsiteY7" fmla="*/ 4296544 h 4297852"/>
              <a:gd name="connsiteX8" fmla="*/ 124208 w 8325333"/>
              <a:gd name="connsiteY8" fmla="*/ 4297852 h 4297852"/>
              <a:gd name="connsiteX9" fmla="*/ 0 w 8325333"/>
              <a:gd name="connsiteY9" fmla="*/ 4173644 h 4297852"/>
              <a:gd name="connsiteX10" fmla="*/ 0 w 8325333"/>
              <a:gd name="connsiteY10" fmla="*/ 124208 h 4297852"/>
              <a:gd name="connsiteX0" fmla="*/ 0 w 8324280"/>
              <a:gd name="connsiteY0" fmla="*/ 124208 h 4297852"/>
              <a:gd name="connsiteX1" fmla="*/ 124208 w 8324280"/>
              <a:gd name="connsiteY1" fmla="*/ 0 h 4297852"/>
              <a:gd name="connsiteX2" fmla="*/ 8187987 w 8324280"/>
              <a:gd name="connsiteY2" fmla="*/ 0 h 4297852"/>
              <a:gd name="connsiteX3" fmla="*/ 8312195 w 8324280"/>
              <a:gd name="connsiteY3" fmla="*/ 124208 h 4297852"/>
              <a:gd name="connsiteX4" fmla="*/ 8323993 w 8324280"/>
              <a:gd name="connsiteY4" fmla="*/ 2592617 h 4297852"/>
              <a:gd name="connsiteX5" fmla="*/ 8178462 w 8324280"/>
              <a:gd name="connsiteY5" fmla="*/ 2926252 h 4297852"/>
              <a:gd name="connsiteX6" fmla="*/ 6278990 w 8324280"/>
              <a:gd name="connsiteY6" fmla="*/ 4047649 h 4297852"/>
              <a:gd name="connsiteX7" fmla="*/ 5425258 w 8324280"/>
              <a:gd name="connsiteY7" fmla="*/ 4296544 h 4297852"/>
              <a:gd name="connsiteX8" fmla="*/ 124208 w 8324280"/>
              <a:gd name="connsiteY8" fmla="*/ 4297852 h 4297852"/>
              <a:gd name="connsiteX9" fmla="*/ 0 w 8324280"/>
              <a:gd name="connsiteY9" fmla="*/ 4173644 h 4297852"/>
              <a:gd name="connsiteX10" fmla="*/ 0 w 8324280"/>
              <a:gd name="connsiteY10"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78462 w 8323993"/>
              <a:gd name="connsiteY5" fmla="*/ 2926252 h 4297852"/>
              <a:gd name="connsiteX6" fmla="*/ 6278990 w 8323993"/>
              <a:gd name="connsiteY6" fmla="*/ 4047649 h 4297852"/>
              <a:gd name="connsiteX7" fmla="*/ 5425258 w 8323993"/>
              <a:gd name="connsiteY7" fmla="*/ 4296544 h 4297852"/>
              <a:gd name="connsiteX8" fmla="*/ 124208 w 8323993"/>
              <a:gd name="connsiteY8" fmla="*/ 4297852 h 4297852"/>
              <a:gd name="connsiteX9" fmla="*/ 0 w 8323993"/>
              <a:gd name="connsiteY9" fmla="*/ 4173644 h 4297852"/>
              <a:gd name="connsiteX10" fmla="*/ 0 w 8323993"/>
              <a:gd name="connsiteY10" fmla="*/ 124208 h 4297852"/>
              <a:gd name="connsiteX0" fmla="*/ 0 w 8324003"/>
              <a:gd name="connsiteY0" fmla="*/ 124208 h 4297852"/>
              <a:gd name="connsiteX1" fmla="*/ 124208 w 8324003"/>
              <a:gd name="connsiteY1" fmla="*/ 0 h 4297852"/>
              <a:gd name="connsiteX2" fmla="*/ 8187987 w 8324003"/>
              <a:gd name="connsiteY2" fmla="*/ 0 h 4297852"/>
              <a:gd name="connsiteX3" fmla="*/ 8312195 w 8324003"/>
              <a:gd name="connsiteY3" fmla="*/ 124208 h 4297852"/>
              <a:gd name="connsiteX4" fmla="*/ 8323993 w 8324003"/>
              <a:gd name="connsiteY4" fmla="*/ 2592617 h 4297852"/>
              <a:gd name="connsiteX5" fmla="*/ 8178462 w 8324003"/>
              <a:gd name="connsiteY5" fmla="*/ 2926252 h 4297852"/>
              <a:gd name="connsiteX6" fmla="*/ 6278990 w 8324003"/>
              <a:gd name="connsiteY6" fmla="*/ 4047649 h 4297852"/>
              <a:gd name="connsiteX7" fmla="*/ 5425258 w 8324003"/>
              <a:gd name="connsiteY7" fmla="*/ 4296544 h 4297852"/>
              <a:gd name="connsiteX8" fmla="*/ 124208 w 8324003"/>
              <a:gd name="connsiteY8" fmla="*/ 4297852 h 4297852"/>
              <a:gd name="connsiteX9" fmla="*/ 0 w 8324003"/>
              <a:gd name="connsiteY9" fmla="*/ 4173644 h 4297852"/>
              <a:gd name="connsiteX10" fmla="*/ 0 w 8324003"/>
              <a:gd name="connsiteY10" fmla="*/ 124208 h 4297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324003" h="4297852">
                <a:moveTo>
                  <a:pt x="0" y="124208"/>
                </a:moveTo>
                <a:cubicBezTo>
                  <a:pt x="0" y="55610"/>
                  <a:pt x="55610" y="0"/>
                  <a:pt x="124208" y="0"/>
                </a:cubicBezTo>
                <a:lnTo>
                  <a:pt x="8187987" y="0"/>
                </a:lnTo>
                <a:cubicBezTo>
                  <a:pt x="8256585" y="0"/>
                  <a:pt x="8312195" y="55610"/>
                  <a:pt x="8312195" y="124208"/>
                </a:cubicBezTo>
                <a:cubicBezTo>
                  <a:pt x="8312195" y="1474020"/>
                  <a:pt x="8323993" y="1242805"/>
                  <a:pt x="8323993" y="2592617"/>
                </a:cubicBezTo>
                <a:cubicBezTo>
                  <a:pt x="8323993" y="2661215"/>
                  <a:pt x="8328023" y="2814333"/>
                  <a:pt x="8178462" y="2926252"/>
                </a:cubicBezTo>
                <a:lnTo>
                  <a:pt x="6278990" y="4047649"/>
                </a:lnTo>
                <a:cubicBezTo>
                  <a:pt x="5949169" y="4268727"/>
                  <a:pt x="5700310" y="4301685"/>
                  <a:pt x="5425258" y="4296544"/>
                </a:cubicBezTo>
                <a:lnTo>
                  <a:pt x="124208" y="4297852"/>
                </a:lnTo>
                <a:cubicBezTo>
                  <a:pt x="55610" y="4297852"/>
                  <a:pt x="0" y="4242242"/>
                  <a:pt x="0" y="4173644"/>
                </a:cubicBezTo>
                <a:lnTo>
                  <a:pt x="0" y="124208"/>
                </a:lnTo>
                <a:close/>
              </a:path>
            </a:pathLst>
          </a:custGeom>
          <a:solidFill>
            <a:srgbClr val="FFFFFF">
              <a:alpha val="0"/>
            </a:srgbClr>
          </a:solidFill>
          <a:ln w="19050">
            <a:solidFill>
              <a:schemeClr val="bg1"/>
            </a:solidFill>
          </a:ln>
        </p:spPr>
        <p:txBody>
          <a:bodyPr vert="horz" lIns="287967" tIns="0" rIns="0" bIns="2159754" rtlCol="0" anchor="b" anchorCtr="0">
            <a:normAutofit/>
          </a:bodyPr>
          <a:lstStyle>
            <a:lvl1pPr algn="l" defTabSz="914296" rtl="0" eaLnBrk="1" latinLnBrk="0" hangingPunct="1">
              <a:lnSpc>
                <a:spcPct val="90000"/>
              </a:lnSpc>
              <a:spcBef>
                <a:spcPct val="0"/>
              </a:spcBef>
              <a:buNone/>
              <a:defRPr sz="2800" b="1" i="0" kern="1200" cap="none" baseline="0">
                <a:solidFill>
                  <a:schemeClr val="bg1"/>
                </a:solidFill>
                <a:latin typeface="+mj-lt"/>
                <a:ea typeface="+mj-ea"/>
                <a:cs typeface="+mj-cs"/>
              </a:defRPr>
            </a:lvl1pPr>
          </a:lstStyle>
          <a:p>
            <a:r>
              <a:rPr lang="en-GB" sz="2800" dirty="0"/>
              <a:t>Click to edit the master </a:t>
            </a:r>
            <a:br>
              <a:rPr lang="en-GB" sz="2800" dirty="0"/>
            </a:br>
            <a:r>
              <a:rPr lang="en-GB" sz="2800" dirty="0"/>
              <a:t>title of the </a:t>
            </a:r>
            <a:r>
              <a:rPr lang="en-GB" sz="2800" dirty="0" err="1"/>
              <a:t>powerpoint</a:t>
            </a:r>
            <a:endParaRPr lang="en-GB" sz="2800" dirty="0"/>
          </a:p>
        </p:txBody>
      </p:sp>
      <p:sp>
        <p:nvSpPr>
          <p:cNvPr id="26" name="Subtitle 2"/>
          <p:cNvSpPr txBox="1">
            <a:spLocks/>
          </p:cNvSpPr>
          <p:nvPr userDrawn="1"/>
        </p:nvSpPr>
        <p:spPr>
          <a:xfrm>
            <a:off x="497041" y="3429977"/>
            <a:ext cx="8231746" cy="636647"/>
          </a:xfrm>
          <a:prstGeom prst="rect">
            <a:avLst/>
          </a:prstGeom>
        </p:spPr>
        <p:txBody>
          <a:bodyPr vert="horz" lIns="0" tIns="0" rIns="0" bIns="0" rtlCol="0">
            <a:normAutofit/>
          </a:bodyPr>
          <a:lstStyle>
            <a:lvl1pPr marL="0" indent="0" algn="l" defTabSz="914296" rtl="0" eaLnBrk="1" latinLnBrk="0" hangingPunct="1">
              <a:lnSpc>
                <a:spcPct val="90000"/>
              </a:lnSpc>
              <a:spcBef>
                <a:spcPts val="0"/>
              </a:spcBef>
              <a:buFont typeface="Arial" pitchFamily="34" charset="0"/>
              <a:buNone/>
              <a:defRPr sz="1600" b="1" kern="1200" cap="none" baseline="0">
                <a:solidFill>
                  <a:schemeClr val="bg1"/>
                </a:solidFill>
                <a:latin typeface="+mn-lt"/>
                <a:ea typeface="+mn-ea"/>
                <a:cs typeface="+mn-cs"/>
              </a:defRPr>
            </a:lvl1pPr>
            <a:lvl2pPr marL="457148" indent="0" algn="ctr" defTabSz="914296"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2pPr>
            <a:lvl3pPr marL="914296" indent="0" algn="ctr" defTabSz="914296"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3pPr>
            <a:lvl4pPr marL="1371444" indent="0" algn="ctr" defTabSz="914296"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592" indent="0" algn="ctr" defTabSz="914296"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5pPr>
            <a:lvl6pPr marL="2285740" indent="0" algn="ctr" defTabSz="914296"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2888" indent="0" algn="ctr" defTabSz="914296"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036" indent="0" algn="ctr" defTabSz="914296"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184" indent="0" algn="ctr" defTabSz="914296"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GB" sz="1600" dirty="0"/>
              <a:t>Presenter’s name</a:t>
            </a:r>
          </a:p>
        </p:txBody>
      </p:sp>
      <p:pic>
        <p:nvPicPr>
          <p:cNvPr id="1027" name="Picture 3"/>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1" y="1"/>
            <a:ext cx="9148331" cy="685800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val="129627538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ntent A">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620" y="-846"/>
            <a:ext cx="9144000" cy="133180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Title 1"/>
          <p:cNvSpPr>
            <a:spLocks noGrp="1"/>
          </p:cNvSpPr>
          <p:nvPr>
            <p:ph type="title"/>
          </p:nvPr>
        </p:nvSpPr>
        <p:spPr>
          <a:xfrm>
            <a:off x="554192" y="224631"/>
            <a:ext cx="8035637" cy="896016"/>
          </a:xfrm>
        </p:spPr>
        <p:txBody>
          <a:bodyPr>
            <a:normAutofit/>
          </a:bodyPr>
          <a:lstStyle>
            <a:lvl1pPr>
              <a:defRPr sz="2000" b="1" i="1">
                <a:solidFill>
                  <a:schemeClr val="bg1"/>
                </a:solidFill>
                <a:latin typeface="Verdana" charset="0"/>
                <a:ea typeface="Verdana" charset="0"/>
                <a:cs typeface="Verdana" charset="0"/>
              </a:defRPr>
            </a:lvl1pPr>
          </a:lstStyle>
          <a:p>
            <a:r>
              <a:rPr lang="en-US" noProof="0" dirty="0"/>
              <a:t>Click to edit Master title style</a:t>
            </a:r>
            <a:endParaRPr lang="en-GB" noProof="0" dirty="0"/>
          </a:p>
        </p:txBody>
      </p:sp>
      <p:sp>
        <p:nvSpPr>
          <p:cNvPr id="10" name="Slide Number Placeholder 4"/>
          <p:cNvSpPr>
            <a:spLocks noGrp="1"/>
          </p:cNvSpPr>
          <p:nvPr>
            <p:ph type="sldNum" sz="quarter" idx="12"/>
          </p:nvPr>
        </p:nvSpPr>
        <p:spPr>
          <a:xfrm>
            <a:off x="4239515" y="6515721"/>
            <a:ext cx="516590" cy="176811"/>
          </a:xfrm>
          <a:prstGeom prst="rect">
            <a:avLst/>
          </a:prstGeom>
        </p:spPr>
        <p:txBody>
          <a:bodyPr/>
          <a:lstStyle/>
          <a:p>
            <a:r>
              <a:rPr lang="en-GB" noProof="0"/>
              <a:t>#</a:t>
            </a:r>
            <a:fld id="{EC98167B-91FF-498B-85F5-63F1D9402506}" type="slidenum">
              <a:rPr lang="en-GB" noProof="0" smtClean="0"/>
              <a:pPr/>
              <a:t>‹#›</a:t>
            </a:fld>
            <a:r>
              <a:rPr lang="en-GB" noProof="0"/>
              <a:t>  </a:t>
            </a:r>
          </a:p>
        </p:txBody>
      </p:sp>
      <p:sp>
        <p:nvSpPr>
          <p:cNvPr id="11" name="Content Placeholder 6"/>
          <p:cNvSpPr>
            <a:spLocks noGrp="1"/>
          </p:cNvSpPr>
          <p:nvPr>
            <p:ph sz="quarter" idx="13"/>
          </p:nvPr>
        </p:nvSpPr>
        <p:spPr>
          <a:xfrm>
            <a:off x="554048" y="1589746"/>
            <a:ext cx="8035925" cy="4123764"/>
          </a:xfrm>
        </p:spPr>
        <p:txBody>
          <a:bodyPr/>
          <a:lstStyle>
            <a:lvl1pPr marL="269969" indent="-269969">
              <a:buFont typeface="Arial" pitchFamily="34" charset="0"/>
              <a:buChar char="•"/>
              <a:defRPr>
                <a:solidFill>
                  <a:schemeClr val="accent3"/>
                </a:solidFill>
              </a:defRPr>
            </a:lvl1pPr>
            <a:lvl2pPr marL="539939" indent="-269969">
              <a:buFont typeface="Arial" pitchFamily="34" charset="0"/>
              <a:buChar char="−"/>
              <a:defRPr>
                <a:solidFill>
                  <a:schemeClr val="accent3"/>
                </a:solidFill>
              </a:defRPr>
            </a:lvl2pPr>
            <a:lvl3pPr marL="809908" indent="-269969">
              <a:buFont typeface="Arial" pitchFamily="34" charset="0"/>
              <a:buChar char="•"/>
              <a:defRPr>
                <a:solidFill>
                  <a:schemeClr val="accent3"/>
                </a:solidFill>
              </a:defRPr>
            </a:lvl3pPr>
            <a:lvl4pPr marL="1079877" indent="-269969">
              <a:buFont typeface="Arial" pitchFamily="34" charset="0"/>
              <a:buChar char="−"/>
              <a:defRPr>
                <a:solidFill>
                  <a:schemeClr val="accent3"/>
                </a:solidFill>
              </a:defRPr>
            </a:lvl4pPr>
            <a:lvl5pPr marL="1349846" indent="-269969">
              <a:defRPr>
                <a:solidFill>
                  <a:schemeClr val="accent3"/>
                </a:solidFill>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GB" noProof="0" dirty="0"/>
          </a:p>
        </p:txBody>
      </p:sp>
    </p:spTree>
    <p:extLst>
      <p:ext uri="{BB962C8B-B14F-4D97-AF65-F5344CB8AC3E}">
        <p14:creationId xmlns:p14="http://schemas.microsoft.com/office/powerpoint/2010/main" val="329405839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ntent A double">
    <p:spTree>
      <p:nvGrpSpPr>
        <p:cNvPr id="1" name=""/>
        <p:cNvGrpSpPr/>
        <p:nvPr/>
      </p:nvGrpSpPr>
      <p:grpSpPr>
        <a:xfrm>
          <a:off x="0" y="0"/>
          <a:ext cx="0" cy="0"/>
          <a:chOff x="0" y="0"/>
          <a:chExt cx="0" cy="0"/>
        </a:xfrm>
      </p:grpSpPr>
      <p:pic>
        <p:nvPicPr>
          <p:cNvPr id="11" name="Picture 2"/>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620" y="-846"/>
            <a:ext cx="9144000" cy="133180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5" name="Picture 2"/>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620" y="-846"/>
            <a:ext cx="9144000" cy="133180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lvl1pPr>
              <a:defRPr lang="en-US" sz="2000" b="1" i="1" kern="1200" noProof="0" dirty="0" smtClean="0">
                <a:solidFill>
                  <a:schemeClr val="bg1"/>
                </a:solidFill>
                <a:latin typeface="Verdana" charset="0"/>
                <a:ea typeface="Verdana" charset="0"/>
                <a:cs typeface="Verdana" charset="0"/>
              </a:defRPr>
            </a:lvl1pPr>
          </a:lstStyle>
          <a:p>
            <a:r>
              <a:rPr lang="en-US" noProof="0" dirty="0"/>
              <a:t>Click to edit Master title style</a:t>
            </a:r>
            <a:endParaRPr lang="en-GB" noProof="0" dirty="0"/>
          </a:p>
        </p:txBody>
      </p:sp>
      <p:sp>
        <p:nvSpPr>
          <p:cNvPr id="3" name="Date Placeholder 2"/>
          <p:cNvSpPr>
            <a:spLocks noGrp="1"/>
          </p:cNvSpPr>
          <p:nvPr>
            <p:ph type="dt" sz="half" idx="10"/>
          </p:nvPr>
        </p:nvSpPr>
        <p:spPr>
          <a:xfrm>
            <a:off x="1970323" y="6515721"/>
            <a:ext cx="2269191" cy="176811"/>
          </a:xfrm>
          <a:prstGeom prst="rect">
            <a:avLst/>
          </a:prstGeom>
        </p:spPr>
        <p:txBody>
          <a:bodyPr/>
          <a:lstStyle/>
          <a:p>
            <a:endParaRPr lang="en-GB" noProof="0"/>
          </a:p>
        </p:txBody>
      </p:sp>
      <p:sp>
        <p:nvSpPr>
          <p:cNvPr id="4" name="Footer Placeholder 3"/>
          <p:cNvSpPr>
            <a:spLocks noGrp="1"/>
          </p:cNvSpPr>
          <p:nvPr>
            <p:ph type="ftr" sz="quarter" idx="11"/>
          </p:nvPr>
        </p:nvSpPr>
        <p:spPr>
          <a:xfrm>
            <a:off x="554192" y="6515721"/>
            <a:ext cx="1416133" cy="176811"/>
          </a:xfrm>
          <a:prstGeom prst="rect">
            <a:avLst/>
          </a:prstGeom>
        </p:spPr>
        <p:txBody>
          <a:bodyPr/>
          <a:lstStyle/>
          <a:p>
            <a:r>
              <a:rPr lang="en-GB" noProof="0"/>
              <a:t>© DHI</a:t>
            </a:r>
          </a:p>
        </p:txBody>
      </p:sp>
      <p:sp>
        <p:nvSpPr>
          <p:cNvPr id="5" name="Slide Number Placeholder 4"/>
          <p:cNvSpPr>
            <a:spLocks noGrp="1"/>
          </p:cNvSpPr>
          <p:nvPr>
            <p:ph type="sldNum" sz="quarter" idx="12"/>
          </p:nvPr>
        </p:nvSpPr>
        <p:spPr>
          <a:xfrm>
            <a:off x="4239515" y="6515721"/>
            <a:ext cx="516590" cy="176811"/>
          </a:xfrm>
          <a:prstGeom prst="rect">
            <a:avLst/>
          </a:prstGeom>
        </p:spPr>
        <p:txBody>
          <a:bodyPr/>
          <a:lstStyle/>
          <a:p>
            <a:r>
              <a:rPr lang="en-GB" noProof="0"/>
              <a:t>#</a:t>
            </a:r>
            <a:fld id="{EC98167B-91FF-498B-85F5-63F1D9402506}" type="slidenum">
              <a:rPr lang="en-GB" noProof="0" smtClean="0"/>
              <a:pPr/>
              <a:t>‹#›</a:t>
            </a:fld>
            <a:r>
              <a:rPr lang="en-GB" noProof="0"/>
              <a:t>  </a:t>
            </a:r>
          </a:p>
        </p:txBody>
      </p:sp>
      <p:sp>
        <p:nvSpPr>
          <p:cNvPr id="7" name="Content Placeholder 6"/>
          <p:cNvSpPr>
            <a:spLocks noGrp="1"/>
          </p:cNvSpPr>
          <p:nvPr>
            <p:ph sz="quarter" idx="13"/>
          </p:nvPr>
        </p:nvSpPr>
        <p:spPr>
          <a:xfrm>
            <a:off x="554040" y="1589746"/>
            <a:ext cx="3740944" cy="4123764"/>
          </a:xfrm>
        </p:spPr>
        <p:txBody>
          <a:bodyPr/>
          <a:lstStyle>
            <a:lvl1pPr marL="269969" indent="-269969">
              <a:buFont typeface="Arial" pitchFamily="34" charset="0"/>
              <a:buChar char="•"/>
              <a:defRPr>
                <a:solidFill>
                  <a:schemeClr val="accent3"/>
                </a:solidFill>
              </a:defRPr>
            </a:lvl1pPr>
            <a:lvl2pPr marL="539939" indent="-269969">
              <a:buFont typeface="Arial" pitchFamily="34" charset="0"/>
              <a:buChar char="−"/>
              <a:defRPr>
                <a:solidFill>
                  <a:schemeClr val="accent3"/>
                </a:solidFill>
              </a:defRPr>
            </a:lvl2pPr>
            <a:lvl3pPr marL="809908" indent="-269969">
              <a:buFont typeface="Arial" pitchFamily="34" charset="0"/>
              <a:buChar char="•"/>
              <a:defRPr>
                <a:solidFill>
                  <a:schemeClr val="accent3"/>
                </a:solidFill>
              </a:defRPr>
            </a:lvl3pPr>
            <a:lvl4pPr marL="1079877" indent="-269969">
              <a:buFont typeface="Arial" pitchFamily="34" charset="0"/>
              <a:buChar char="−"/>
              <a:defRPr>
                <a:solidFill>
                  <a:schemeClr val="accent3"/>
                </a:solidFill>
              </a:defRPr>
            </a:lvl4pPr>
            <a:lvl5pPr marL="1349846" indent="-269969">
              <a:defRPr>
                <a:solidFill>
                  <a:schemeClr val="accent3"/>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
        <p:nvSpPr>
          <p:cNvPr id="8" name="Content Placeholder 6"/>
          <p:cNvSpPr>
            <a:spLocks noGrp="1"/>
          </p:cNvSpPr>
          <p:nvPr>
            <p:ph sz="quarter" idx="14"/>
          </p:nvPr>
        </p:nvSpPr>
        <p:spPr>
          <a:xfrm>
            <a:off x="4849020" y="1589746"/>
            <a:ext cx="3740944" cy="4123764"/>
          </a:xfrm>
        </p:spPr>
        <p:txBody>
          <a:bodyPr/>
          <a:lstStyle>
            <a:lvl1pPr marL="269969" indent="-269969">
              <a:buFont typeface="Arial" pitchFamily="34" charset="0"/>
              <a:buChar char="•"/>
              <a:defRPr>
                <a:solidFill>
                  <a:schemeClr val="accent3"/>
                </a:solidFill>
              </a:defRPr>
            </a:lvl1pPr>
            <a:lvl2pPr marL="539939" indent="-269969">
              <a:buFont typeface="Arial" pitchFamily="34" charset="0"/>
              <a:buChar char="−"/>
              <a:defRPr>
                <a:solidFill>
                  <a:schemeClr val="accent3"/>
                </a:solidFill>
              </a:defRPr>
            </a:lvl2pPr>
            <a:lvl3pPr marL="809908" indent="-269969">
              <a:buFont typeface="Arial" pitchFamily="34" charset="0"/>
              <a:buChar char="•"/>
              <a:defRPr>
                <a:solidFill>
                  <a:schemeClr val="accent3"/>
                </a:solidFill>
              </a:defRPr>
            </a:lvl3pPr>
            <a:lvl4pPr marL="1079877" indent="-269969" defTabSz="914296">
              <a:buFont typeface="Arial" pitchFamily="34" charset="0"/>
              <a:buChar char="−"/>
              <a:defRPr>
                <a:solidFill>
                  <a:schemeClr val="accent3"/>
                </a:solidFill>
              </a:defRPr>
            </a:lvl4pPr>
            <a:lvl5pPr marL="1349846" indent="-269969">
              <a:defRPr>
                <a:solidFill>
                  <a:schemeClr val="accent3"/>
                </a:solidFill>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GB" noProof="0" dirty="0"/>
          </a:p>
        </p:txBody>
      </p:sp>
      <p:sp>
        <p:nvSpPr>
          <p:cNvPr id="9" name="Text Placeholder 28"/>
          <p:cNvSpPr>
            <a:spLocks noGrp="1"/>
          </p:cNvSpPr>
          <p:nvPr>
            <p:ph type="body" sz="quarter" idx="21" hasCustomPrompt="1"/>
          </p:nvPr>
        </p:nvSpPr>
        <p:spPr>
          <a:xfrm>
            <a:off x="4849030" y="5814575"/>
            <a:ext cx="3740798" cy="210636"/>
          </a:xfrm>
        </p:spPr>
        <p:txBody>
          <a:bodyPr/>
          <a:lstStyle>
            <a:lvl1pPr marL="0" indent="0">
              <a:buNone/>
              <a:defRPr sz="800" b="0">
                <a:solidFill>
                  <a:schemeClr val="accent3"/>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noProof="0" dirty="0"/>
              <a:t>Legend</a:t>
            </a:r>
          </a:p>
        </p:txBody>
      </p:sp>
    </p:spTree>
    <p:extLst>
      <p:ext uri="{BB962C8B-B14F-4D97-AF65-F5344CB8AC3E}">
        <p14:creationId xmlns:p14="http://schemas.microsoft.com/office/powerpoint/2010/main" val="33487671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2" y="1535113"/>
            <a:ext cx="4040188" cy="639762"/>
          </a:xfrm>
        </p:spPr>
        <p:txBody>
          <a:bodyPr anchor="b"/>
          <a:lstStyle>
            <a:lvl1pPr marL="0" indent="0">
              <a:buNone/>
              <a:defRPr sz="2400" b="1"/>
            </a:lvl1pPr>
            <a:lvl2pPr marL="457136" indent="0">
              <a:buNone/>
              <a:defRPr sz="2000" b="1"/>
            </a:lvl2pPr>
            <a:lvl3pPr marL="914272" indent="0">
              <a:buNone/>
              <a:defRPr sz="1800" b="1"/>
            </a:lvl3pPr>
            <a:lvl4pPr marL="1371408" indent="0">
              <a:buNone/>
              <a:defRPr sz="1600" b="1"/>
            </a:lvl4pPr>
            <a:lvl5pPr marL="1828543" indent="0">
              <a:buNone/>
              <a:defRPr sz="1600" b="1"/>
            </a:lvl5pPr>
            <a:lvl6pPr marL="2285679" indent="0">
              <a:buNone/>
              <a:defRPr sz="1600" b="1"/>
            </a:lvl6pPr>
            <a:lvl7pPr marL="2742815" indent="0">
              <a:buNone/>
              <a:defRPr sz="1600" b="1"/>
            </a:lvl7pPr>
            <a:lvl8pPr marL="3199951" indent="0">
              <a:buNone/>
              <a:defRPr sz="1600" b="1"/>
            </a:lvl8pPr>
            <a:lvl9pPr marL="3657087"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2"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7" y="1535113"/>
            <a:ext cx="4041775" cy="639762"/>
          </a:xfrm>
        </p:spPr>
        <p:txBody>
          <a:bodyPr anchor="b"/>
          <a:lstStyle>
            <a:lvl1pPr marL="0" indent="0">
              <a:buNone/>
              <a:defRPr sz="2400" b="1"/>
            </a:lvl1pPr>
            <a:lvl2pPr marL="457136" indent="0">
              <a:buNone/>
              <a:defRPr sz="2000" b="1"/>
            </a:lvl2pPr>
            <a:lvl3pPr marL="914272" indent="0">
              <a:buNone/>
              <a:defRPr sz="1800" b="1"/>
            </a:lvl3pPr>
            <a:lvl4pPr marL="1371408" indent="0">
              <a:buNone/>
              <a:defRPr sz="1600" b="1"/>
            </a:lvl4pPr>
            <a:lvl5pPr marL="1828543" indent="0">
              <a:buNone/>
              <a:defRPr sz="1600" b="1"/>
            </a:lvl5pPr>
            <a:lvl6pPr marL="2285679" indent="0">
              <a:buNone/>
              <a:defRPr sz="1600" b="1"/>
            </a:lvl6pPr>
            <a:lvl7pPr marL="2742815" indent="0">
              <a:buNone/>
              <a:defRPr sz="1600" b="1"/>
            </a:lvl7pPr>
            <a:lvl8pPr marL="3199951" indent="0">
              <a:buNone/>
              <a:defRPr sz="1600" b="1"/>
            </a:lvl8pPr>
            <a:lvl9pPr marL="365708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70ECD59-A37A-C84B-9DFA-8E427AD378B0}" type="datetimeFigureOut">
              <a:rPr lang="en-US" smtClean="0"/>
              <a:t>05/12/2018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0E39091-E0D1-CF46-954B-4EBC67CDBED6}" type="slidenum">
              <a:rPr lang="en-US" smtClean="0"/>
              <a:t>‹#›</a:t>
            </a:fld>
            <a:endParaRPr lang="en-US"/>
          </a:p>
        </p:txBody>
      </p:sp>
    </p:spTree>
    <p:extLst>
      <p:ext uri="{BB962C8B-B14F-4D97-AF65-F5344CB8AC3E}">
        <p14:creationId xmlns:p14="http://schemas.microsoft.com/office/powerpoint/2010/main" val="355371889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Full image teaser">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8" name="Text Placeholder 28"/>
          <p:cNvSpPr>
            <a:spLocks noGrp="1"/>
          </p:cNvSpPr>
          <p:nvPr>
            <p:ph type="body" sz="quarter" idx="15"/>
          </p:nvPr>
        </p:nvSpPr>
        <p:spPr>
          <a:xfrm>
            <a:off x="554047" y="2767063"/>
            <a:ext cx="7340212" cy="636647"/>
          </a:xfrm>
        </p:spPr>
        <p:txBody>
          <a:bodyPr anchor="b" anchorCtr="0"/>
          <a:lstStyle>
            <a:lvl1pPr marL="0" indent="0">
              <a:buNone/>
              <a:defRPr sz="2800"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Click to edit Master text styles</a:t>
            </a:r>
          </a:p>
        </p:txBody>
      </p:sp>
      <p:sp>
        <p:nvSpPr>
          <p:cNvPr id="19" name="Date Placeholder 2"/>
          <p:cNvSpPr>
            <a:spLocks noGrp="1"/>
          </p:cNvSpPr>
          <p:nvPr>
            <p:ph type="dt" sz="half" idx="10"/>
          </p:nvPr>
        </p:nvSpPr>
        <p:spPr>
          <a:xfrm>
            <a:off x="1970323" y="6515721"/>
            <a:ext cx="2269191" cy="176811"/>
          </a:xfrm>
          <a:prstGeom prst="rect">
            <a:avLst/>
          </a:prstGeom>
        </p:spPr>
        <p:txBody>
          <a:bodyPr/>
          <a:lstStyle>
            <a:lvl1pPr>
              <a:defRPr>
                <a:solidFill>
                  <a:schemeClr val="bg1"/>
                </a:solidFill>
              </a:defRPr>
            </a:lvl1pPr>
          </a:lstStyle>
          <a:p>
            <a:endParaRPr lang="en-GB" noProof="0"/>
          </a:p>
        </p:txBody>
      </p:sp>
      <p:sp>
        <p:nvSpPr>
          <p:cNvPr id="20" name="Footer Placeholder 3"/>
          <p:cNvSpPr>
            <a:spLocks noGrp="1"/>
          </p:cNvSpPr>
          <p:nvPr>
            <p:ph type="ftr" sz="quarter" idx="11"/>
          </p:nvPr>
        </p:nvSpPr>
        <p:spPr>
          <a:xfrm>
            <a:off x="554192" y="6515721"/>
            <a:ext cx="1416133" cy="176811"/>
          </a:xfrm>
          <a:prstGeom prst="rect">
            <a:avLst/>
          </a:prstGeom>
        </p:spPr>
        <p:txBody>
          <a:bodyPr/>
          <a:lstStyle>
            <a:lvl1pPr>
              <a:defRPr>
                <a:solidFill>
                  <a:schemeClr val="bg1"/>
                </a:solidFill>
              </a:defRPr>
            </a:lvl1pPr>
          </a:lstStyle>
          <a:p>
            <a:r>
              <a:rPr lang="en-GB" noProof="0"/>
              <a:t>© DHI</a:t>
            </a:r>
          </a:p>
        </p:txBody>
      </p:sp>
      <p:sp>
        <p:nvSpPr>
          <p:cNvPr id="21" name="Slide Number Placeholder 4"/>
          <p:cNvSpPr>
            <a:spLocks noGrp="1"/>
          </p:cNvSpPr>
          <p:nvPr>
            <p:ph type="sldNum" sz="quarter" idx="12"/>
          </p:nvPr>
        </p:nvSpPr>
        <p:spPr>
          <a:xfrm>
            <a:off x="4239515" y="6515721"/>
            <a:ext cx="516590" cy="176811"/>
          </a:xfrm>
          <a:prstGeom prst="rect">
            <a:avLst/>
          </a:prstGeom>
        </p:spPr>
        <p:txBody>
          <a:bodyPr/>
          <a:lstStyle>
            <a:lvl1pPr>
              <a:defRPr>
                <a:solidFill>
                  <a:schemeClr val="bg1"/>
                </a:solidFill>
              </a:defRPr>
            </a:lvl1pPr>
          </a:lstStyle>
          <a:p>
            <a:r>
              <a:rPr lang="en-GB" noProof="0"/>
              <a:t>#</a:t>
            </a:r>
            <a:fld id="{EC98167B-91FF-498B-85F5-63F1D9402506}" type="slidenum">
              <a:rPr lang="en-GB" noProof="0" smtClean="0"/>
              <a:pPr/>
              <a:t>‹#›</a:t>
            </a:fld>
            <a:r>
              <a:rPr lang="en-GB" noProof="0"/>
              <a:t>  </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009104" y="6068535"/>
            <a:ext cx="601714" cy="623999"/>
          </a:xfrm>
          <a:prstGeom prst="rect">
            <a:avLst/>
          </a:prstGeom>
        </p:spPr>
      </p:pic>
    </p:spTree>
    <p:extLst>
      <p:ext uri="{BB962C8B-B14F-4D97-AF65-F5344CB8AC3E}">
        <p14:creationId xmlns:p14="http://schemas.microsoft.com/office/powerpoint/2010/main" val="250931164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Content A">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rotWithShape="1">
          <a:blip r:embed="rId2" cstate="screen">
            <a:extLst>
              <a:ext uri="{28A0092B-C50C-407E-A947-70E740481C1C}">
                <a14:useLocalDpi xmlns:a14="http://schemas.microsoft.com/office/drawing/2010/main"/>
              </a:ext>
            </a:extLst>
          </a:blip>
          <a:srcRect t="5582" r="6467"/>
          <a:stretch/>
        </p:blipFill>
        <p:spPr bwMode="auto">
          <a:xfrm>
            <a:off x="1" y="-1"/>
            <a:ext cx="9144000" cy="134439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Title 1"/>
          <p:cNvSpPr>
            <a:spLocks noGrp="1"/>
          </p:cNvSpPr>
          <p:nvPr>
            <p:ph type="title"/>
          </p:nvPr>
        </p:nvSpPr>
        <p:spPr>
          <a:xfrm>
            <a:off x="503392" y="140641"/>
            <a:ext cx="8035637" cy="896016"/>
          </a:xfrm>
        </p:spPr>
        <p:txBody>
          <a:bodyPr anchor="ctr" anchorCtr="0"/>
          <a:lstStyle>
            <a:lvl1pPr>
              <a:defRPr>
                <a:solidFill>
                  <a:schemeClr val="bg1"/>
                </a:solidFill>
              </a:defRPr>
            </a:lvl1pPr>
          </a:lstStyle>
          <a:p>
            <a:r>
              <a:rPr lang="en-US" noProof="0" dirty="0"/>
              <a:t>Click to edit Master title style</a:t>
            </a:r>
            <a:endParaRPr lang="en-GB" noProof="0" dirty="0"/>
          </a:p>
        </p:txBody>
      </p:sp>
      <p:sp>
        <p:nvSpPr>
          <p:cNvPr id="11" name="Content Placeholder 6"/>
          <p:cNvSpPr>
            <a:spLocks noGrp="1"/>
          </p:cNvSpPr>
          <p:nvPr>
            <p:ph sz="quarter" idx="13"/>
          </p:nvPr>
        </p:nvSpPr>
        <p:spPr>
          <a:xfrm>
            <a:off x="554048" y="1589746"/>
            <a:ext cx="8035925" cy="4123764"/>
          </a:xfrm>
        </p:spPr>
        <p:txBody>
          <a:bodyPr/>
          <a:lstStyle>
            <a:lvl1pPr marL="269969" indent="-269969">
              <a:buFont typeface="Arial" pitchFamily="34" charset="0"/>
              <a:buChar char="•"/>
              <a:defRPr>
                <a:solidFill>
                  <a:schemeClr val="accent3"/>
                </a:solidFill>
              </a:defRPr>
            </a:lvl1pPr>
            <a:lvl2pPr marL="539939" indent="-269969">
              <a:buFont typeface="Arial" pitchFamily="34" charset="0"/>
              <a:buChar char="−"/>
              <a:defRPr>
                <a:solidFill>
                  <a:schemeClr val="accent3"/>
                </a:solidFill>
              </a:defRPr>
            </a:lvl2pPr>
            <a:lvl3pPr marL="809908" indent="-269969">
              <a:buFont typeface="Arial" pitchFamily="34" charset="0"/>
              <a:buChar char="•"/>
              <a:defRPr>
                <a:solidFill>
                  <a:schemeClr val="accent3"/>
                </a:solidFill>
              </a:defRPr>
            </a:lvl3pPr>
            <a:lvl4pPr marL="1079877" indent="-269969">
              <a:buFont typeface="Arial" pitchFamily="34" charset="0"/>
              <a:buChar char="−"/>
              <a:defRPr>
                <a:solidFill>
                  <a:schemeClr val="accent3"/>
                </a:solidFill>
              </a:defRPr>
            </a:lvl4pPr>
            <a:lvl5pPr marL="1349846" indent="-269969">
              <a:defRPr>
                <a:solidFill>
                  <a:schemeClr val="accent3"/>
                </a:solidFill>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GB" noProof="0" dirty="0"/>
          </a:p>
        </p:txBody>
      </p:sp>
    </p:spTree>
    <p:extLst>
      <p:ext uri="{BB962C8B-B14F-4D97-AF65-F5344CB8AC3E}">
        <p14:creationId xmlns:p14="http://schemas.microsoft.com/office/powerpoint/2010/main" val="400821889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_Content A">
    <p:spTree>
      <p:nvGrpSpPr>
        <p:cNvPr id="1" name=""/>
        <p:cNvGrpSpPr/>
        <p:nvPr/>
      </p:nvGrpSpPr>
      <p:grpSpPr>
        <a:xfrm>
          <a:off x="0" y="0"/>
          <a:ext cx="0" cy="0"/>
          <a:chOff x="0" y="0"/>
          <a:chExt cx="0" cy="0"/>
        </a:xfrm>
      </p:grpSpPr>
      <p:sp>
        <p:nvSpPr>
          <p:cNvPr id="3" name="Rectangle 2"/>
          <p:cNvSpPr/>
          <p:nvPr userDrawn="1"/>
        </p:nvSpPr>
        <p:spPr>
          <a:xfrm>
            <a:off x="1" y="-1"/>
            <a:ext cx="9144001" cy="6858001"/>
          </a:xfrm>
          <a:prstGeom prst="rect">
            <a:avLst/>
          </a:prstGeom>
          <a:solidFill>
            <a:srgbClr val="7CA09A"/>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pic>
        <p:nvPicPr>
          <p:cNvPr id="1026" name="Picture 2"/>
          <p:cNvPicPr>
            <a:picLocks noChangeAspect="1" noChangeArrowheads="1"/>
          </p:cNvPicPr>
          <p:nvPr userDrawn="1"/>
        </p:nvPicPr>
        <p:blipFill rotWithShape="1">
          <a:blip r:embed="rId2" cstate="screen">
            <a:extLst>
              <a:ext uri="{28A0092B-C50C-407E-A947-70E740481C1C}">
                <a14:useLocalDpi xmlns:a14="http://schemas.microsoft.com/office/drawing/2010/main"/>
              </a:ext>
            </a:extLst>
          </a:blip>
          <a:srcRect t="5582" r="6467"/>
          <a:stretch/>
        </p:blipFill>
        <p:spPr bwMode="auto">
          <a:xfrm>
            <a:off x="1" y="-1"/>
            <a:ext cx="9144000" cy="134439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Title 1"/>
          <p:cNvSpPr>
            <a:spLocks noGrp="1"/>
          </p:cNvSpPr>
          <p:nvPr>
            <p:ph type="title"/>
          </p:nvPr>
        </p:nvSpPr>
        <p:spPr>
          <a:xfrm>
            <a:off x="503392" y="140641"/>
            <a:ext cx="8035637" cy="896016"/>
          </a:xfrm>
        </p:spPr>
        <p:txBody>
          <a:bodyPr anchor="ctr" anchorCtr="0"/>
          <a:lstStyle>
            <a:lvl1pPr>
              <a:defRPr>
                <a:solidFill>
                  <a:schemeClr val="bg1"/>
                </a:solidFill>
              </a:defRPr>
            </a:lvl1pPr>
          </a:lstStyle>
          <a:p>
            <a:r>
              <a:rPr lang="en-US" noProof="0" dirty="0"/>
              <a:t>Click to edit Master title style</a:t>
            </a:r>
            <a:endParaRPr lang="en-GB" noProof="0" dirty="0"/>
          </a:p>
        </p:txBody>
      </p:sp>
      <p:sp>
        <p:nvSpPr>
          <p:cNvPr id="11" name="Content Placeholder 6"/>
          <p:cNvSpPr>
            <a:spLocks noGrp="1"/>
          </p:cNvSpPr>
          <p:nvPr>
            <p:ph sz="quarter" idx="13"/>
          </p:nvPr>
        </p:nvSpPr>
        <p:spPr>
          <a:xfrm>
            <a:off x="554048" y="1589746"/>
            <a:ext cx="8035925" cy="4123764"/>
          </a:xfrm>
        </p:spPr>
        <p:txBody>
          <a:bodyPr/>
          <a:lstStyle>
            <a:lvl1pPr marL="269969" indent="-269969">
              <a:buFont typeface="Arial" pitchFamily="34" charset="0"/>
              <a:buChar char="•"/>
              <a:defRPr>
                <a:solidFill>
                  <a:schemeClr val="accent3"/>
                </a:solidFill>
              </a:defRPr>
            </a:lvl1pPr>
            <a:lvl2pPr marL="539939" indent="-269969">
              <a:buFont typeface="Arial" pitchFamily="34" charset="0"/>
              <a:buChar char="−"/>
              <a:defRPr>
                <a:solidFill>
                  <a:schemeClr val="accent3"/>
                </a:solidFill>
              </a:defRPr>
            </a:lvl2pPr>
            <a:lvl3pPr marL="809908" indent="-269969">
              <a:buFont typeface="Arial" pitchFamily="34" charset="0"/>
              <a:buChar char="•"/>
              <a:defRPr>
                <a:solidFill>
                  <a:schemeClr val="accent3"/>
                </a:solidFill>
              </a:defRPr>
            </a:lvl3pPr>
            <a:lvl4pPr marL="1079877" indent="-269969">
              <a:buFont typeface="Arial" pitchFamily="34" charset="0"/>
              <a:buChar char="−"/>
              <a:defRPr>
                <a:solidFill>
                  <a:schemeClr val="accent3"/>
                </a:solidFill>
              </a:defRPr>
            </a:lvl4pPr>
            <a:lvl5pPr marL="1349846" indent="-269969">
              <a:defRPr>
                <a:solidFill>
                  <a:schemeClr val="accent3"/>
                </a:solidFill>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GB" noProof="0" dirty="0"/>
          </a:p>
        </p:txBody>
      </p:sp>
    </p:spTree>
    <p:extLst>
      <p:ext uri="{BB962C8B-B14F-4D97-AF65-F5344CB8AC3E}">
        <p14:creationId xmlns:p14="http://schemas.microsoft.com/office/powerpoint/2010/main" val="153665660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9212502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a:t>Click to edit Master title style</a:t>
            </a:r>
            <a:endParaRPr lang="en-GB" noProof="0"/>
          </a:p>
        </p:txBody>
      </p:sp>
    </p:spTree>
    <p:extLst>
      <p:ext uri="{BB962C8B-B14F-4D97-AF65-F5344CB8AC3E}">
        <p14:creationId xmlns:p14="http://schemas.microsoft.com/office/powerpoint/2010/main" val="189282669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47700" y="224273"/>
            <a:ext cx="7156006" cy="574516"/>
          </a:xfrm>
        </p:spPr>
        <p:txBody>
          <a:bodyPr/>
          <a:lstStyle/>
          <a:p>
            <a:r>
              <a:rPr lang="en-US" noProof="0" dirty="0"/>
              <a:t>Click to edit Master title style</a:t>
            </a:r>
            <a:endParaRPr lang="en-GB" noProof="0" dirty="0"/>
          </a:p>
        </p:txBody>
      </p:sp>
      <p:sp>
        <p:nvSpPr>
          <p:cNvPr id="3" name="Content Placeholder 2"/>
          <p:cNvSpPr>
            <a:spLocks noGrp="1"/>
          </p:cNvSpPr>
          <p:nvPr>
            <p:ph idx="1"/>
          </p:nvPr>
        </p:nvSpPr>
        <p:spPr/>
        <p:txBody>
          <a:bodyPr/>
          <a:lstStyle>
            <a:lvl1pPr marL="358379" indent="-272749">
              <a:defRPr baseline="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US" noProof="0" dirty="0"/>
          </a:p>
        </p:txBody>
      </p:sp>
    </p:spTree>
    <p:extLst>
      <p:ext uri="{BB962C8B-B14F-4D97-AF65-F5344CB8AC3E}">
        <p14:creationId xmlns:p14="http://schemas.microsoft.com/office/powerpoint/2010/main" val="325557192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2_Content A double">
    <p:spTree>
      <p:nvGrpSpPr>
        <p:cNvPr id="1" name=""/>
        <p:cNvGrpSpPr/>
        <p:nvPr/>
      </p:nvGrpSpPr>
      <p:grpSpPr>
        <a:xfrm>
          <a:off x="0" y="0"/>
          <a:ext cx="0" cy="0"/>
          <a:chOff x="0" y="0"/>
          <a:chExt cx="0" cy="0"/>
        </a:xfrm>
      </p:grpSpPr>
      <p:pic>
        <p:nvPicPr>
          <p:cNvPr id="11" name="Picture 2"/>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620" y="-846"/>
            <a:ext cx="9144000" cy="133180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Content Placeholder 6"/>
          <p:cNvSpPr>
            <a:spLocks noGrp="1"/>
          </p:cNvSpPr>
          <p:nvPr>
            <p:ph sz="quarter" idx="13"/>
          </p:nvPr>
        </p:nvSpPr>
        <p:spPr>
          <a:xfrm>
            <a:off x="554040" y="1589746"/>
            <a:ext cx="3740944" cy="4123764"/>
          </a:xfrm>
        </p:spPr>
        <p:txBody>
          <a:bodyPr/>
          <a:lstStyle>
            <a:lvl1pPr marL="269969" indent="-269969">
              <a:buFont typeface="Arial" pitchFamily="34" charset="0"/>
              <a:buChar char="•"/>
              <a:defRPr>
                <a:solidFill>
                  <a:schemeClr val="accent3"/>
                </a:solidFill>
              </a:defRPr>
            </a:lvl1pPr>
            <a:lvl2pPr marL="539939" indent="-269969">
              <a:buFont typeface="Arial" pitchFamily="34" charset="0"/>
              <a:buChar char="−"/>
              <a:defRPr>
                <a:solidFill>
                  <a:schemeClr val="accent3"/>
                </a:solidFill>
              </a:defRPr>
            </a:lvl2pPr>
            <a:lvl3pPr marL="809908" indent="-269969">
              <a:buFont typeface="Arial" pitchFamily="34" charset="0"/>
              <a:buChar char="•"/>
              <a:defRPr>
                <a:solidFill>
                  <a:schemeClr val="accent3"/>
                </a:solidFill>
              </a:defRPr>
            </a:lvl3pPr>
            <a:lvl4pPr marL="1079877" indent="-269969">
              <a:buFont typeface="Arial" pitchFamily="34" charset="0"/>
              <a:buChar char="−"/>
              <a:defRPr>
                <a:solidFill>
                  <a:schemeClr val="accent3"/>
                </a:solidFill>
              </a:defRPr>
            </a:lvl4pPr>
            <a:lvl5pPr marL="1349846" indent="-269969">
              <a:defRPr>
                <a:solidFill>
                  <a:schemeClr val="accent3"/>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
        <p:nvSpPr>
          <p:cNvPr id="8" name="Content Placeholder 6"/>
          <p:cNvSpPr>
            <a:spLocks noGrp="1"/>
          </p:cNvSpPr>
          <p:nvPr>
            <p:ph sz="quarter" idx="14"/>
          </p:nvPr>
        </p:nvSpPr>
        <p:spPr>
          <a:xfrm>
            <a:off x="4849020" y="1589746"/>
            <a:ext cx="3740944" cy="4123764"/>
          </a:xfrm>
        </p:spPr>
        <p:txBody>
          <a:bodyPr/>
          <a:lstStyle>
            <a:lvl1pPr marL="269969" indent="-269969">
              <a:buFont typeface="Arial" pitchFamily="34" charset="0"/>
              <a:buChar char="•"/>
              <a:defRPr>
                <a:solidFill>
                  <a:schemeClr val="accent3"/>
                </a:solidFill>
              </a:defRPr>
            </a:lvl1pPr>
            <a:lvl2pPr marL="539939" indent="-269969">
              <a:buFont typeface="Arial" pitchFamily="34" charset="0"/>
              <a:buChar char="−"/>
              <a:defRPr>
                <a:solidFill>
                  <a:schemeClr val="accent3"/>
                </a:solidFill>
              </a:defRPr>
            </a:lvl2pPr>
            <a:lvl3pPr marL="809908" indent="-269969">
              <a:buFont typeface="Arial" pitchFamily="34" charset="0"/>
              <a:buChar char="•"/>
              <a:defRPr>
                <a:solidFill>
                  <a:schemeClr val="accent3"/>
                </a:solidFill>
              </a:defRPr>
            </a:lvl3pPr>
            <a:lvl4pPr marL="1079877" indent="-269969" defTabSz="914296">
              <a:buFont typeface="Arial" pitchFamily="34" charset="0"/>
              <a:buChar char="−"/>
              <a:defRPr>
                <a:solidFill>
                  <a:schemeClr val="accent3"/>
                </a:solidFill>
              </a:defRPr>
            </a:lvl4pPr>
            <a:lvl5pPr marL="1349846" indent="-269969">
              <a:defRPr>
                <a:solidFill>
                  <a:schemeClr val="accent3"/>
                </a:solidFill>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GB" noProof="0" dirty="0"/>
          </a:p>
        </p:txBody>
      </p:sp>
      <p:pic>
        <p:nvPicPr>
          <p:cNvPr id="14" name="Picture 1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904737" y="829312"/>
            <a:ext cx="754271" cy="432449"/>
          </a:xfrm>
          <a:prstGeom prst="rect">
            <a:avLst/>
          </a:prstGeom>
        </p:spPr>
      </p:pic>
      <p:pic>
        <p:nvPicPr>
          <p:cNvPr id="19" name="Picture 18"/>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7837999" y="824980"/>
            <a:ext cx="597693" cy="501649"/>
          </a:xfrm>
          <a:prstGeom prst="roundRect">
            <a:avLst>
              <a:gd name="adj" fmla="val 8594"/>
            </a:avLst>
          </a:prstGeom>
          <a:solidFill>
            <a:srgbClr val="FFFFFF">
              <a:shade val="85000"/>
            </a:srgbClr>
          </a:solidFill>
          <a:ln>
            <a:solidFill>
              <a:schemeClr val="bg1">
                <a:lumMod val="85000"/>
              </a:schemeClr>
            </a:solidFill>
          </a:ln>
          <a:effectLst/>
        </p:spPr>
      </p:pic>
      <p:pic>
        <p:nvPicPr>
          <p:cNvPr id="20" name="Picture 19"/>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8616427" y="803911"/>
            <a:ext cx="364916" cy="523932"/>
          </a:xfrm>
          <a:prstGeom prst="rect">
            <a:avLst/>
          </a:prstGeom>
        </p:spPr>
      </p:pic>
      <p:sp>
        <p:nvSpPr>
          <p:cNvPr id="10" name="Title 1"/>
          <p:cNvSpPr>
            <a:spLocks noGrp="1"/>
          </p:cNvSpPr>
          <p:nvPr>
            <p:ph type="title"/>
          </p:nvPr>
        </p:nvSpPr>
        <p:spPr>
          <a:xfrm>
            <a:off x="554192" y="191441"/>
            <a:ext cx="8035637" cy="896016"/>
          </a:xfrm>
        </p:spPr>
        <p:txBody>
          <a:bodyPr/>
          <a:lstStyle>
            <a:lvl1pPr>
              <a:defRPr>
                <a:solidFill>
                  <a:schemeClr val="bg1"/>
                </a:solidFill>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8076111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70ECD59-A37A-C84B-9DFA-8E427AD378B0}" type="datetimeFigureOut">
              <a:rPr lang="en-US" smtClean="0"/>
              <a:t>05/12/2018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0E39091-E0D1-CF46-954B-4EBC67CDBED6}" type="slidenum">
              <a:rPr lang="en-US" smtClean="0"/>
              <a:t>‹#›</a:t>
            </a:fld>
            <a:endParaRPr lang="en-US"/>
          </a:p>
        </p:txBody>
      </p:sp>
    </p:spTree>
    <p:extLst>
      <p:ext uri="{BB962C8B-B14F-4D97-AF65-F5344CB8AC3E}">
        <p14:creationId xmlns:p14="http://schemas.microsoft.com/office/powerpoint/2010/main" val="13999036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70ECD59-A37A-C84B-9DFA-8E427AD378B0}" type="datetimeFigureOut">
              <a:rPr lang="en-US" smtClean="0"/>
              <a:t>05/12/2018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0E39091-E0D1-CF46-954B-4EBC67CDBED6}" type="slidenum">
              <a:rPr lang="en-US" smtClean="0"/>
              <a:t>‹#›</a:t>
            </a:fld>
            <a:endParaRPr lang="en-US"/>
          </a:p>
        </p:txBody>
      </p:sp>
    </p:spTree>
    <p:extLst>
      <p:ext uri="{BB962C8B-B14F-4D97-AF65-F5344CB8AC3E}">
        <p14:creationId xmlns:p14="http://schemas.microsoft.com/office/powerpoint/2010/main" val="2302151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1"/>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1"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2"/>
            <a:ext cx="3008313" cy="4691063"/>
          </a:xfrm>
        </p:spPr>
        <p:txBody>
          <a:bodyPr/>
          <a:lstStyle>
            <a:lvl1pPr marL="0" indent="0">
              <a:buNone/>
              <a:defRPr sz="1400"/>
            </a:lvl1pPr>
            <a:lvl2pPr marL="457136" indent="0">
              <a:buNone/>
              <a:defRPr sz="1200"/>
            </a:lvl2pPr>
            <a:lvl3pPr marL="914272" indent="0">
              <a:buNone/>
              <a:defRPr sz="1000"/>
            </a:lvl3pPr>
            <a:lvl4pPr marL="1371408" indent="0">
              <a:buNone/>
              <a:defRPr sz="900"/>
            </a:lvl4pPr>
            <a:lvl5pPr marL="1828543" indent="0">
              <a:buNone/>
              <a:defRPr sz="900"/>
            </a:lvl5pPr>
            <a:lvl6pPr marL="2285679" indent="0">
              <a:buNone/>
              <a:defRPr sz="900"/>
            </a:lvl6pPr>
            <a:lvl7pPr marL="2742815" indent="0">
              <a:buNone/>
              <a:defRPr sz="900"/>
            </a:lvl7pPr>
            <a:lvl8pPr marL="3199951" indent="0">
              <a:buNone/>
              <a:defRPr sz="900"/>
            </a:lvl8pPr>
            <a:lvl9pPr marL="3657087"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70ECD59-A37A-C84B-9DFA-8E427AD378B0}" type="datetimeFigureOut">
              <a:rPr lang="en-US" smtClean="0"/>
              <a:t>05/12/2018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E39091-E0D1-CF46-954B-4EBC67CDBED6}" type="slidenum">
              <a:rPr lang="en-US" smtClean="0"/>
              <a:t>‹#›</a:t>
            </a:fld>
            <a:endParaRPr lang="en-US"/>
          </a:p>
        </p:txBody>
      </p:sp>
    </p:spTree>
    <p:extLst>
      <p:ext uri="{BB962C8B-B14F-4D97-AF65-F5344CB8AC3E}">
        <p14:creationId xmlns:p14="http://schemas.microsoft.com/office/powerpoint/2010/main" val="25422119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9" y="4800601"/>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9" y="612775"/>
            <a:ext cx="5486400" cy="4114800"/>
          </a:xfrm>
        </p:spPr>
        <p:txBody>
          <a:bodyPr/>
          <a:lstStyle>
            <a:lvl1pPr marL="0" indent="0">
              <a:buNone/>
              <a:defRPr sz="3200"/>
            </a:lvl1pPr>
            <a:lvl2pPr marL="457136" indent="0">
              <a:buNone/>
              <a:defRPr sz="2800"/>
            </a:lvl2pPr>
            <a:lvl3pPr marL="914272" indent="0">
              <a:buNone/>
              <a:defRPr sz="2400"/>
            </a:lvl3pPr>
            <a:lvl4pPr marL="1371408" indent="0">
              <a:buNone/>
              <a:defRPr sz="2000"/>
            </a:lvl4pPr>
            <a:lvl5pPr marL="1828543" indent="0">
              <a:buNone/>
              <a:defRPr sz="2000"/>
            </a:lvl5pPr>
            <a:lvl6pPr marL="2285679" indent="0">
              <a:buNone/>
              <a:defRPr sz="2000"/>
            </a:lvl6pPr>
            <a:lvl7pPr marL="2742815" indent="0">
              <a:buNone/>
              <a:defRPr sz="2000"/>
            </a:lvl7pPr>
            <a:lvl8pPr marL="3199951" indent="0">
              <a:buNone/>
              <a:defRPr sz="2000"/>
            </a:lvl8pPr>
            <a:lvl9pPr marL="3657087" indent="0">
              <a:buNone/>
              <a:defRPr sz="2000"/>
            </a:lvl9pPr>
          </a:lstStyle>
          <a:p>
            <a:r>
              <a:rPr lang="en-US"/>
              <a:t>Click icon to add picture</a:t>
            </a:r>
          </a:p>
        </p:txBody>
      </p:sp>
      <p:sp>
        <p:nvSpPr>
          <p:cNvPr id="4" name="Text Placeholder 3"/>
          <p:cNvSpPr>
            <a:spLocks noGrp="1"/>
          </p:cNvSpPr>
          <p:nvPr>
            <p:ph type="body" sz="half" idx="2"/>
          </p:nvPr>
        </p:nvSpPr>
        <p:spPr>
          <a:xfrm>
            <a:off x="1792289" y="5367339"/>
            <a:ext cx="5486400" cy="804862"/>
          </a:xfrm>
        </p:spPr>
        <p:txBody>
          <a:bodyPr/>
          <a:lstStyle>
            <a:lvl1pPr marL="0" indent="0">
              <a:buNone/>
              <a:defRPr sz="1400"/>
            </a:lvl1pPr>
            <a:lvl2pPr marL="457136" indent="0">
              <a:buNone/>
              <a:defRPr sz="1200"/>
            </a:lvl2pPr>
            <a:lvl3pPr marL="914272" indent="0">
              <a:buNone/>
              <a:defRPr sz="1000"/>
            </a:lvl3pPr>
            <a:lvl4pPr marL="1371408" indent="0">
              <a:buNone/>
              <a:defRPr sz="900"/>
            </a:lvl4pPr>
            <a:lvl5pPr marL="1828543" indent="0">
              <a:buNone/>
              <a:defRPr sz="900"/>
            </a:lvl5pPr>
            <a:lvl6pPr marL="2285679" indent="0">
              <a:buNone/>
              <a:defRPr sz="900"/>
            </a:lvl6pPr>
            <a:lvl7pPr marL="2742815" indent="0">
              <a:buNone/>
              <a:defRPr sz="900"/>
            </a:lvl7pPr>
            <a:lvl8pPr marL="3199951" indent="0">
              <a:buNone/>
              <a:defRPr sz="900"/>
            </a:lvl8pPr>
            <a:lvl9pPr marL="3657087"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70ECD59-A37A-C84B-9DFA-8E427AD378B0}" type="datetimeFigureOut">
              <a:rPr lang="en-US" smtClean="0"/>
              <a:t>05/12/2018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E39091-E0D1-CF46-954B-4EBC67CDBED6}" type="slidenum">
              <a:rPr lang="en-US" smtClean="0"/>
              <a:t>‹#›</a:t>
            </a:fld>
            <a:endParaRPr lang="en-US"/>
          </a:p>
        </p:txBody>
      </p:sp>
    </p:spTree>
    <p:extLst>
      <p:ext uri="{BB962C8B-B14F-4D97-AF65-F5344CB8AC3E}">
        <p14:creationId xmlns:p14="http://schemas.microsoft.com/office/powerpoint/2010/main" val="38613632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slideLayout" Target="../slideLayouts/slideLayout22.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5" Type="http://schemas.openxmlformats.org/officeDocument/2006/relationships/theme" Target="../theme/theme2.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3" Type="http://schemas.openxmlformats.org/officeDocument/2006/relationships/slideLayout" Target="../slideLayouts/slideLayout49.xml"/><Relationship Id="rId7" Type="http://schemas.openxmlformats.org/officeDocument/2006/relationships/slideLayout" Target="../slideLayouts/slideLayout53.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theme" Target="../theme/theme5.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1" y="274638"/>
            <a:ext cx="8229600" cy="1143000"/>
          </a:xfrm>
          <a:prstGeom prst="rect">
            <a:avLst/>
          </a:prstGeom>
        </p:spPr>
        <p:txBody>
          <a:bodyPr vert="horz" lIns="91427" tIns="45713" rIns="91427" bIns="45713"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1" y="1600202"/>
            <a:ext cx="8229600" cy="4525963"/>
          </a:xfrm>
          <a:prstGeom prst="rect">
            <a:avLst/>
          </a:prstGeom>
        </p:spPr>
        <p:txBody>
          <a:bodyPr vert="horz" lIns="91427" tIns="45713" rIns="91427" bIns="45713"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err="1"/>
              <a:t>sjdlf</a:t>
            </a:r>
            <a:endParaRPr lang="en-US" dirty="0"/>
          </a:p>
          <a:p>
            <a:pPr lvl="4"/>
            <a:r>
              <a:rPr lang="en-US" dirty="0"/>
              <a:t>Fifth level</a:t>
            </a:r>
          </a:p>
        </p:txBody>
      </p:sp>
      <p:sp>
        <p:nvSpPr>
          <p:cNvPr id="4" name="Date Placeholder 3"/>
          <p:cNvSpPr>
            <a:spLocks noGrp="1"/>
          </p:cNvSpPr>
          <p:nvPr>
            <p:ph type="dt" sz="half" idx="2"/>
          </p:nvPr>
        </p:nvSpPr>
        <p:spPr>
          <a:xfrm>
            <a:off x="457201" y="6356352"/>
            <a:ext cx="2133600" cy="365125"/>
          </a:xfrm>
          <a:prstGeom prst="rect">
            <a:avLst/>
          </a:prstGeom>
        </p:spPr>
        <p:txBody>
          <a:bodyPr vert="horz" lIns="91427" tIns="45713" rIns="91427" bIns="45713" rtlCol="0" anchor="ctr"/>
          <a:lstStyle>
            <a:lvl1pPr algn="l">
              <a:defRPr sz="1200">
                <a:solidFill>
                  <a:schemeClr val="tx1">
                    <a:tint val="75000"/>
                  </a:schemeClr>
                </a:solidFill>
                <a:latin typeface="Roboto Regular"/>
                <a:cs typeface="Roboto Regular"/>
              </a:defRPr>
            </a:lvl1pPr>
          </a:lstStyle>
          <a:p>
            <a:fld id="{970ECD59-A37A-C84B-9DFA-8E427AD378B0}" type="datetimeFigureOut">
              <a:rPr lang="en-US" smtClean="0"/>
              <a:pPr/>
              <a:t>05/12/2018</a:t>
            </a:fld>
            <a:endParaRPr lang="en-US"/>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27" tIns="45713" rIns="91427" bIns="45713" rtlCol="0" anchor="ctr"/>
          <a:lstStyle>
            <a:lvl1pPr algn="l">
              <a:defRPr sz="1200">
                <a:solidFill>
                  <a:schemeClr val="tx1">
                    <a:tint val="75000"/>
                  </a:schemeClr>
                </a:solidFill>
                <a:latin typeface="Roboto Regular"/>
                <a:cs typeface="Roboto Regular"/>
              </a:defRPr>
            </a:lvl1pPr>
          </a:lstStyle>
          <a:p>
            <a:endParaRPr lang="en-US"/>
          </a:p>
        </p:txBody>
      </p:sp>
      <p:sp>
        <p:nvSpPr>
          <p:cNvPr id="6" name="Slide Number Placeholder 5"/>
          <p:cNvSpPr>
            <a:spLocks noGrp="1"/>
          </p:cNvSpPr>
          <p:nvPr>
            <p:ph type="sldNum" sz="quarter" idx="4"/>
          </p:nvPr>
        </p:nvSpPr>
        <p:spPr>
          <a:xfrm>
            <a:off x="6553201" y="6356352"/>
            <a:ext cx="2133600" cy="365125"/>
          </a:xfrm>
          <a:prstGeom prst="rect">
            <a:avLst/>
          </a:prstGeom>
        </p:spPr>
        <p:txBody>
          <a:bodyPr vert="horz" lIns="91427" tIns="45713" rIns="91427" bIns="45713" rtlCol="0" anchor="ctr"/>
          <a:lstStyle>
            <a:lvl1pPr algn="l">
              <a:defRPr sz="1200">
                <a:solidFill>
                  <a:schemeClr val="tx1">
                    <a:tint val="75000"/>
                  </a:schemeClr>
                </a:solidFill>
                <a:latin typeface="Roboto Regular"/>
                <a:cs typeface="Roboto Regular"/>
              </a:defRPr>
            </a:lvl1pPr>
          </a:lstStyle>
          <a:p>
            <a:fld id="{80E39091-E0D1-CF46-954B-4EBC67CDBED6}" type="slidenum">
              <a:rPr lang="en-US" smtClean="0"/>
              <a:pPr/>
              <a:t>‹#›</a:t>
            </a:fld>
            <a:endParaRPr lang="en-US"/>
          </a:p>
        </p:txBody>
      </p:sp>
    </p:spTree>
    <p:extLst>
      <p:ext uri="{BB962C8B-B14F-4D97-AF65-F5344CB8AC3E}">
        <p14:creationId xmlns:p14="http://schemas.microsoft.com/office/powerpoint/2010/main" val="32164524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457136" rtl="0" eaLnBrk="1" latinLnBrk="0" hangingPunct="1">
        <a:spcBef>
          <a:spcPct val="0"/>
        </a:spcBef>
        <a:buNone/>
        <a:defRPr sz="4400" kern="1200">
          <a:solidFill>
            <a:schemeClr val="tx1"/>
          </a:solidFill>
          <a:latin typeface="Roboto Regular"/>
          <a:ea typeface="+mj-ea"/>
          <a:cs typeface="Roboto Regular"/>
        </a:defRPr>
      </a:lvl1pPr>
    </p:titleStyle>
    <p:bodyStyle>
      <a:lvl1pPr marL="342852" indent="-342852" algn="l" defTabSz="457136" rtl="0" eaLnBrk="1" latinLnBrk="0" hangingPunct="1">
        <a:spcBef>
          <a:spcPct val="20000"/>
        </a:spcBef>
        <a:buFont typeface="Arial"/>
        <a:buChar char="•"/>
        <a:defRPr sz="3200" kern="1200">
          <a:solidFill>
            <a:schemeClr val="tx1"/>
          </a:solidFill>
          <a:latin typeface="Roboto Regular"/>
          <a:ea typeface="+mn-ea"/>
          <a:cs typeface="Roboto Regular"/>
        </a:defRPr>
      </a:lvl1pPr>
      <a:lvl2pPr marL="742845" indent="-285710" algn="l" defTabSz="457136" rtl="0" eaLnBrk="1" latinLnBrk="0" hangingPunct="1">
        <a:spcBef>
          <a:spcPct val="20000"/>
        </a:spcBef>
        <a:buFont typeface="Arial"/>
        <a:buChar char="–"/>
        <a:defRPr sz="2800" kern="1200">
          <a:solidFill>
            <a:schemeClr val="tx1"/>
          </a:solidFill>
          <a:latin typeface="Roboto Regular"/>
          <a:ea typeface="+mn-ea"/>
          <a:cs typeface="Roboto Regular"/>
        </a:defRPr>
      </a:lvl2pPr>
      <a:lvl3pPr marL="1142840" indent="-228568" algn="l" defTabSz="457136" rtl="0" eaLnBrk="1" latinLnBrk="0" hangingPunct="1">
        <a:spcBef>
          <a:spcPct val="20000"/>
        </a:spcBef>
        <a:buFont typeface="Arial"/>
        <a:buChar char="•"/>
        <a:defRPr sz="2400" kern="1200">
          <a:solidFill>
            <a:schemeClr val="tx1"/>
          </a:solidFill>
          <a:latin typeface="Roboto Regular"/>
          <a:ea typeface="+mn-ea"/>
          <a:cs typeface="Roboto Regular"/>
        </a:defRPr>
      </a:lvl3pPr>
      <a:lvl4pPr marL="1599975" indent="-228568" algn="l" defTabSz="457136" rtl="0" eaLnBrk="1" latinLnBrk="0" hangingPunct="1">
        <a:spcBef>
          <a:spcPct val="20000"/>
        </a:spcBef>
        <a:buFont typeface="Arial"/>
        <a:buChar char="–"/>
        <a:defRPr sz="2000" kern="1200">
          <a:solidFill>
            <a:schemeClr val="tx1"/>
          </a:solidFill>
          <a:latin typeface="Roboto Regular"/>
          <a:ea typeface="+mn-ea"/>
          <a:cs typeface="Roboto Regular"/>
        </a:defRPr>
      </a:lvl4pPr>
      <a:lvl5pPr marL="2171395" indent="-342852" algn="l" defTabSz="457136" rtl="0" eaLnBrk="1" latinLnBrk="0" hangingPunct="1">
        <a:spcBef>
          <a:spcPct val="20000"/>
        </a:spcBef>
        <a:buFont typeface="Wingdings" charset="2"/>
        <a:buChar char="v"/>
        <a:defRPr sz="2000" kern="1200">
          <a:solidFill>
            <a:schemeClr val="tx1"/>
          </a:solidFill>
          <a:latin typeface="Roboto Regular"/>
          <a:ea typeface="+mn-ea"/>
          <a:cs typeface="Roboto Regular"/>
        </a:defRPr>
      </a:lvl5pPr>
      <a:lvl6pPr marL="2514247" indent="-228568" algn="l" defTabSz="457136" rtl="0" eaLnBrk="1" latinLnBrk="0" hangingPunct="1">
        <a:spcBef>
          <a:spcPct val="20000"/>
        </a:spcBef>
        <a:buFont typeface="Arial"/>
        <a:buChar char="•"/>
        <a:defRPr sz="2000" kern="1200">
          <a:solidFill>
            <a:schemeClr val="tx1"/>
          </a:solidFill>
          <a:latin typeface="+mn-lt"/>
          <a:ea typeface="+mn-ea"/>
          <a:cs typeface="+mn-cs"/>
        </a:defRPr>
      </a:lvl6pPr>
      <a:lvl7pPr marL="2971383" indent="-228568" algn="l" defTabSz="457136" rtl="0" eaLnBrk="1" latinLnBrk="0" hangingPunct="1">
        <a:spcBef>
          <a:spcPct val="20000"/>
        </a:spcBef>
        <a:buFont typeface="Arial"/>
        <a:buChar char="•"/>
        <a:defRPr sz="2000" kern="1200">
          <a:solidFill>
            <a:schemeClr val="tx1"/>
          </a:solidFill>
          <a:latin typeface="+mn-lt"/>
          <a:ea typeface="+mn-ea"/>
          <a:cs typeface="+mn-cs"/>
        </a:defRPr>
      </a:lvl7pPr>
      <a:lvl8pPr marL="3428519" indent="-228568" algn="l" defTabSz="457136" rtl="0" eaLnBrk="1" latinLnBrk="0" hangingPunct="1">
        <a:spcBef>
          <a:spcPct val="20000"/>
        </a:spcBef>
        <a:buFont typeface="Arial"/>
        <a:buChar char="•"/>
        <a:defRPr sz="2000" kern="1200">
          <a:solidFill>
            <a:schemeClr val="tx1"/>
          </a:solidFill>
          <a:latin typeface="+mn-lt"/>
          <a:ea typeface="+mn-ea"/>
          <a:cs typeface="+mn-cs"/>
        </a:defRPr>
      </a:lvl8pPr>
      <a:lvl9pPr marL="3885655" indent="-228568" algn="l" defTabSz="457136"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36" rtl="0" eaLnBrk="1" latinLnBrk="0" hangingPunct="1">
        <a:defRPr sz="1800" kern="1200">
          <a:solidFill>
            <a:schemeClr val="tx1"/>
          </a:solidFill>
          <a:latin typeface="+mn-lt"/>
          <a:ea typeface="+mn-ea"/>
          <a:cs typeface="+mn-cs"/>
        </a:defRPr>
      </a:lvl1pPr>
      <a:lvl2pPr marL="457136" algn="l" defTabSz="457136" rtl="0" eaLnBrk="1" latinLnBrk="0" hangingPunct="1">
        <a:defRPr sz="1800" kern="1200">
          <a:solidFill>
            <a:schemeClr val="tx1"/>
          </a:solidFill>
          <a:latin typeface="+mn-lt"/>
          <a:ea typeface="+mn-ea"/>
          <a:cs typeface="+mn-cs"/>
        </a:defRPr>
      </a:lvl2pPr>
      <a:lvl3pPr marL="914272" algn="l" defTabSz="457136" rtl="0" eaLnBrk="1" latinLnBrk="0" hangingPunct="1">
        <a:defRPr sz="1800" kern="1200">
          <a:solidFill>
            <a:schemeClr val="tx1"/>
          </a:solidFill>
          <a:latin typeface="+mn-lt"/>
          <a:ea typeface="+mn-ea"/>
          <a:cs typeface="+mn-cs"/>
        </a:defRPr>
      </a:lvl3pPr>
      <a:lvl4pPr marL="1371408" algn="l" defTabSz="457136" rtl="0" eaLnBrk="1" latinLnBrk="0" hangingPunct="1">
        <a:defRPr sz="1800" kern="1200">
          <a:solidFill>
            <a:schemeClr val="tx1"/>
          </a:solidFill>
          <a:latin typeface="+mn-lt"/>
          <a:ea typeface="+mn-ea"/>
          <a:cs typeface="+mn-cs"/>
        </a:defRPr>
      </a:lvl4pPr>
      <a:lvl5pPr marL="1828543" algn="l" defTabSz="457136" rtl="0" eaLnBrk="1" latinLnBrk="0" hangingPunct="1">
        <a:defRPr sz="1800" kern="1200">
          <a:solidFill>
            <a:schemeClr val="tx1"/>
          </a:solidFill>
          <a:latin typeface="+mn-lt"/>
          <a:ea typeface="+mn-ea"/>
          <a:cs typeface="+mn-cs"/>
        </a:defRPr>
      </a:lvl5pPr>
      <a:lvl6pPr marL="2285679" algn="l" defTabSz="457136" rtl="0" eaLnBrk="1" latinLnBrk="0" hangingPunct="1">
        <a:defRPr sz="1800" kern="1200">
          <a:solidFill>
            <a:schemeClr val="tx1"/>
          </a:solidFill>
          <a:latin typeface="+mn-lt"/>
          <a:ea typeface="+mn-ea"/>
          <a:cs typeface="+mn-cs"/>
        </a:defRPr>
      </a:lvl6pPr>
      <a:lvl7pPr marL="2742815" algn="l" defTabSz="457136" rtl="0" eaLnBrk="1" latinLnBrk="0" hangingPunct="1">
        <a:defRPr sz="1800" kern="1200">
          <a:solidFill>
            <a:schemeClr val="tx1"/>
          </a:solidFill>
          <a:latin typeface="+mn-lt"/>
          <a:ea typeface="+mn-ea"/>
          <a:cs typeface="+mn-cs"/>
        </a:defRPr>
      </a:lvl7pPr>
      <a:lvl8pPr marL="3199951" algn="l" defTabSz="457136" rtl="0" eaLnBrk="1" latinLnBrk="0" hangingPunct="1">
        <a:defRPr sz="1800" kern="1200">
          <a:solidFill>
            <a:schemeClr val="tx1"/>
          </a:solidFill>
          <a:latin typeface="+mn-lt"/>
          <a:ea typeface="+mn-ea"/>
          <a:cs typeface="+mn-cs"/>
        </a:defRPr>
      </a:lvl8pPr>
      <a:lvl9pPr marL="3657087" algn="l" defTabSz="45713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4"/>
        <p:cNvGrpSpPr/>
        <p:nvPr/>
      </p:nvGrpSpPr>
      <p:grpSpPr>
        <a:xfrm>
          <a:off x="0" y="0"/>
          <a:ext cx="0" cy="0"/>
          <a:chOff x="0" y="0"/>
          <a:chExt cx="0" cy="0"/>
        </a:xfrm>
      </p:grpSpPr>
      <p:sp>
        <p:nvSpPr>
          <p:cNvPr id="2" name="Title Placeholder 1"/>
          <p:cNvSpPr>
            <a:spLocks noGrp="1"/>
          </p:cNvSpPr>
          <p:nvPr>
            <p:ph type="title"/>
          </p:nvPr>
        </p:nvSpPr>
        <p:spPr>
          <a:xfrm>
            <a:off x="713232" y="0"/>
            <a:ext cx="7639812" cy="1051560"/>
          </a:xfrm>
          <a:prstGeom prst="rect">
            <a:avLst/>
          </a:prstGeom>
        </p:spPr>
        <p:txBody>
          <a:bodyPr vert="horz" lIns="91440" tIns="45720" rIns="91440" bIns="45720" rtlCol="0" anchor="b" anchorCtr="0">
            <a:normAutofit/>
          </a:bodyPr>
          <a:lstStyle/>
          <a:p>
            <a:r>
              <a:rPr lang="en-US" dirty="0"/>
              <a:t>Click to edit Master title style</a:t>
            </a:r>
          </a:p>
        </p:txBody>
      </p:sp>
      <p:sp>
        <p:nvSpPr>
          <p:cNvPr id="4" name="Text Placeholder 3"/>
          <p:cNvSpPr>
            <a:spLocks noGrp="1"/>
          </p:cNvSpPr>
          <p:nvPr>
            <p:ph type="body" idx="1"/>
          </p:nvPr>
        </p:nvSpPr>
        <p:spPr>
          <a:xfrm>
            <a:off x="713232" y="1600201"/>
            <a:ext cx="7639812" cy="4073652"/>
          </a:xfrm>
          <a:prstGeom prst="rect">
            <a:avLst/>
          </a:prstGeom>
        </p:spPr>
        <p:txBody>
          <a:bodyPr vert="horz" lIns="91440" tIns="45720" rIns="91440" bIns="45720" rtlCol="0">
            <a:normAutofit/>
          </a:bodyPr>
          <a:lstStyle/>
          <a:p>
            <a:pPr marL="257175" marR="0" lvl="0" indent="-257175" algn="l" rtl="0">
              <a:lnSpc>
                <a:spcPct val="100000"/>
              </a:lnSpc>
              <a:spcBef>
                <a:spcPts val="0"/>
              </a:spcBef>
              <a:spcAft>
                <a:spcPts val="0"/>
              </a:spcAft>
              <a:buClr>
                <a:schemeClr val="bg2">
                  <a:lumMod val="75000"/>
                </a:schemeClr>
              </a:buClr>
              <a:buFont typeface="Arial" panose="020B0604020202020204" pitchFamily="34" charset="0"/>
              <a:buChar char="●"/>
            </a:pPr>
            <a:r>
              <a:rPr lang="en-US" dirty="0"/>
              <a:t>Click to edit Master text styles</a:t>
            </a:r>
          </a:p>
          <a:p>
            <a:pPr marL="514350" marR="0" lvl="1" indent="-278606" algn="l" rtl="0">
              <a:lnSpc>
                <a:spcPct val="100000"/>
              </a:lnSpc>
              <a:spcBef>
                <a:spcPts val="0"/>
              </a:spcBef>
              <a:spcAft>
                <a:spcPts val="0"/>
              </a:spcAft>
              <a:buClr>
                <a:schemeClr val="tx2"/>
              </a:buClr>
              <a:buFont typeface="Roboto Condensed" panose="02000000000000000000" pitchFamily="2" charset="0"/>
              <a:buChar char="-"/>
            </a:pPr>
            <a:r>
              <a:rPr lang="en-US" dirty="0"/>
              <a:t>Second level</a:t>
            </a:r>
          </a:p>
          <a:p>
            <a:pPr marL="771525" marR="0" lvl="2" indent="-257175" algn="l" rtl="0">
              <a:lnSpc>
                <a:spcPct val="100000"/>
              </a:lnSpc>
              <a:spcBef>
                <a:spcPts val="0"/>
              </a:spcBef>
              <a:spcAft>
                <a:spcPts val="0"/>
              </a:spcAft>
              <a:buClr>
                <a:srgbClr val="FF0000"/>
              </a:buClr>
              <a:buFont typeface="Wingdings" panose="05000000000000000000" pitchFamily="2" charset="2"/>
              <a:buChar char="§"/>
            </a:pPr>
            <a:r>
              <a:rPr lang="en-US" dirty="0"/>
              <a:t>Third level</a:t>
            </a:r>
          </a:p>
        </p:txBody>
      </p:sp>
      <p:sp>
        <p:nvSpPr>
          <p:cNvPr id="6" name="Footer Placeholder 5"/>
          <p:cNvSpPr>
            <a:spLocks noGrp="1"/>
          </p:cNvSpPr>
          <p:nvPr>
            <p:ph type="ftr" sz="quarter" idx="3"/>
          </p:nvPr>
        </p:nvSpPr>
        <p:spPr>
          <a:xfrm>
            <a:off x="762595" y="6183312"/>
            <a:ext cx="4457700" cy="210312"/>
          </a:xfrm>
          <a:prstGeom prst="rect">
            <a:avLst/>
          </a:prstGeom>
        </p:spPr>
        <p:txBody>
          <a:bodyPr vert="horz" lIns="91440" tIns="45720" rIns="91440" bIns="45720" rtlCol="0" anchor="ctr"/>
          <a:lstStyle>
            <a:lvl1pPr algn="l">
              <a:defRPr sz="938">
                <a:solidFill>
                  <a:schemeClr val="tx1">
                    <a:tint val="75000"/>
                  </a:schemeClr>
                </a:solidFill>
                <a:latin typeface="+mj-lt"/>
              </a:defRPr>
            </a:lvl1pPr>
          </a:lstStyle>
          <a:p>
            <a:pPr defTabSz="342900"/>
            <a:r>
              <a:rPr lang="en-US">
                <a:solidFill>
                  <a:srgbClr val="000000">
                    <a:tint val="75000"/>
                  </a:srgbClr>
                </a:solidFill>
              </a:rPr>
              <a:t>123</a:t>
            </a:r>
            <a:endParaRPr lang="en-US" dirty="0">
              <a:solidFill>
                <a:srgbClr val="000000">
                  <a:tint val="75000"/>
                </a:srgbClr>
              </a:solidFill>
            </a:endParaRPr>
          </a:p>
        </p:txBody>
      </p:sp>
      <p:sp>
        <p:nvSpPr>
          <p:cNvPr id="7" name="Slide Number Placeholder 6"/>
          <p:cNvSpPr>
            <a:spLocks noGrp="1"/>
          </p:cNvSpPr>
          <p:nvPr>
            <p:ph type="sldNum" sz="quarter" idx="4"/>
          </p:nvPr>
        </p:nvSpPr>
        <p:spPr>
          <a:xfrm>
            <a:off x="7792064" y="6183312"/>
            <a:ext cx="247650" cy="210312"/>
          </a:xfrm>
          <a:prstGeom prst="rect">
            <a:avLst/>
          </a:prstGeom>
        </p:spPr>
        <p:txBody>
          <a:bodyPr vert="horz" lIns="91440" tIns="45720" rIns="91440" bIns="45720" rtlCol="0" anchor="ctr"/>
          <a:lstStyle>
            <a:lvl1pPr algn="r">
              <a:defRPr lang="en-US" sz="938" smtClean="0">
                <a:solidFill>
                  <a:schemeClr val="tx1">
                    <a:tint val="75000"/>
                  </a:schemeClr>
                </a:solidFill>
                <a:latin typeface="+mj-lt"/>
              </a:defRPr>
            </a:lvl1pPr>
          </a:lstStyle>
          <a:p>
            <a:pPr defTabSz="342900"/>
            <a:fld id="{4B4A04C4-39E3-4B30-A71A-24D4F6B7A9F2}" type="slidenum">
              <a:rPr lang="en-US" smtClean="0">
                <a:solidFill>
                  <a:srgbClr val="000000">
                    <a:tint val="75000"/>
                  </a:srgbClr>
                </a:solidFill>
              </a:rPr>
              <a:pPr defTabSz="342900"/>
              <a:t>‹#›</a:t>
            </a:fld>
            <a:endParaRPr lang="en-US" dirty="0">
              <a:solidFill>
                <a:srgbClr val="000000">
                  <a:tint val="75000"/>
                </a:srgbClr>
              </a:solidFill>
            </a:endParaRPr>
          </a:p>
        </p:txBody>
      </p:sp>
    </p:spTree>
    <p:extLst>
      <p:ext uri="{BB962C8B-B14F-4D97-AF65-F5344CB8AC3E}">
        <p14:creationId xmlns:p14="http://schemas.microsoft.com/office/powerpoint/2010/main" val="3628263047"/>
      </p:ext>
    </p:extLst>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Lst>
  <p:hf sldNum="0" hd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lang="en-US" sz="3000" b="1" i="0" u="none" strike="noStrike" cap="none" baseline="0" dirty="0">
          <a:solidFill>
            <a:schemeClr val="bg2">
              <a:lumMod val="75000"/>
            </a:schemeClr>
          </a:solidFill>
          <a:latin typeface="+mj-lt"/>
          <a:ea typeface="Arial"/>
          <a:cs typeface="Arial"/>
          <a:sym typeface="Arial"/>
        </a:defRPr>
      </a:lvl1pPr>
      <a:lvl2pPr marR="0" algn="l" rtl="0">
        <a:lnSpc>
          <a:spcPct val="100000"/>
        </a:lnSpc>
        <a:spcBef>
          <a:spcPts val="0"/>
        </a:spcBef>
        <a:spcAft>
          <a:spcPts val="0"/>
        </a:spcAft>
        <a:buNone/>
        <a:defRPr sz="525" b="0" i="0" u="none" strike="noStrike" cap="none" baseline="0">
          <a:solidFill>
            <a:srgbClr val="000000"/>
          </a:solidFill>
          <a:latin typeface="Arial"/>
          <a:ea typeface="Arial"/>
          <a:cs typeface="Arial"/>
          <a:sym typeface="Arial"/>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lang="en-US" sz="2025" b="0" i="1" u="none" strike="noStrike" cap="none" baseline="0" dirty="0" smtClean="0">
          <a:solidFill>
            <a:schemeClr val="bg2">
              <a:lumMod val="60000"/>
              <a:lumOff val="40000"/>
            </a:schemeClr>
          </a:solidFill>
          <a:latin typeface="+mn-lt"/>
          <a:ea typeface="Arial"/>
          <a:cs typeface="Arial"/>
          <a:sym typeface="Arial"/>
        </a:defRPr>
      </a:lvl1pPr>
      <a:lvl2pPr marR="0" algn="l" rtl="0">
        <a:lnSpc>
          <a:spcPct val="100000"/>
        </a:lnSpc>
        <a:spcBef>
          <a:spcPts val="0"/>
        </a:spcBef>
        <a:spcAft>
          <a:spcPts val="0"/>
        </a:spcAft>
        <a:buNone/>
        <a:defRPr lang="en-US" sz="1500" b="0" i="0" u="none" strike="noStrike" cap="none" baseline="0" dirty="0" smtClean="0">
          <a:solidFill>
            <a:schemeClr val="tx1"/>
          </a:solidFill>
          <a:latin typeface="+mj-lt"/>
          <a:ea typeface="Arial"/>
          <a:cs typeface="Arial"/>
          <a:sym typeface="Arial"/>
        </a:defRPr>
      </a:lvl2pPr>
      <a:lvl3pPr marR="0" algn="l" rtl="0">
        <a:lnSpc>
          <a:spcPct val="100000"/>
        </a:lnSpc>
        <a:spcBef>
          <a:spcPts val="0"/>
        </a:spcBef>
        <a:spcAft>
          <a:spcPts val="0"/>
        </a:spcAft>
        <a:buNone/>
        <a:defRPr lang="en-US" sz="1500" b="0" i="0" u="none" strike="noStrike" cap="none" baseline="0" dirty="0">
          <a:solidFill>
            <a:schemeClr val="bg2">
              <a:lumMod val="50000"/>
            </a:schemeClr>
          </a:solidFill>
          <a:latin typeface="+mj-lt"/>
          <a:ea typeface="Arial"/>
          <a:cs typeface="Arial"/>
          <a:sym typeface="Arial"/>
        </a:defRPr>
      </a:lvl3pPr>
      <a:lvl4pPr marR="0" algn="l" rtl="0">
        <a:lnSpc>
          <a:spcPct val="100000"/>
        </a:lnSpc>
        <a:spcBef>
          <a:spcPts val="0"/>
        </a:spcBef>
        <a:spcAft>
          <a:spcPts val="0"/>
        </a:spcAft>
        <a:buNone/>
        <a:defRPr sz="750" b="0" i="0" u="none" strike="noStrike" cap="none" baseline="0">
          <a:solidFill>
            <a:srgbClr val="000000"/>
          </a:solidFill>
          <a:latin typeface="+mj-lt"/>
          <a:ea typeface="Arial"/>
          <a:cs typeface="Arial"/>
          <a:sym typeface="Arial"/>
        </a:defRPr>
      </a:lvl4pPr>
      <a:lvl5pPr marR="0" algn="l" rtl="0">
        <a:lnSpc>
          <a:spcPct val="100000"/>
        </a:lnSpc>
        <a:spcBef>
          <a:spcPts val="0"/>
        </a:spcBef>
        <a:spcAft>
          <a:spcPts val="0"/>
        </a:spcAft>
        <a:buNone/>
        <a:defRPr sz="750" b="0" i="0" u="none" strike="noStrike" cap="none" baseline="0">
          <a:solidFill>
            <a:srgbClr val="000000"/>
          </a:solidFill>
          <a:latin typeface="+mj-lt"/>
          <a:ea typeface="Arial"/>
          <a:cs typeface="Arial"/>
          <a:sym typeface="Arial"/>
        </a:defRPr>
      </a:lvl5pPr>
      <a:lvl6pPr marR="0" algn="l" rtl="0">
        <a:lnSpc>
          <a:spcPct val="100000"/>
        </a:lnSpc>
        <a:spcBef>
          <a:spcPts val="0"/>
        </a:spcBef>
        <a:spcAft>
          <a:spcPts val="0"/>
        </a:spcAft>
        <a:buNone/>
        <a:defRPr sz="525"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525"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525"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525" b="0" i="0" u="none" strike="noStrike" cap="none" baseline="0">
          <a:solidFill>
            <a:srgbClr val="000000"/>
          </a:solidFill>
          <a:latin typeface="Arial"/>
          <a:ea typeface="Arial"/>
          <a:cs typeface="Arial"/>
          <a:sym typeface="Arial"/>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525"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525"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525"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525"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525"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525"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525"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525"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525" b="0" i="0" u="none" strike="noStrike" cap="none" baseline="0">
          <a:solidFill>
            <a:srgbClr val="000000"/>
          </a:solidFill>
          <a:latin typeface="Arial"/>
          <a:ea typeface="Arial"/>
          <a:cs typeface="Arial"/>
          <a:sym typeface="Arial"/>
        </a:defRPr>
      </a:lvl9pPr>
    </p:otherStyle>
  </p:txStyles>
  <p:extLst mod="1">
    <p:ext uri="{27BBF7A9-308A-43DC-89C8-2F10F3537804}">
      <p15:sldGuideLst xmlns:p15="http://schemas.microsoft.com/office/powerpoint/2012/main">
        <p15:guide id="1" pos="14592">
          <p15:clr>
            <a:srgbClr val="F26B43"/>
          </p15:clr>
        </p15:guide>
        <p15:guide id="2" orient="horz" pos="8256">
          <p15:clr>
            <a:srgbClr val="F26B43"/>
          </p15:clr>
        </p15:guide>
        <p15:guide id="3" pos="768">
          <p15:clr>
            <a:srgbClr val="F26B43"/>
          </p15:clr>
        </p15:guide>
        <p15:guide id="4" pos="1272">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23"/>
        <p:cNvGrpSpPr/>
        <p:nvPr/>
      </p:nvGrpSpPr>
      <p:grpSpPr>
        <a:xfrm>
          <a:off x="0" y="0"/>
          <a:ext cx="0" cy="0"/>
          <a:chOff x="0" y="0"/>
          <a:chExt cx="0" cy="0"/>
        </a:xfrm>
      </p:grpSpPr>
      <p:sp>
        <p:nvSpPr>
          <p:cNvPr id="324" name="Shape 324"/>
          <p:cNvSpPr txBox="1">
            <a:spLocks noGrp="1"/>
          </p:cNvSpPr>
          <p:nvPr>
            <p:ph type="title"/>
          </p:nvPr>
        </p:nvSpPr>
        <p:spPr>
          <a:xfrm>
            <a:off x="311700" y="593367"/>
            <a:ext cx="8520600" cy="763600"/>
          </a:xfrm>
          <a:prstGeom prst="rect">
            <a:avLst/>
          </a:prstGeom>
          <a:noFill/>
          <a:ln>
            <a:noFill/>
          </a:ln>
        </p:spPr>
        <p:txBody>
          <a:bodyPr lIns="91425" tIns="91425" rIns="91425" bIns="91425" anchor="t" anchorCtr="0"/>
          <a:lstStyle>
            <a:lvl1pPr lvl="0" rtl="0">
              <a:spcBef>
                <a:spcPts val="0"/>
              </a:spcBef>
              <a:buClr>
                <a:schemeClr val="dk1"/>
              </a:buClr>
              <a:buSzPct val="100000"/>
              <a:buNone/>
              <a:defRPr sz="2800">
                <a:solidFill>
                  <a:schemeClr val="dk1"/>
                </a:solidFill>
              </a:defRPr>
            </a:lvl1pPr>
            <a:lvl2pPr lvl="1" rtl="0">
              <a:spcBef>
                <a:spcPts val="0"/>
              </a:spcBef>
              <a:buClr>
                <a:schemeClr val="dk1"/>
              </a:buClr>
              <a:buSzPct val="100000"/>
              <a:buNone/>
              <a:defRPr sz="2800">
                <a:solidFill>
                  <a:schemeClr val="dk1"/>
                </a:solidFill>
              </a:defRPr>
            </a:lvl2pPr>
            <a:lvl3pPr lvl="2" rtl="0">
              <a:spcBef>
                <a:spcPts val="0"/>
              </a:spcBef>
              <a:buClr>
                <a:schemeClr val="dk1"/>
              </a:buClr>
              <a:buSzPct val="100000"/>
              <a:buNone/>
              <a:defRPr sz="2800">
                <a:solidFill>
                  <a:schemeClr val="dk1"/>
                </a:solidFill>
              </a:defRPr>
            </a:lvl3pPr>
            <a:lvl4pPr lvl="3" rtl="0">
              <a:spcBef>
                <a:spcPts val="0"/>
              </a:spcBef>
              <a:buClr>
                <a:schemeClr val="dk1"/>
              </a:buClr>
              <a:buSzPct val="100000"/>
              <a:buNone/>
              <a:defRPr sz="2800">
                <a:solidFill>
                  <a:schemeClr val="dk1"/>
                </a:solidFill>
              </a:defRPr>
            </a:lvl4pPr>
            <a:lvl5pPr lvl="4" rtl="0">
              <a:spcBef>
                <a:spcPts val="0"/>
              </a:spcBef>
              <a:buClr>
                <a:schemeClr val="dk1"/>
              </a:buClr>
              <a:buSzPct val="100000"/>
              <a:buNone/>
              <a:defRPr sz="2800">
                <a:solidFill>
                  <a:schemeClr val="dk1"/>
                </a:solidFill>
              </a:defRPr>
            </a:lvl5pPr>
            <a:lvl6pPr lvl="5" rtl="0">
              <a:spcBef>
                <a:spcPts val="0"/>
              </a:spcBef>
              <a:buClr>
                <a:schemeClr val="dk1"/>
              </a:buClr>
              <a:buSzPct val="100000"/>
              <a:buNone/>
              <a:defRPr sz="2800">
                <a:solidFill>
                  <a:schemeClr val="dk1"/>
                </a:solidFill>
              </a:defRPr>
            </a:lvl6pPr>
            <a:lvl7pPr lvl="6" rtl="0">
              <a:spcBef>
                <a:spcPts val="0"/>
              </a:spcBef>
              <a:buClr>
                <a:schemeClr val="dk1"/>
              </a:buClr>
              <a:buSzPct val="100000"/>
              <a:buNone/>
              <a:defRPr sz="2800">
                <a:solidFill>
                  <a:schemeClr val="dk1"/>
                </a:solidFill>
              </a:defRPr>
            </a:lvl7pPr>
            <a:lvl8pPr lvl="7" rtl="0">
              <a:spcBef>
                <a:spcPts val="0"/>
              </a:spcBef>
              <a:buClr>
                <a:schemeClr val="dk1"/>
              </a:buClr>
              <a:buSzPct val="100000"/>
              <a:buNone/>
              <a:defRPr sz="2800">
                <a:solidFill>
                  <a:schemeClr val="dk1"/>
                </a:solidFill>
              </a:defRPr>
            </a:lvl8pPr>
            <a:lvl9pPr lvl="8" rtl="0">
              <a:spcBef>
                <a:spcPts val="0"/>
              </a:spcBef>
              <a:buClr>
                <a:schemeClr val="dk1"/>
              </a:buClr>
              <a:buSzPct val="100000"/>
              <a:buNone/>
              <a:defRPr sz="2800">
                <a:solidFill>
                  <a:schemeClr val="dk1"/>
                </a:solidFill>
              </a:defRPr>
            </a:lvl9pPr>
          </a:lstStyle>
          <a:p>
            <a:endParaRPr/>
          </a:p>
        </p:txBody>
      </p:sp>
      <p:sp>
        <p:nvSpPr>
          <p:cNvPr id="325" name="Shape 325"/>
          <p:cNvSpPr txBox="1">
            <a:spLocks noGrp="1"/>
          </p:cNvSpPr>
          <p:nvPr>
            <p:ph type="body" idx="1"/>
          </p:nvPr>
        </p:nvSpPr>
        <p:spPr>
          <a:xfrm>
            <a:off x="311700" y="1536633"/>
            <a:ext cx="8520600" cy="4555200"/>
          </a:xfrm>
          <a:prstGeom prst="rect">
            <a:avLst/>
          </a:prstGeom>
          <a:noFill/>
          <a:ln>
            <a:noFill/>
          </a:ln>
        </p:spPr>
        <p:txBody>
          <a:bodyPr lIns="91425" tIns="91425" rIns="91425" bIns="91425" anchor="t" anchorCtr="0"/>
          <a:lstStyle>
            <a:lvl1pPr lvl="0" rtl="0">
              <a:lnSpc>
                <a:spcPct val="115000"/>
              </a:lnSpc>
              <a:spcBef>
                <a:spcPts val="0"/>
              </a:spcBef>
              <a:spcAft>
                <a:spcPts val="1600"/>
              </a:spcAft>
              <a:buClr>
                <a:schemeClr val="dk2"/>
              </a:buClr>
              <a:buSzPct val="100000"/>
              <a:defRPr sz="1800">
                <a:solidFill>
                  <a:schemeClr val="dk2"/>
                </a:solidFill>
              </a:defRPr>
            </a:lvl1pPr>
            <a:lvl2pPr lvl="1" rtl="0">
              <a:lnSpc>
                <a:spcPct val="115000"/>
              </a:lnSpc>
              <a:spcBef>
                <a:spcPts val="0"/>
              </a:spcBef>
              <a:spcAft>
                <a:spcPts val="1600"/>
              </a:spcAft>
              <a:buClr>
                <a:schemeClr val="dk2"/>
              </a:buClr>
              <a:defRPr>
                <a:solidFill>
                  <a:schemeClr val="dk2"/>
                </a:solidFill>
              </a:defRPr>
            </a:lvl2pPr>
            <a:lvl3pPr lvl="2" rtl="0">
              <a:lnSpc>
                <a:spcPct val="115000"/>
              </a:lnSpc>
              <a:spcBef>
                <a:spcPts val="0"/>
              </a:spcBef>
              <a:spcAft>
                <a:spcPts val="1600"/>
              </a:spcAft>
              <a:buClr>
                <a:schemeClr val="dk2"/>
              </a:buClr>
              <a:defRPr>
                <a:solidFill>
                  <a:schemeClr val="dk2"/>
                </a:solidFill>
              </a:defRPr>
            </a:lvl3pPr>
            <a:lvl4pPr lvl="3" rtl="0">
              <a:lnSpc>
                <a:spcPct val="115000"/>
              </a:lnSpc>
              <a:spcBef>
                <a:spcPts val="0"/>
              </a:spcBef>
              <a:spcAft>
                <a:spcPts val="1600"/>
              </a:spcAft>
              <a:buClr>
                <a:schemeClr val="dk2"/>
              </a:buClr>
              <a:defRPr>
                <a:solidFill>
                  <a:schemeClr val="dk2"/>
                </a:solidFill>
              </a:defRPr>
            </a:lvl4pPr>
            <a:lvl5pPr lvl="4" rtl="0">
              <a:lnSpc>
                <a:spcPct val="115000"/>
              </a:lnSpc>
              <a:spcBef>
                <a:spcPts val="0"/>
              </a:spcBef>
              <a:spcAft>
                <a:spcPts val="1600"/>
              </a:spcAft>
              <a:buClr>
                <a:schemeClr val="dk2"/>
              </a:buClr>
              <a:defRPr>
                <a:solidFill>
                  <a:schemeClr val="dk2"/>
                </a:solidFill>
              </a:defRPr>
            </a:lvl5pPr>
            <a:lvl6pPr lvl="5" rtl="0">
              <a:lnSpc>
                <a:spcPct val="115000"/>
              </a:lnSpc>
              <a:spcBef>
                <a:spcPts val="0"/>
              </a:spcBef>
              <a:spcAft>
                <a:spcPts val="1600"/>
              </a:spcAft>
              <a:buClr>
                <a:schemeClr val="dk2"/>
              </a:buClr>
              <a:defRPr>
                <a:solidFill>
                  <a:schemeClr val="dk2"/>
                </a:solidFill>
              </a:defRPr>
            </a:lvl6pPr>
            <a:lvl7pPr lvl="6" rtl="0">
              <a:lnSpc>
                <a:spcPct val="115000"/>
              </a:lnSpc>
              <a:spcBef>
                <a:spcPts val="0"/>
              </a:spcBef>
              <a:spcAft>
                <a:spcPts val="1600"/>
              </a:spcAft>
              <a:buClr>
                <a:schemeClr val="dk2"/>
              </a:buClr>
              <a:defRPr>
                <a:solidFill>
                  <a:schemeClr val="dk2"/>
                </a:solidFill>
              </a:defRPr>
            </a:lvl7pPr>
            <a:lvl8pPr lvl="7" rtl="0">
              <a:lnSpc>
                <a:spcPct val="115000"/>
              </a:lnSpc>
              <a:spcBef>
                <a:spcPts val="0"/>
              </a:spcBef>
              <a:spcAft>
                <a:spcPts val="1600"/>
              </a:spcAft>
              <a:buClr>
                <a:schemeClr val="dk2"/>
              </a:buClr>
              <a:defRPr>
                <a:solidFill>
                  <a:schemeClr val="dk2"/>
                </a:solidFill>
              </a:defRPr>
            </a:lvl8pPr>
            <a:lvl9pPr lvl="8" rtl="0">
              <a:lnSpc>
                <a:spcPct val="115000"/>
              </a:lnSpc>
              <a:spcBef>
                <a:spcPts val="0"/>
              </a:spcBef>
              <a:spcAft>
                <a:spcPts val="1600"/>
              </a:spcAft>
              <a:buClr>
                <a:schemeClr val="dk2"/>
              </a:buClr>
              <a:defRPr>
                <a:solidFill>
                  <a:schemeClr val="dk2"/>
                </a:solidFill>
              </a:defRPr>
            </a:lvl9pPr>
          </a:lstStyle>
          <a:p>
            <a:endParaRPr/>
          </a:p>
        </p:txBody>
      </p:sp>
      <p:sp>
        <p:nvSpPr>
          <p:cNvPr id="326" name="Shape 326"/>
          <p:cNvSpPr txBox="1">
            <a:spLocks noGrp="1"/>
          </p:cNvSpPr>
          <p:nvPr>
            <p:ph type="sldNum" idx="12"/>
          </p:nvPr>
        </p:nvSpPr>
        <p:spPr>
          <a:xfrm>
            <a:off x="8472457" y="6217621"/>
            <a:ext cx="548700" cy="524800"/>
          </a:xfrm>
          <a:prstGeom prst="rect">
            <a:avLst/>
          </a:prstGeom>
          <a:noFill/>
          <a:ln>
            <a:noFill/>
          </a:ln>
        </p:spPr>
        <p:txBody>
          <a:bodyPr lIns="91425" tIns="91425" rIns="91425" bIns="91425" anchor="ctr" anchorCtr="0">
            <a:noAutofit/>
          </a:bodyPr>
          <a:lstStyle/>
          <a:p>
            <a:pPr algn="r"/>
            <a:fld id="{00000000-1234-1234-1234-123412341234}" type="slidenum">
              <a:rPr lang="en" sz="1000">
                <a:solidFill>
                  <a:srgbClr val="595959"/>
                </a:solidFill>
              </a:rPr>
              <a:pPr algn="r"/>
              <a:t>‹#›</a:t>
            </a:fld>
            <a:endParaRPr lang="en" sz="1000">
              <a:solidFill>
                <a:srgbClr val="595959"/>
              </a:solidFill>
            </a:endParaRPr>
          </a:p>
        </p:txBody>
      </p:sp>
    </p:spTree>
    <p:extLst>
      <p:ext uri="{BB962C8B-B14F-4D97-AF65-F5344CB8AC3E}">
        <p14:creationId xmlns:p14="http://schemas.microsoft.com/office/powerpoint/2010/main" val="3307242494"/>
      </p:ext>
    </p:extLst>
  </p:cSld>
  <p:clrMap bg1="lt1" tx1="dk1" bg2="dk2" tx2="lt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9DCB75-C6CD-452B-8260-796A2C084BB5}" type="datetimeFigureOut">
              <a:rPr lang="en-US" smtClean="0"/>
              <a:t>05/12/2018</a:t>
            </a:fld>
            <a:endParaRPr lang="en-US"/>
          </a:p>
        </p:txBody>
      </p:sp>
      <p:sp>
        <p:nvSpPr>
          <p:cNvPr id="5" name="Footer Placeholder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2FB2964-3D66-4D28-BF84-9044E4549FD1}" type="slidenum">
              <a:rPr lang="en-US" smtClean="0"/>
              <a:t>‹#›</a:t>
            </a:fld>
            <a:endParaRPr lang="en-US"/>
          </a:p>
        </p:txBody>
      </p:sp>
    </p:spTree>
    <p:extLst>
      <p:ext uri="{BB962C8B-B14F-4D97-AF65-F5344CB8AC3E}">
        <p14:creationId xmlns:p14="http://schemas.microsoft.com/office/powerpoint/2010/main" val="4294505809"/>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54192" y="227585"/>
            <a:ext cx="8035637" cy="896016"/>
          </a:xfrm>
          <a:prstGeom prst="rect">
            <a:avLst/>
          </a:prstGeom>
        </p:spPr>
        <p:txBody>
          <a:bodyPr vert="horz" lIns="0" tIns="0" rIns="0" bIns="0" rtlCol="0" anchor="ctr" anchorCtr="0">
            <a:normAutofit/>
          </a:bodyPr>
          <a:lstStyle/>
          <a:p>
            <a:r>
              <a:rPr lang="en-US" noProof="0" dirty="0"/>
              <a:t>Click to edit Master title style</a:t>
            </a:r>
            <a:endParaRPr lang="en-GB" noProof="0" dirty="0"/>
          </a:p>
        </p:txBody>
      </p:sp>
      <p:sp>
        <p:nvSpPr>
          <p:cNvPr id="3" name="Text Placeholder 2"/>
          <p:cNvSpPr>
            <a:spLocks noGrp="1"/>
          </p:cNvSpPr>
          <p:nvPr>
            <p:ph type="body" idx="1"/>
          </p:nvPr>
        </p:nvSpPr>
        <p:spPr>
          <a:xfrm>
            <a:off x="554192" y="1589746"/>
            <a:ext cx="8035637" cy="4123764"/>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
        <p:nvSpPr>
          <p:cNvPr id="27" name="Rectangle 26"/>
          <p:cNvSpPr/>
          <p:nvPr/>
        </p:nvSpPr>
        <p:spPr>
          <a:xfrm flipV="1">
            <a:off x="0" y="6782016"/>
            <a:ext cx="9144000" cy="75984"/>
          </a:xfrm>
          <a:prstGeom prst="rect">
            <a:avLst/>
          </a:prstGeom>
          <a:gradFill flip="none" rotWithShape="1">
            <a:gsLst>
              <a:gs pos="44000">
                <a:schemeClr val="tx1"/>
              </a:gs>
              <a:gs pos="100000">
                <a:schemeClr val="tx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en-GB" sz="1800" noProof="0"/>
          </a:p>
        </p:txBody>
      </p:sp>
    </p:spTree>
    <p:extLst>
      <p:ext uri="{BB962C8B-B14F-4D97-AF65-F5344CB8AC3E}">
        <p14:creationId xmlns:p14="http://schemas.microsoft.com/office/powerpoint/2010/main" val="1931966586"/>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Lst>
  <p:hf sldNum="0" hdr="0" dt="0"/>
  <p:txStyles>
    <p:titleStyle>
      <a:lvl1pPr algn="l" defTabSz="914296" rtl="0" eaLnBrk="1" latinLnBrk="0" hangingPunct="1">
        <a:spcBef>
          <a:spcPct val="0"/>
        </a:spcBef>
        <a:buNone/>
        <a:defRPr sz="2000" b="1" i="1" kern="1200">
          <a:solidFill>
            <a:schemeClr val="tx1"/>
          </a:solidFill>
          <a:latin typeface="Verdana" charset="0"/>
          <a:ea typeface="Verdana" charset="0"/>
          <a:cs typeface="Verdana" charset="0"/>
        </a:defRPr>
      </a:lvl1pPr>
    </p:titleStyle>
    <p:bodyStyle>
      <a:lvl1pPr marL="269969" indent="-269969" algn="l" defTabSz="914296" rtl="0" eaLnBrk="1" latinLnBrk="0" hangingPunct="1">
        <a:spcBef>
          <a:spcPct val="20000"/>
        </a:spcBef>
        <a:buFont typeface="Arial" pitchFamily="34" charset="0"/>
        <a:buChar char="•"/>
        <a:defRPr sz="2000" kern="1200">
          <a:solidFill>
            <a:schemeClr val="accent3"/>
          </a:solidFill>
          <a:latin typeface="+mn-lt"/>
          <a:ea typeface="+mn-ea"/>
          <a:cs typeface="+mn-cs"/>
        </a:defRPr>
      </a:lvl1pPr>
      <a:lvl2pPr marL="539939" indent="-269969" algn="l" defTabSz="914296" rtl="0" eaLnBrk="1" latinLnBrk="0" hangingPunct="1">
        <a:spcBef>
          <a:spcPct val="20000"/>
        </a:spcBef>
        <a:buFont typeface="Arial" pitchFamily="34" charset="0"/>
        <a:buChar char="−"/>
        <a:defRPr sz="2000" kern="1200">
          <a:solidFill>
            <a:schemeClr val="accent3"/>
          </a:solidFill>
          <a:latin typeface="+mn-lt"/>
          <a:ea typeface="+mn-ea"/>
          <a:cs typeface="+mn-cs"/>
        </a:defRPr>
      </a:lvl2pPr>
      <a:lvl3pPr marL="809908" indent="-269969" algn="l" defTabSz="914296" rtl="0" eaLnBrk="1" latinLnBrk="0" hangingPunct="1">
        <a:spcBef>
          <a:spcPct val="20000"/>
        </a:spcBef>
        <a:buFont typeface="Arial" pitchFamily="34" charset="0"/>
        <a:buChar char="•"/>
        <a:defRPr sz="2000" kern="1200">
          <a:solidFill>
            <a:schemeClr val="accent3"/>
          </a:solidFill>
          <a:latin typeface="+mn-lt"/>
          <a:ea typeface="+mn-ea"/>
          <a:cs typeface="+mn-cs"/>
        </a:defRPr>
      </a:lvl3pPr>
      <a:lvl4pPr marL="1079877" indent="-269969" algn="l" defTabSz="914296" rtl="0" eaLnBrk="1" latinLnBrk="0" hangingPunct="1">
        <a:spcBef>
          <a:spcPct val="20000"/>
        </a:spcBef>
        <a:buFont typeface="Arial" pitchFamily="34" charset="0"/>
        <a:buChar char="−"/>
        <a:defRPr sz="2000" kern="1200">
          <a:solidFill>
            <a:schemeClr val="accent3"/>
          </a:solidFill>
          <a:latin typeface="+mn-lt"/>
          <a:ea typeface="+mn-ea"/>
          <a:cs typeface="+mn-cs"/>
        </a:defRPr>
      </a:lvl4pPr>
      <a:lvl5pPr marL="1349846" indent="-269969" algn="l" defTabSz="914296" rtl="0" eaLnBrk="1" latinLnBrk="0" hangingPunct="1">
        <a:spcBef>
          <a:spcPct val="20000"/>
        </a:spcBef>
        <a:buFont typeface="Arial" pitchFamily="34" charset="0"/>
        <a:buChar char="•"/>
        <a:defRPr sz="1800" kern="1200">
          <a:solidFill>
            <a:schemeClr val="accent3"/>
          </a:solidFill>
          <a:latin typeface="+mn-lt"/>
          <a:ea typeface="+mn-ea"/>
          <a:cs typeface="+mn-cs"/>
        </a:defRPr>
      </a:lvl5pPr>
      <a:lvl6pPr marL="2514314" indent="-228574" algn="l" defTabSz="91429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62" indent="-228574" algn="l" defTabSz="91429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610" indent="-228574" algn="l" defTabSz="91429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758" indent="-228574" algn="l" defTabSz="91429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notesSlide" Target="../notesSlides/notesSlide6.xml"/><Relationship Id="rId1" Type="http://schemas.openxmlformats.org/officeDocument/2006/relationships/slideLayout" Target="../slideLayouts/slideLayout35.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37.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37.xml"/><Relationship Id="rId5" Type="http://schemas.openxmlformats.org/officeDocument/2006/relationships/image" Target="../media/image28.png"/><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37.xml"/><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37.xml"/><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0.xml"/><Relationship Id="rId1" Type="http://schemas.openxmlformats.org/officeDocument/2006/relationships/slideLayout" Target="../slideLayouts/slideLayout47.xml"/><Relationship Id="rId5" Type="http://schemas.openxmlformats.org/officeDocument/2006/relationships/image" Target="../media/image36.jpeg"/><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1.xml"/><Relationship Id="rId1" Type="http://schemas.openxmlformats.org/officeDocument/2006/relationships/slideLayout" Target="../slideLayouts/slideLayout48.xml"/><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2.xml"/><Relationship Id="rId1" Type="http://schemas.openxmlformats.org/officeDocument/2006/relationships/slideLayout" Target="../slideLayouts/slideLayout3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0.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21.xml.rels><?xml version="1.0" encoding="UTF-8" standalone="yes"?>
<Relationships xmlns="http://schemas.openxmlformats.org/package/2006/relationships"><Relationship Id="rId3" Type="http://schemas.openxmlformats.org/officeDocument/2006/relationships/hyperlink" Target="mailto:alain.Tchadie@un.org" TargetMode="External"/><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s://www.unenvironment.org/explore-topics/water/what-we-do/advancing-integrated-water-resources-management"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www.uneplive.unep.org/projects"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6.xml"/><Relationship Id="rId5" Type="http://schemas.openxmlformats.org/officeDocument/2006/relationships/image" Target="../media/image18.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shadeToTitle="1">
        <a:solidFill>
          <a:srgbClr val="00AEEF"/>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19725" y="1511303"/>
            <a:ext cx="8334811" cy="2233083"/>
          </a:xfrm>
        </p:spPr>
        <p:txBody>
          <a:bodyPr lIns="0" rIns="0" bIns="144000" anchor="b">
            <a:noAutofit/>
          </a:bodyPr>
          <a:lstStyle/>
          <a:p>
            <a:r>
              <a:rPr lang="fr-FR" sz="4000" dirty="0">
                <a:solidFill>
                  <a:schemeClr val="bg1"/>
                </a:solidFill>
              </a:rPr>
              <a:t>Utilisation des outils d’observation de la Terre (OT) pour le suivi de l’Indicateur 6.6.1</a:t>
            </a:r>
            <a:endParaRPr lang="en-US" sz="4000" dirty="0">
              <a:solidFill>
                <a:schemeClr val="bg1"/>
              </a:solidFill>
            </a:endParaRPr>
          </a:p>
        </p:txBody>
      </p:sp>
      <p:cxnSp>
        <p:nvCxnSpPr>
          <p:cNvPr id="5" name="Straight Connector 4"/>
          <p:cNvCxnSpPr/>
          <p:nvPr/>
        </p:nvCxnSpPr>
        <p:spPr>
          <a:xfrm>
            <a:off x="728122" y="3874704"/>
            <a:ext cx="7679263" cy="0"/>
          </a:xfrm>
          <a:prstGeom prst="line">
            <a:avLst/>
          </a:prstGeom>
          <a:ln w="12700" cmpd="sng">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a:off x="728122" y="4755237"/>
            <a:ext cx="7679263" cy="0"/>
          </a:xfrm>
          <a:prstGeom prst="line">
            <a:avLst/>
          </a:prstGeom>
          <a:ln w="12700" cmpd="sng">
            <a:solidFill>
              <a:schemeClr val="bg1"/>
            </a:solidFill>
            <a:round/>
          </a:ln>
          <a:effectLst/>
        </p:spPr>
        <p:style>
          <a:lnRef idx="2">
            <a:schemeClr val="accent1"/>
          </a:lnRef>
          <a:fillRef idx="0">
            <a:schemeClr val="accent1"/>
          </a:fillRef>
          <a:effectRef idx="1">
            <a:schemeClr val="accent1"/>
          </a:effectRef>
          <a:fontRef idx="minor">
            <a:schemeClr val="tx1"/>
          </a:fontRef>
        </p:style>
      </p:cxnSp>
      <p:sp>
        <p:nvSpPr>
          <p:cNvPr id="9" name="Subtitle 2"/>
          <p:cNvSpPr txBox="1">
            <a:spLocks/>
          </p:cNvSpPr>
          <p:nvPr/>
        </p:nvSpPr>
        <p:spPr>
          <a:xfrm>
            <a:off x="728122" y="5077634"/>
            <a:ext cx="7679262" cy="1192864"/>
          </a:xfrm>
          <a:prstGeom prst="rect">
            <a:avLst/>
          </a:prstGeom>
        </p:spPr>
        <p:txBody>
          <a:bodyPr vert="horz" lIns="0" tIns="144000" rIns="0" bIns="45713" rtlCol="0">
            <a:normAutofit fontScale="32500" lnSpcReduction="20000"/>
          </a:bodyPr>
          <a:lstStyle>
            <a:lvl1pPr marL="0" indent="0" algn="l" defTabSz="457200" rtl="0" eaLnBrk="1" latinLnBrk="0" hangingPunct="1">
              <a:spcBef>
                <a:spcPct val="20000"/>
              </a:spcBef>
              <a:buFont typeface="Arial"/>
              <a:buNone/>
              <a:defRPr sz="3200" kern="1200">
                <a:solidFill>
                  <a:schemeClr val="tx1">
                    <a:tint val="75000"/>
                  </a:schemeClr>
                </a:solidFill>
                <a:latin typeface="Roboto Regular"/>
                <a:ea typeface="+mn-ea"/>
                <a:cs typeface="Roboto Regular"/>
              </a:defRPr>
            </a:lvl1pPr>
            <a:lvl2pPr marL="457200" indent="0" algn="ctr" defTabSz="457200" rtl="0" eaLnBrk="1" latinLnBrk="0" hangingPunct="1">
              <a:spcBef>
                <a:spcPct val="20000"/>
              </a:spcBef>
              <a:buFont typeface="Arial"/>
              <a:buNone/>
              <a:defRPr sz="2800" kern="1200">
                <a:solidFill>
                  <a:schemeClr val="tx1">
                    <a:tint val="75000"/>
                  </a:schemeClr>
                </a:solidFill>
                <a:latin typeface="Roboto Regular"/>
                <a:ea typeface="+mn-ea"/>
                <a:cs typeface="Roboto Regular"/>
              </a:defRPr>
            </a:lvl2pPr>
            <a:lvl3pPr marL="914400" indent="0" algn="ctr" defTabSz="457200" rtl="0" eaLnBrk="1" latinLnBrk="0" hangingPunct="1">
              <a:spcBef>
                <a:spcPct val="20000"/>
              </a:spcBef>
              <a:buFont typeface="Arial"/>
              <a:buNone/>
              <a:defRPr sz="2400" kern="1200">
                <a:solidFill>
                  <a:schemeClr val="tx1">
                    <a:tint val="75000"/>
                  </a:schemeClr>
                </a:solidFill>
                <a:latin typeface="Roboto Regular"/>
                <a:ea typeface="+mn-ea"/>
                <a:cs typeface="Roboto Regular"/>
              </a:defRPr>
            </a:lvl3pPr>
            <a:lvl4pPr marL="1371600" indent="0" algn="ctr" defTabSz="457200" rtl="0" eaLnBrk="1" latinLnBrk="0" hangingPunct="1">
              <a:spcBef>
                <a:spcPct val="20000"/>
              </a:spcBef>
              <a:buFont typeface="Arial"/>
              <a:buNone/>
              <a:defRPr sz="2000" kern="1200">
                <a:solidFill>
                  <a:schemeClr val="tx1">
                    <a:tint val="75000"/>
                  </a:schemeClr>
                </a:solidFill>
                <a:latin typeface="Roboto Regular"/>
                <a:ea typeface="+mn-ea"/>
                <a:cs typeface="Roboto Regular"/>
              </a:defRPr>
            </a:lvl4pPr>
            <a:lvl5pPr marL="1828800" indent="0" algn="ctr" defTabSz="457200" rtl="0" eaLnBrk="1" latinLnBrk="0" hangingPunct="1">
              <a:spcBef>
                <a:spcPct val="20000"/>
              </a:spcBef>
              <a:buFont typeface="Arial"/>
              <a:buNone/>
              <a:defRPr sz="2000" kern="1200">
                <a:solidFill>
                  <a:schemeClr val="tx1">
                    <a:tint val="75000"/>
                  </a:schemeClr>
                </a:solidFill>
                <a:latin typeface="Roboto Regular"/>
                <a:ea typeface="+mn-ea"/>
                <a:cs typeface="Roboto Regular"/>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US" sz="3400" dirty="0">
                <a:solidFill>
                  <a:srgbClr val="FFFFFF"/>
                </a:solidFill>
              </a:rPr>
              <a:t>Alain Michel Tchadie, Unité Eau Douce</a:t>
            </a:r>
          </a:p>
          <a:p>
            <a:endParaRPr lang="en-US" sz="3400" dirty="0">
              <a:solidFill>
                <a:srgbClr val="FFFFFF"/>
              </a:solidFill>
            </a:endParaRPr>
          </a:p>
          <a:p>
            <a:r>
              <a:rPr lang="fr-FR" sz="3400" dirty="0">
                <a:solidFill>
                  <a:srgbClr val="FFFFFF"/>
                </a:solidFill>
              </a:rPr>
              <a:t>ATELIER DE RENFORCEMENT DE CAPACITES  SUR LES COMPTES SATELLITES DE L’ENVIRONNEMENT</a:t>
            </a:r>
          </a:p>
          <a:p>
            <a:r>
              <a:rPr lang="en-US" sz="3400" dirty="0">
                <a:solidFill>
                  <a:srgbClr val="FFFFFF"/>
                </a:solidFill>
              </a:rPr>
              <a:t>5 – 6 decembre 2018</a:t>
            </a:r>
          </a:p>
          <a:p>
            <a:r>
              <a:rPr lang="en-US" sz="3400" dirty="0">
                <a:solidFill>
                  <a:srgbClr val="FFFFFF"/>
                </a:solidFill>
              </a:rPr>
              <a:t>Dakar, Senegal</a:t>
            </a:r>
          </a:p>
          <a:p>
            <a:r>
              <a:rPr lang="en-US" sz="1100" dirty="0">
                <a:solidFill>
                  <a:srgbClr val="FFFFFF"/>
                </a:solidFill>
              </a:rPr>
              <a:t> </a:t>
            </a:r>
          </a:p>
        </p:txBody>
      </p:sp>
      <p:pic>
        <p:nvPicPr>
          <p:cNvPr id="27" name="Picture 26" descr="UNEnvironment_Logo_English_Short_whit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58921" y="1"/>
            <a:ext cx="2495615" cy="1619656"/>
          </a:xfrm>
          <a:prstGeom prst="rect">
            <a:avLst/>
          </a:prstGeom>
        </p:spPr>
      </p:pic>
    </p:spTree>
    <p:extLst>
      <p:ext uri="{BB962C8B-B14F-4D97-AF65-F5344CB8AC3E}">
        <p14:creationId xmlns:p14="http://schemas.microsoft.com/office/powerpoint/2010/main" val="21047611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9621" y="135045"/>
            <a:ext cx="8925841" cy="1077218"/>
          </a:xfrm>
          <a:prstGeom prst="rect">
            <a:avLst/>
          </a:prstGeom>
          <a:noFill/>
        </p:spPr>
        <p:txBody>
          <a:bodyPr wrap="none" rtlCol="0">
            <a:spAutoFit/>
          </a:bodyPr>
          <a:lstStyle/>
          <a:p>
            <a:pPr algn="ctr"/>
            <a:r>
              <a:rPr lang="fr-FR" sz="3200" b="1" dirty="0">
                <a:solidFill>
                  <a:srgbClr val="00AEEF"/>
                </a:solidFill>
                <a:latin typeface="Roboto Regular"/>
                <a:ea typeface="+mj-ea"/>
                <a:cs typeface="Roboto Regular"/>
              </a:rPr>
              <a:t>Adapter la méthodologie 6.6.1 pour répondre</a:t>
            </a:r>
          </a:p>
          <a:p>
            <a:pPr algn="ctr"/>
            <a:r>
              <a:rPr lang="fr-FR" sz="3200" b="1" dirty="0">
                <a:solidFill>
                  <a:srgbClr val="00AEEF"/>
                </a:solidFill>
                <a:latin typeface="Roboto Regular"/>
                <a:ea typeface="+mj-ea"/>
                <a:cs typeface="Roboto Regular"/>
              </a:rPr>
              <a:t>au Manque des données</a:t>
            </a:r>
            <a:endParaRPr lang="en-US" sz="3200" b="1" dirty="0">
              <a:solidFill>
                <a:srgbClr val="00AEEF"/>
              </a:solidFill>
              <a:latin typeface="Roboto Regular"/>
              <a:ea typeface="+mj-ea"/>
              <a:cs typeface="Roboto Regular"/>
            </a:endParaRPr>
          </a:p>
        </p:txBody>
      </p:sp>
      <p:pic>
        <p:nvPicPr>
          <p:cNvPr id="5" name="Picture 4"/>
          <p:cNvPicPr>
            <a:picLocks noChangeAspect="1"/>
          </p:cNvPicPr>
          <p:nvPr/>
        </p:nvPicPr>
        <p:blipFill>
          <a:blip r:embed="rId2"/>
          <a:stretch>
            <a:fillRect/>
          </a:stretch>
        </p:blipFill>
        <p:spPr>
          <a:xfrm>
            <a:off x="185130" y="2129312"/>
            <a:ext cx="4741373" cy="3775537"/>
          </a:xfrm>
          <a:prstGeom prst="rect">
            <a:avLst/>
          </a:prstGeom>
        </p:spPr>
      </p:pic>
      <p:sp>
        <p:nvSpPr>
          <p:cNvPr id="6" name="TextBox 5"/>
          <p:cNvSpPr txBox="1"/>
          <p:nvPr/>
        </p:nvSpPr>
        <p:spPr>
          <a:xfrm>
            <a:off x="615649" y="1516591"/>
            <a:ext cx="3914085" cy="369332"/>
          </a:xfrm>
          <a:prstGeom prst="rect">
            <a:avLst/>
          </a:prstGeom>
          <a:noFill/>
        </p:spPr>
        <p:txBody>
          <a:bodyPr wrap="none" rtlCol="0">
            <a:spAutoFit/>
          </a:bodyPr>
          <a:lstStyle/>
          <a:p>
            <a:r>
              <a:rPr lang="en-US" b="1" dirty="0">
                <a:solidFill>
                  <a:srgbClr val="00AEEF"/>
                </a:solidFill>
              </a:rPr>
              <a:t>Adoption </a:t>
            </a:r>
            <a:r>
              <a:rPr lang="en-US" b="1" dirty="0" err="1">
                <a:solidFill>
                  <a:srgbClr val="00AEEF"/>
                </a:solidFill>
              </a:rPr>
              <a:t>d’une</a:t>
            </a:r>
            <a:r>
              <a:rPr lang="en-US" b="1" dirty="0">
                <a:solidFill>
                  <a:srgbClr val="00AEEF"/>
                </a:solidFill>
              </a:rPr>
              <a:t> </a:t>
            </a:r>
            <a:r>
              <a:rPr lang="en-US" b="1" dirty="0" err="1">
                <a:solidFill>
                  <a:srgbClr val="00AEEF"/>
                </a:solidFill>
              </a:rPr>
              <a:t>Approche</a:t>
            </a:r>
            <a:r>
              <a:rPr lang="en-US" b="1" dirty="0">
                <a:solidFill>
                  <a:srgbClr val="00AEEF"/>
                </a:solidFill>
              </a:rPr>
              <a:t> Progressive</a:t>
            </a:r>
          </a:p>
        </p:txBody>
      </p:sp>
      <p:sp>
        <p:nvSpPr>
          <p:cNvPr id="7" name="Rectangle 6"/>
          <p:cNvSpPr/>
          <p:nvPr/>
        </p:nvSpPr>
        <p:spPr>
          <a:xfrm>
            <a:off x="4927732" y="1528146"/>
            <a:ext cx="4071450" cy="5355312"/>
          </a:xfrm>
          <a:prstGeom prst="rect">
            <a:avLst/>
          </a:prstGeom>
        </p:spPr>
        <p:txBody>
          <a:bodyPr wrap="square">
            <a:spAutoFit/>
          </a:bodyPr>
          <a:lstStyle/>
          <a:p>
            <a:pPr marL="285750" indent="-285750">
              <a:buFont typeface="Arial" panose="020B0604020202020204" pitchFamily="34" charset="0"/>
              <a:buChar char="•"/>
            </a:pPr>
            <a:r>
              <a:rPr lang="fr-FR" dirty="0"/>
              <a:t>Données de haute qualité largement disponibles</a:t>
            </a:r>
          </a:p>
          <a:p>
            <a:pPr marL="285750" indent="-285750">
              <a:buFont typeface="Arial" panose="020B0604020202020204" pitchFamily="34" charset="0"/>
              <a:buChar char="•"/>
            </a:pPr>
            <a:endParaRPr lang="fr-FR" dirty="0"/>
          </a:p>
          <a:p>
            <a:pPr marL="285750" indent="-285750">
              <a:buFont typeface="Arial" panose="020B0604020202020204" pitchFamily="34" charset="0"/>
              <a:buChar char="•"/>
            </a:pPr>
            <a:r>
              <a:rPr lang="fr-FR" dirty="0"/>
              <a:t>Réduire le fardeau de la collecte et compilation par les pays</a:t>
            </a:r>
          </a:p>
          <a:p>
            <a:pPr marL="285750" indent="-285750">
              <a:buFont typeface="Arial" panose="020B0604020202020204" pitchFamily="34" charset="0"/>
              <a:buChar char="•"/>
            </a:pPr>
            <a:endParaRPr lang="fr-FR" dirty="0"/>
          </a:p>
          <a:p>
            <a:pPr marL="285750" indent="-285750">
              <a:buFont typeface="Arial" panose="020B0604020202020204" pitchFamily="34" charset="0"/>
              <a:buChar char="•"/>
            </a:pPr>
            <a:r>
              <a:rPr lang="fr-FR" dirty="0"/>
              <a:t>Concentrer les efforts de suivi sur la validation des données de niveau 1 (données satellitaires)</a:t>
            </a:r>
          </a:p>
          <a:p>
            <a:pPr marL="285750" indent="-285750">
              <a:buFont typeface="Arial" panose="020B0604020202020204" pitchFamily="34" charset="0"/>
              <a:buChar char="•"/>
            </a:pPr>
            <a:endParaRPr lang="fr-FR" dirty="0"/>
          </a:p>
          <a:p>
            <a:pPr marL="285750" indent="-285750">
              <a:buFont typeface="Arial" panose="020B0604020202020204" pitchFamily="34" charset="0"/>
              <a:buChar char="•"/>
            </a:pPr>
            <a:r>
              <a:rPr lang="fr-FR" dirty="0"/>
              <a:t>Génération de données de niveau 2 (compilées par pays)</a:t>
            </a:r>
          </a:p>
          <a:p>
            <a:pPr marL="285750" indent="-285750">
              <a:buFont typeface="Arial" panose="020B0604020202020204" pitchFamily="34" charset="0"/>
              <a:buChar char="•"/>
            </a:pPr>
            <a:endParaRPr lang="fr-FR" dirty="0"/>
          </a:p>
          <a:p>
            <a:pPr marL="285750" indent="-285750">
              <a:buFont typeface="Arial" panose="020B0604020202020204" pitchFamily="34" charset="0"/>
              <a:buChar char="•"/>
            </a:pPr>
            <a:r>
              <a:rPr lang="fr-FR" dirty="0"/>
              <a:t>Renforcement des capacités</a:t>
            </a:r>
          </a:p>
          <a:p>
            <a:pPr marL="285750" indent="-285750">
              <a:buFont typeface="Arial" panose="020B0604020202020204" pitchFamily="34" charset="0"/>
              <a:buChar char="•"/>
            </a:pPr>
            <a:endParaRPr lang="fr-FR" dirty="0"/>
          </a:p>
          <a:p>
            <a:pPr marL="285750" indent="-285750">
              <a:buFont typeface="Arial" panose="020B0604020202020204" pitchFamily="34" charset="0"/>
              <a:buChar char="•"/>
            </a:pPr>
            <a:r>
              <a:rPr lang="fr-FR" dirty="0"/>
              <a:t>Les avancées technologiques</a:t>
            </a:r>
          </a:p>
          <a:p>
            <a:pPr marL="285750" indent="-285750">
              <a:buFont typeface="Arial" panose="020B0604020202020204" pitchFamily="34" charset="0"/>
              <a:buChar char="•"/>
            </a:pPr>
            <a:endParaRPr lang="fr-FR" dirty="0"/>
          </a:p>
          <a:p>
            <a:pPr marL="285750" indent="-285750">
              <a:buFont typeface="Arial" panose="020B0604020202020204" pitchFamily="34" charset="0"/>
              <a:buChar char="•"/>
            </a:pPr>
            <a:r>
              <a:rPr lang="fr-FR" dirty="0"/>
              <a:t>Partage amélioré des données entre la communauté internationale</a:t>
            </a:r>
            <a:endParaRPr lang="en-US" dirty="0"/>
          </a:p>
        </p:txBody>
      </p:sp>
    </p:spTree>
    <p:extLst>
      <p:ext uri="{BB962C8B-B14F-4D97-AF65-F5344CB8AC3E}">
        <p14:creationId xmlns:p14="http://schemas.microsoft.com/office/powerpoint/2010/main" val="1730409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80">
                                          <p:stCondLst>
                                            <p:cond delay="0"/>
                                          </p:stCondLst>
                                        </p:cTn>
                                        <p:tgtEl>
                                          <p:spTgt spid="5"/>
                                        </p:tgtEl>
                                      </p:cBhvr>
                                    </p:animEffect>
                                    <p:anim calcmode="lin" valueType="num">
                                      <p:cBhvr>
                                        <p:cTn id="24"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29" dur="26">
                                          <p:stCondLst>
                                            <p:cond delay="650"/>
                                          </p:stCondLst>
                                        </p:cTn>
                                        <p:tgtEl>
                                          <p:spTgt spid="5"/>
                                        </p:tgtEl>
                                      </p:cBhvr>
                                      <p:to x="100000" y="60000"/>
                                    </p:animScale>
                                    <p:animScale>
                                      <p:cBhvr>
                                        <p:cTn id="30" dur="166" decel="50000">
                                          <p:stCondLst>
                                            <p:cond delay="676"/>
                                          </p:stCondLst>
                                        </p:cTn>
                                        <p:tgtEl>
                                          <p:spTgt spid="5"/>
                                        </p:tgtEl>
                                      </p:cBhvr>
                                      <p:to x="100000" y="100000"/>
                                    </p:animScale>
                                    <p:animScale>
                                      <p:cBhvr>
                                        <p:cTn id="31" dur="26">
                                          <p:stCondLst>
                                            <p:cond delay="1312"/>
                                          </p:stCondLst>
                                        </p:cTn>
                                        <p:tgtEl>
                                          <p:spTgt spid="5"/>
                                        </p:tgtEl>
                                      </p:cBhvr>
                                      <p:to x="100000" y="80000"/>
                                    </p:animScale>
                                    <p:animScale>
                                      <p:cBhvr>
                                        <p:cTn id="32" dur="166" decel="50000">
                                          <p:stCondLst>
                                            <p:cond delay="1338"/>
                                          </p:stCondLst>
                                        </p:cTn>
                                        <p:tgtEl>
                                          <p:spTgt spid="5"/>
                                        </p:tgtEl>
                                      </p:cBhvr>
                                      <p:to x="100000" y="100000"/>
                                    </p:animScale>
                                    <p:animScale>
                                      <p:cBhvr>
                                        <p:cTn id="33" dur="26">
                                          <p:stCondLst>
                                            <p:cond delay="1642"/>
                                          </p:stCondLst>
                                        </p:cTn>
                                        <p:tgtEl>
                                          <p:spTgt spid="5"/>
                                        </p:tgtEl>
                                      </p:cBhvr>
                                      <p:to x="100000" y="90000"/>
                                    </p:animScale>
                                    <p:animScale>
                                      <p:cBhvr>
                                        <p:cTn id="34" dur="166" decel="50000">
                                          <p:stCondLst>
                                            <p:cond delay="1668"/>
                                          </p:stCondLst>
                                        </p:cTn>
                                        <p:tgtEl>
                                          <p:spTgt spid="5"/>
                                        </p:tgtEl>
                                      </p:cBhvr>
                                      <p:to x="100000" y="100000"/>
                                    </p:animScale>
                                    <p:animScale>
                                      <p:cBhvr>
                                        <p:cTn id="35" dur="26">
                                          <p:stCondLst>
                                            <p:cond delay="1808"/>
                                          </p:stCondLst>
                                        </p:cTn>
                                        <p:tgtEl>
                                          <p:spTgt spid="5"/>
                                        </p:tgtEl>
                                      </p:cBhvr>
                                      <p:to x="100000" y="95000"/>
                                    </p:animScale>
                                    <p:animScale>
                                      <p:cBhvr>
                                        <p:cTn id="36" dur="166" decel="50000">
                                          <p:stCondLst>
                                            <p:cond delay="1834"/>
                                          </p:stCondLst>
                                        </p:cTn>
                                        <p:tgtEl>
                                          <p:spTgt spid="5"/>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1000"/>
                                        <p:tgtEl>
                                          <p:spTgt spid="7"/>
                                        </p:tgtEl>
                                      </p:cBhvr>
                                    </p:animEffect>
                                    <p:anim calcmode="lin" valueType="num">
                                      <p:cBhvr>
                                        <p:cTn id="42" dur="1000" fill="hold"/>
                                        <p:tgtEl>
                                          <p:spTgt spid="7"/>
                                        </p:tgtEl>
                                        <p:attrNameLst>
                                          <p:attrName>ppt_x</p:attrName>
                                        </p:attrNameLst>
                                      </p:cBhvr>
                                      <p:tavLst>
                                        <p:tav tm="0">
                                          <p:val>
                                            <p:strVal val="#ppt_x"/>
                                          </p:val>
                                        </p:tav>
                                        <p:tav tm="100000">
                                          <p:val>
                                            <p:strVal val="#ppt_x"/>
                                          </p:val>
                                        </p:tav>
                                      </p:tavLst>
                                    </p:anim>
                                    <p:anim calcmode="lin" valueType="num">
                                      <p:cBhvr>
                                        <p:cTn id="4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90" y="1321941"/>
            <a:ext cx="9144000" cy="5143500"/>
          </a:xfrm>
          <a:prstGeom prst="rect">
            <a:avLst/>
          </a:prstGeom>
        </p:spPr>
      </p:pic>
      <p:sp>
        <p:nvSpPr>
          <p:cNvPr id="3" name="TextBox 2"/>
          <p:cNvSpPr txBox="1"/>
          <p:nvPr/>
        </p:nvSpPr>
        <p:spPr>
          <a:xfrm>
            <a:off x="529495" y="333703"/>
            <a:ext cx="8199681" cy="523220"/>
          </a:xfrm>
          <a:prstGeom prst="rect">
            <a:avLst/>
          </a:prstGeom>
          <a:noFill/>
        </p:spPr>
        <p:txBody>
          <a:bodyPr wrap="none" rtlCol="0">
            <a:spAutoFit/>
          </a:bodyPr>
          <a:lstStyle/>
          <a:p>
            <a:r>
              <a:rPr lang="en-US" sz="2800" b="1" dirty="0">
                <a:solidFill>
                  <a:srgbClr val="00AEEF"/>
                </a:solidFill>
                <a:latin typeface="Roboto Regular"/>
                <a:ea typeface="+mj-ea"/>
                <a:cs typeface="Roboto Regular"/>
              </a:rPr>
              <a:t>Illustration des Images Satelites de 1984 - 2016</a:t>
            </a:r>
          </a:p>
        </p:txBody>
      </p:sp>
    </p:spTree>
    <p:extLst>
      <p:ext uri="{BB962C8B-B14F-4D97-AF65-F5344CB8AC3E}">
        <p14:creationId xmlns:p14="http://schemas.microsoft.com/office/powerpoint/2010/main" val="3650753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89"/>
        <p:cNvGrpSpPr/>
        <p:nvPr/>
      </p:nvGrpSpPr>
      <p:grpSpPr>
        <a:xfrm>
          <a:off x="0" y="0"/>
          <a:ext cx="0" cy="0"/>
          <a:chOff x="0" y="0"/>
          <a:chExt cx="0" cy="0"/>
        </a:xfrm>
      </p:grpSpPr>
      <p:pic>
        <p:nvPicPr>
          <p:cNvPr id="1090" name="Shape 1090" descr="pucallpa.gif"/>
          <p:cNvPicPr preferRelativeResize="0"/>
          <p:nvPr/>
        </p:nvPicPr>
        <p:blipFill>
          <a:blip r:embed="rId3">
            <a:alphaModFix/>
          </a:blip>
          <a:stretch>
            <a:fillRect/>
          </a:stretch>
        </p:blipFill>
        <p:spPr>
          <a:xfrm>
            <a:off x="0" y="1276971"/>
            <a:ext cx="9144000" cy="5143505"/>
          </a:xfrm>
          <a:prstGeom prst="rect">
            <a:avLst/>
          </a:prstGeom>
          <a:noFill/>
          <a:ln>
            <a:noFill/>
          </a:ln>
        </p:spPr>
      </p:pic>
      <p:sp>
        <p:nvSpPr>
          <p:cNvPr id="4" name="TextBox 3"/>
          <p:cNvSpPr txBox="1"/>
          <p:nvPr/>
        </p:nvSpPr>
        <p:spPr>
          <a:xfrm>
            <a:off x="554639" y="6000870"/>
            <a:ext cx="3377184" cy="338554"/>
          </a:xfrm>
          <a:prstGeom prst="rect">
            <a:avLst/>
          </a:prstGeom>
          <a:noFill/>
        </p:spPr>
        <p:txBody>
          <a:bodyPr wrap="square" rtlCol="0">
            <a:spAutoFit/>
          </a:bodyPr>
          <a:lstStyle/>
          <a:p>
            <a:pPr defTabSz="457200"/>
            <a:r>
              <a:rPr lang="en-US" sz="1600" dirty="0" err="1">
                <a:solidFill>
                  <a:srgbClr val="78909C">
                    <a:lumMod val="20000"/>
                    <a:lumOff val="80000"/>
                  </a:srgbClr>
                </a:solidFill>
                <a:ea typeface=""/>
                <a:cs typeface=""/>
              </a:rPr>
              <a:t>earthengine.google.com</a:t>
            </a:r>
            <a:r>
              <a:rPr lang="en-US" sz="1600" dirty="0">
                <a:solidFill>
                  <a:srgbClr val="78909C">
                    <a:lumMod val="20000"/>
                    <a:lumOff val="80000"/>
                  </a:srgbClr>
                </a:solidFill>
                <a:ea typeface=""/>
                <a:cs typeface=""/>
              </a:rPr>
              <a:t>/</a:t>
            </a:r>
            <a:r>
              <a:rPr lang="en-US" sz="1600" dirty="0" err="1">
                <a:solidFill>
                  <a:srgbClr val="78909C">
                    <a:lumMod val="20000"/>
                    <a:lumOff val="80000"/>
                  </a:srgbClr>
                </a:solidFill>
                <a:ea typeface=""/>
                <a:cs typeface=""/>
              </a:rPr>
              <a:t>timelapse</a:t>
            </a:r>
            <a:endParaRPr lang="en-US" sz="1600" dirty="0">
              <a:solidFill>
                <a:srgbClr val="78909C">
                  <a:lumMod val="20000"/>
                  <a:lumOff val="80000"/>
                </a:srgbClr>
              </a:solidFill>
              <a:ea typeface=""/>
              <a:cs typeface=""/>
            </a:endParaRPr>
          </a:p>
        </p:txBody>
      </p:sp>
      <p:sp>
        <p:nvSpPr>
          <p:cNvPr id="5" name="TextBox 4"/>
          <p:cNvSpPr txBox="1"/>
          <p:nvPr/>
        </p:nvSpPr>
        <p:spPr>
          <a:xfrm>
            <a:off x="529495" y="333703"/>
            <a:ext cx="8199681" cy="523220"/>
          </a:xfrm>
          <a:prstGeom prst="rect">
            <a:avLst/>
          </a:prstGeom>
          <a:noFill/>
        </p:spPr>
        <p:txBody>
          <a:bodyPr wrap="none" rtlCol="0">
            <a:spAutoFit/>
          </a:bodyPr>
          <a:lstStyle/>
          <a:p>
            <a:r>
              <a:rPr lang="en-US" sz="2800" b="1" dirty="0">
                <a:solidFill>
                  <a:srgbClr val="00AEEF"/>
                </a:solidFill>
                <a:latin typeface="Roboto Regular"/>
                <a:ea typeface="+mj-ea"/>
                <a:cs typeface="Roboto Regular"/>
              </a:rPr>
              <a:t>Illustration des Images Satelites de 1984 - 2015</a:t>
            </a:r>
          </a:p>
        </p:txBody>
      </p:sp>
    </p:spTree>
    <p:extLst>
      <p:ext uri="{BB962C8B-B14F-4D97-AF65-F5344CB8AC3E}">
        <p14:creationId xmlns:p14="http://schemas.microsoft.com/office/powerpoint/2010/main" val="38527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090"/>
                                        </p:tgtEl>
                                        <p:attrNameLst>
                                          <p:attrName>style.visibility</p:attrName>
                                        </p:attrNameLst>
                                      </p:cBhvr>
                                      <p:to>
                                        <p:strVal val="visible"/>
                                      </p:to>
                                    </p:set>
                                    <p:animEffect transition="in" filter="wheel(1)">
                                      <p:cBhvr>
                                        <p:cTn id="7" dur="2000"/>
                                        <p:tgtEl>
                                          <p:spTgt spid="10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857250"/>
            <a:ext cx="9144000"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kern="0">
              <a:solidFill>
                <a:sysClr val="windowText" lastClr="000000"/>
              </a:solidFill>
            </a:endParaRPr>
          </a:p>
        </p:txBody>
      </p:sp>
      <p:sp>
        <p:nvSpPr>
          <p:cNvPr id="2" name="Title 1"/>
          <p:cNvSpPr>
            <a:spLocks noGrp="1"/>
          </p:cNvSpPr>
          <p:nvPr>
            <p:ph type="title"/>
          </p:nvPr>
        </p:nvSpPr>
        <p:spPr>
          <a:xfrm>
            <a:off x="304800" y="990600"/>
            <a:ext cx="8229600" cy="857250"/>
          </a:xfrm>
        </p:spPr>
        <p:txBody>
          <a:bodyPr>
            <a:normAutofit/>
          </a:bodyPr>
          <a:lstStyle/>
          <a:p>
            <a:r>
              <a:rPr lang="fr-FR" sz="2800" u="sng" dirty="0">
                <a:solidFill>
                  <a:schemeClr val="tx2"/>
                </a:solidFill>
              </a:rPr>
              <a:t>Étendue spatiale </a:t>
            </a:r>
            <a:r>
              <a:rPr lang="fr-FR" sz="2800" dirty="0">
                <a:solidFill>
                  <a:schemeClr val="tx2"/>
                </a:solidFill>
              </a:rPr>
              <a:t>des eaux libres</a:t>
            </a:r>
            <a:endParaRPr lang="en-US" sz="2800" dirty="0">
              <a:solidFill>
                <a:schemeClr val="tx2"/>
              </a:solidFill>
            </a:endParaRPr>
          </a:p>
        </p:txBody>
      </p:sp>
      <p:sp>
        <p:nvSpPr>
          <p:cNvPr id="3" name="Content Placeholder 2"/>
          <p:cNvSpPr>
            <a:spLocks noGrp="1"/>
          </p:cNvSpPr>
          <p:nvPr>
            <p:ph idx="1"/>
          </p:nvPr>
        </p:nvSpPr>
        <p:spPr>
          <a:xfrm>
            <a:off x="457200" y="1752600"/>
            <a:ext cx="8229600" cy="3394472"/>
          </a:xfrm>
        </p:spPr>
        <p:txBody>
          <a:bodyPr>
            <a:normAutofit/>
          </a:bodyPr>
          <a:lstStyle/>
          <a:p>
            <a:r>
              <a:rPr lang="en-US" sz="1400" dirty="0"/>
              <a:t>Partenariat avec </a:t>
            </a:r>
            <a:r>
              <a:rPr lang="fr-FR" sz="1400" b="1" dirty="0"/>
              <a:t>Centre commun de recherche de la Commission européenne (JRC)</a:t>
            </a:r>
          </a:p>
          <a:p>
            <a:r>
              <a:rPr lang="fr-FR" sz="1400" dirty="0"/>
              <a:t>Donn</a:t>
            </a:r>
            <a:r>
              <a:rPr lang="en-US" sz="1400" dirty="0"/>
              <a:t>é</a:t>
            </a:r>
            <a:r>
              <a:rPr lang="fr-FR" sz="1400" dirty="0"/>
              <a:t>es </a:t>
            </a:r>
            <a:r>
              <a:rPr lang="en-US" sz="1400" dirty="0"/>
              <a:t>Landsat avec 30m de résolution pour 193 Etats Membres: Etandue spatiales des eaux libres (Plans </a:t>
            </a:r>
            <a:r>
              <a:rPr lang="en-US" sz="1400" dirty="0" err="1"/>
              <a:t>d’eau</a:t>
            </a:r>
            <a:r>
              <a:rPr lang="en-US" sz="1400" dirty="0"/>
              <a:t>) (</a:t>
            </a:r>
            <a:r>
              <a:rPr lang="en-US" sz="1400" dirty="0" err="1"/>
              <a:t>en</a:t>
            </a:r>
            <a:r>
              <a:rPr lang="en-US" sz="1400" dirty="0"/>
              <a:t> km</a:t>
            </a:r>
            <a:r>
              <a:rPr lang="en-US" sz="1400" baseline="30000" dirty="0"/>
              <a:t>2</a:t>
            </a:r>
            <a:r>
              <a:rPr lang="en-US" sz="1400" dirty="0"/>
              <a:t>) de 2001-2015</a:t>
            </a:r>
          </a:p>
          <a:p>
            <a:r>
              <a:rPr lang="en-US" sz="1400" dirty="0"/>
              <a:t>Eau Libre: </a:t>
            </a:r>
            <a:r>
              <a:rPr lang="fr-FR" sz="1400" dirty="0"/>
              <a:t>"toute étendue d'eau à ciel ouvert" et "comprenant à la fois les zones d'eau douce et d'eau de mer [intérieures] de plus de 30 m2"</a:t>
            </a:r>
            <a:r>
              <a:rPr lang="en-US" sz="1400" dirty="0">
                <a:sym typeface="Wingdings" panose="05000000000000000000" pitchFamily="2" charset="2"/>
              </a:rPr>
              <a:t></a:t>
            </a:r>
            <a:r>
              <a:rPr lang="en-US" sz="1400" dirty="0"/>
              <a:t> </a:t>
            </a:r>
            <a:r>
              <a:rPr lang="fr-FR" sz="1400" dirty="0"/>
              <a:t>plans d'eau naturels et artificiels.</a:t>
            </a:r>
            <a:endParaRPr lang="en-US" sz="1600" b="1" dirty="0"/>
          </a:p>
          <a:p>
            <a:endParaRPr lang="en-US" sz="1600"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5570" y="3153240"/>
            <a:ext cx="7162800" cy="29506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2193407" y="184725"/>
            <a:ext cx="4993675" cy="584775"/>
          </a:xfrm>
          <a:prstGeom prst="rect">
            <a:avLst/>
          </a:prstGeom>
          <a:noFill/>
        </p:spPr>
        <p:txBody>
          <a:bodyPr wrap="none" rtlCol="0">
            <a:spAutoFit/>
          </a:bodyPr>
          <a:lstStyle/>
          <a:p>
            <a:r>
              <a:rPr lang="en-US" sz="3200" b="1" dirty="0">
                <a:solidFill>
                  <a:srgbClr val="00AEEF"/>
                </a:solidFill>
                <a:latin typeface="Roboto Regular"/>
                <a:ea typeface="+mj-ea"/>
                <a:cs typeface="Roboto Regular"/>
              </a:rPr>
              <a:t>Etendue des Plans </a:t>
            </a:r>
            <a:r>
              <a:rPr lang="en-US" sz="3200" b="1" dirty="0" err="1">
                <a:solidFill>
                  <a:srgbClr val="00AEEF"/>
                </a:solidFill>
                <a:latin typeface="Roboto Regular"/>
                <a:ea typeface="+mj-ea"/>
                <a:cs typeface="Roboto Regular"/>
              </a:rPr>
              <a:t>d'eau</a:t>
            </a:r>
            <a:endParaRPr lang="en-US" sz="3200" b="1" dirty="0">
              <a:solidFill>
                <a:srgbClr val="00AEEF"/>
              </a:solidFill>
              <a:latin typeface="Roboto Regular"/>
              <a:ea typeface="+mj-ea"/>
              <a:cs typeface="Roboto Regular"/>
            </a:endParaRPr>
          </a:p>
        </p:txBody>
      </p:sp>
    </p:spTree>
    <p:extLst>
      <p:ext uri="{BB962C8B-B14F-4D97-AF65-F5344CB8AC3E}">
        <p14:creationId xmlns:p14="http://schemas.microsoft.com/office/powerpoint/2010/main" val="3316598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21" dur="500"/>
                                        <p:tgtEl>
                                          <p:spTgt spid="3">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 calcmode="lin" valueType="num">
                                      <p:cBhvr>
                                        <p:cTn id="26"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8" dur="500"/>
                                        <p:tgtEl>
                                          <p:spTgt spid="3">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down)">
                                      <p:cBhvr>
                                        <p:cTn id="3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857250"/>
            <a:ext cx="9144000"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kern="0">
              <a:solidFill>
                <a:sysClr val="windowText" lastClr="000000"/>
              </a:solidFill>
            </a:endParaRPr>
          </a:p>
        </p:txBody>
      </p:sp>
      <p:pic>
        <p:nvPicPr>
          <p:cNvPr id="102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762000" y="1990724"/>
            <a:ext cx="4495800" cy="35598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9800" y="1990723"/>
            <a:ext cx="3017520" cy="15278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19800" y="3505199"/>
            <a:ext cx="3017520" cy="17608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1144097" y="199715"/>
            <a:ext cx="6589433" cy="584775"/>
          </a:xfrm>
          <a:prstGeom prst="rect">
            <a:avLst/>
          </a:prstGeom>
          <a:noFill/>
        </p:spPr>
        <p:txBody>
          <a:bodyPr wrap="none" rtlCol="0">
            <a:spAutoFit/>
          </a:bodyPr>
          <a:lstStyle/>
          <a:p>
            <a:r>
              <a:rPr lang="en-US" sz="3200" b="1" dirty="0">
                <a:solidFill>
                  <a:srgbClr val="00AEEF"/>
                </a:solidFill>
                <a:latin typeface="Roboto Regular"/>
                <a:ea typeface="+mj-ea"/>
                <a:cs typeface="Roboto Regular"/>
              </a:rPr>
              <a:t>Example: Ethiopia – </a:t>
            </a:r>
            <a:r>
              <a:rPr lang="en-US" sz="3200" b="1" dirty="0" err="1">
                <a:solidFill>
                  <a:srgbClr val="00AEEF"/>
                </a:solidFill>
                <a:latin typeface="Roboto Regular"/>
                <a:ea typeface="+mj-ea"/>
                <a:cs typeface="Roboto Regular"/>
              </a:rPr>
              <a:t>Abijata</a:t>
            </a:r>
            <a:r>
              <a:rPr lang="en-US" sz="3200" b="1" dirty="0">
                <a:solidFill>
                  <a:srgbClr val="00AEEF"/>
                </a:solidFill>
                <a:latin typeface="Roboto Regular"/>
                <a:ea typeface="+mj-ea"/>
                <a:cs typeface="Roboto Regular"/>
              </a:rPr>
              <a:t> Lake</a:t>
            </a:r>
          </a:p>
        </p:txBody>
      </p:sp>
    </p:spTree>
    <p:extLst>
      <p:ext uri="{BB962C8B-B14F-4D97-AF65-F5344CB8AC3E}">
        <p14:creationId xmlns:p14="http://schemas.microsoft.com/office/powerpoint/2010/main" val="227089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arn(inVertical)">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027"/>
                                        </p:tgtEl>
                                        <p:attrNameLst>
                                          <p:attrName>style.visibility</p:attrName>
                                        </p:attrNameLst>
                                      </p:cBhvr>
                                      <p:to>
                                        <p:strVal val="visible"/>
                                      </p:to>
                                    </p:set>
                                    <p:animEffect transition="in" filter="fade">
                                      <p:cBhvr>
                                        <p:cTn id="12" dur="1000"/>
                                        <p:tgtEl>
                                          <p:spTgt spid="1027"/>
                                        </p:tgtEl>
                                      </p:cBhvr>
                                    </p:animEffect>
                                    <p:anim calcmode="lin" valueType="num">
                                      <p:cBhvr>
                                        <p:cTn id="13" dur="1000" fill="hold"/>
                                        <p:tgtEl>
                                          <p:spTgt spid="1027"/>
                                        </p:tgtEl>
                                        <p:attrNameLst>
                                          <p:attrName>ppt_x</p:attrName>
                                        </p:attrNameLst>
                                      </p:cBhvr>
                                      <p:tavLst>
                                        <p:tav tm="0">
                                          <p:val>
                                            <p:strVal val="#ppt_x"/>
                                          </p:val>
                                        </p:tav>
                                        <p:tav tm="100000">
                                          <p:val>
                                            <p:strVal val="#ppt_x"/>
                                          </p:val>
                                        </p:tav>
                                      </p:tavLst>
                                    </p:anim>
                                    <p:anim calcmode="lin" valueType="num">
                                      <p:cBhvr>
                                        <p:cTn id="14"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028"/>
                                        </p:tgtEl>
                                        <p:attrNameLst>
                                          <p:attrName>style.visibility</p:attrName>
                                        </p:attrNameLst>
                                      </p:cBhvr>
                                      <p:to>
                                        <p:strVal val="visible"/>
                                      </p:to>
                                    </p:set>
                                    <p:animEffect transition="in" filter="fade">
                                      <p:cBhvr>
                                        <p:cTn id="19" dur="1000"/>
                                        <p:tgtEl>
                                          <p:spTgt spid="1028"/>
                                        </p:tgtEl>
                                      </p:cBhvr>
                                    </p:animEffect>
                                    <p:anim calcmode="lin" valueType="num">
                                      <p:cBhvr>
                                        <p:cTn id="20" dur="1000" fill="hold"/>
                                        <p:tgtEl>
                                          <p:spTgt spid="1028"/>
                                        </p:tgtEl>
                                        <p:attrNameLst>
                                          <p:attrName>ppt_x</p:attrName>
                                        </p:attrNameLst>
                                      </p:cBhvr>
                                      <p:tavLst>
                                        <p:tav tm="0">
                                          <p:val>
                                            <p:strVal val="#ppt_x"/>
                                          </p:val>
                                        </p:tav>
                                        <p:tav tm="100000">
                                          <p:val>
                                            <p:strVal val="#ppt_x"/>
                                          </p:val>
                                        </p:tav>
                                      </p:tavLst>
                                    </p:anim>
                                    <p:anim calcmode="lin" valueType="num">
                                      <p:cBhvr>
                                        <p:cTn id="21" dur="1000" fill="hold"/>
                                        <p:tgtEl>
                                          <p:spTgt spid="10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857250"/>
            <a:ext cx="9144000"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kern="0">
              <a:solidFill>
                <a:sysClr val="windowText" lastClr="000000"/>
              </a:solidFill>
            </a:endParaRPr>
          </a:p>
        </p:txBody>
      </p:sp>
      <p:sp>
        <p:nvSpPr>
          <p:cNvPr id="3" name="Content Placeholder 2"/>
          <p:cNvSpPr>
            <a:spLocks noGrp="1"/>
          </p:cNvSpPr>
          <p:nvPr>
            <p:ph idx="1"/>
          </p:nvPr>
        </p:nvSpPr>
        <p:spPr>
          <a:xfrm>
            <a:off x="76200" y="1790871"/>
            <a:ext cx="2743200" cy="4290928"/>
          </a:xfrm>
        </p:spPr>
        <p:txBody>
          <a:bodyPr>
            <a:normAutofit/>
          </a:bodyPr>
          <a:lstStyle/>
          <a:p>
            <a:endParaRPr lang="en-US" sz="1400" dirty="0"/>
          </a:p>
          <a:p>
            <a:pPr marL="0" indent="0">
              <a:buNone/>
            </a:pPr>
            <a:r>
              <a:rPr lang="en-US" sz="1600" dirty="0" err="1"/>
              <a:t>En</a:t>
            </a:r>
            <a:r>
              <a:rPr lang="en-US" sz="1600" dirty="0"/>
              <a:t> </a:t>
            </a:r>
            <a:r>
              <a:rPr lang="en-US" sz="1600" dirty="0" err="1"/>
              <a:t>partenariat</a:t>
            </a:r>
            <a:r>
              <a:rPr lang="en-US" sz="1600" dirty="0"/>
              <a:t> avec la </a:t>
            </a:r>
            <a:r>
              <a:rPr lang="en-US" sz="1600" b="1" dirty="0"/>
              <a:t>NASA</a:t>
            </a:r>
          </a:p>
          <a:p>
            <a:endParaRPr lang="en-US" sz="1600" dirty="0"/>
          </a:p>
          <a:p>
            <a:pPr marL="0" indent="0">
              <a:buNone/>
            </a:pPr>
            <a:r>
              <a:rPr lang="en-US" sz="1600" dirty="0" err="1"/>
              <a:t>Capacité</a:t>
            </a:r>
            <a:r>
              <a:rPr lang="en-US" sz="1600" dirty="0"/>
              <a:t> à </a:t>
            </a:r>
            <a:r>
              <a:rPr lang="en-US" sz="1600" dirty="0" err="1"/>
              <a:t>mesurer</a:t>
            </a:r>
            <a:r>
              <a:rPr lang="en-US" sz="1600" dirty="0"/>
              <a:t>: </a:t>
            </a:r>
          </a:p>
          <a:p>
            <a:r>
              <a:rPr lang="fr-FR" sz="1400" dirty="0"/>
              <a:t>Total des solides en suspension (TSS)</a:t>
            </a:r>
          </a:p>
          <a:p>
            <a:r>
              <a:rPr lang="en-US" sz="1400" dirty="0"/>
              <a:t>Chlorophyll-a (</a:t>
            </a:r>
            <a:r>
              <a:rPr lang="en-US" sz="1400" dirty="0" err="1"/>
              <a:t>Chl</a:t>
            </a:r>
            <a:r>
              <a:rPr lang="en-US" sz="1400" dirty="0"/>
              <a:t>) </a:t>
            </a:r>
          </a:p>
          <a:p>
            <a:endParaRPr lang="en-US" sz="1600" dirty="0"/>
          </a:p>
          <a:p>
            <a:pPr marL="0" indent="0">
              <a:buNone/>
            </a:pPr>
            <a:r>
              <a:rPr lang="en-US" sz="1600" dirty="0"/>
              <a:t>Deux études de </a:t>
            </a:r>
            <a:r>
              <a:rPr lang="en-US" sz="1600" dirty="0" err="1"/>
              <a:t>cas</a:t>
            </a:r>
            <a:r>
              <a:rPr lang="en-US" sz="1600" dirty="0"/>
              <a:t>:</a:t>
            </a:r>
          </a:p>
          <a:p>
            <a:r>
              <a:rPr lang="en-US" sz="1400" dirty="0"/>
              <a:t>Peru: Lake </a:t>
            </a:r>
            <a:r>
              <a:rPr lang="en-US" sz="1400" dirty="0" err="1"/>
              <a:t>Chinchayaqucha</a:t>
            </a:r>
            <a:endParaRPr lang="en-US" sz="1400" dirty="0"/>
          </a:p>
          <a:p>
            <a:r>
              <a:rPr lang="en-US" sz="1400" dirty="0" err="1"/>
              <a:t>Sénégal</a:t>
            </a:r>
            <a:r>
              <a:rPr lang="en-US" sz="1400" dirty="0"/>
              <a:t>: Lake </a:t>
            </a:r>
            <a:r>
              <a:rPr lang="en-US" sz="1400" dirty="0" err="1"/>
              <a:t>Guiers</a:t>
            </a:r>
            <a:r>
              <a:rPr lang="en-US" sz="1400" dirty="0"/>
              <a:t> </a:t>
            </a:r>
          </a:p>
          <a:p>
            <a:pPr marL="0" indent="0">
              <a:buNone/>
            </a:pPr>
            <a:endParaRPr lang="en-US" sz="1600" b="1" dirty="0"/>
          </a:p>
          <a:p>
            <a:endParaRPr lang="en-US" sz="1600" dirty="0"/>
          </a:p>
        </p:txBody>
      </p:sp>
      <p:pic>
        <p:nvPicPr>
          <p:cNvPr id="8" name="Picture 7">
            <a:extLst>
              <a:ext uri="{FF2B5EF4-FFF2-40B4-BE49-F238E27FC236}">
                <a16:creationId xmlns:a16="http://schemas.microsoft.com/office/drawing/2014/main" id="{80C340B3-D691-4B3D-84AE-273731AF9FFC}"/>
              </a:ext>
            </a:extLst>
          </p:cNvPr>
          <p:cNvPicPr>
            <a:picLocks noChangeAspect="1"/>
          </p:cNvPicPr>
          <p:nvPr/>
        </p:nvPicPr>
        <p:blipFill>
          <a:blip r:embed="rId3"/>
          <a:stretch>
            <a:fillRect/>
          </a:stretch>
        </p:blipFill>
        <p:spPr>
          <a:xfrm>
            <a:off x="2676526" y="1981201"/>
            <a:ext cx="6467474" cy="1847849"/>
          </a:xfrm>
          <a:prstGeom prst="rect">
            <a:avLst/>
          </a:prstGeom>
        </p:spPr>
      </p:pic>
      <p:pic>
        <p:nvPicPr>
          <p:cNvPr id="9" name="Picture 8">
            <a:extLst>
              <a:ext uri="{FF2B5EF4-FFF2-40B4-BE49-F238E27FC236}">
                <a16:creationId xmlns:a16="http://schemas.microsoft.com/office/drawing/2014/main" id="{01A5C441-CDEE-461B-BF71-700EB227383F}"/>
              </a:ext>
            </a:extLst>
          </p:cNvPr>
          <p:cNvPicPr>
            <a:picLocks noChangeAspect="1"/>
          </p:cNvPicPr>
          <p:nvPr/>
        </p:nvPicPr>
        <p:blipFill>
          <a:blip r:embed="rId4"/>
          <a:stretch>
            <a:fillRect/>
          </a:stretch>
        </p:blipFill>
        <p:spPr>
          <a:xfrm>
            <a:off x="2676526" y="4038600"/>
            <a:ext cx="6467474" cy="1847850"/>
          </a:xfrm>
          <a:prstGeom prst="rect">
            <a:avLst/>
          </a:prstGeom>
        </p:spPr>
      </p:pic>
      <p:sp>
        <p:nvSpPr>
          <p:cNvPr id="10" name="TextBox 9"/>
          <p:cNvSpPr txBox="1"/>
          <p:nvPr/>
        </p:nvSpPr>
        <p:spPr>
          <a:xfrm>
            <a:off x="5387716" y="1666574"/>
            <a:ext cx="3756285" cy="276999"/>
          </a:xfrm>
          <a:prstGeom prst="rect">
            <a:avLst/>
          </a:prstGeom>
          <a:noFill/>
        </p:spPr>
        <p:txBody>
          <a:bodyPr wrap="none" rtlCol="0">
            <a:spAutoFit/>
          </a:bodyPr>
          <a:lstStyle/>
          <a:p>
            <a:pPr defTabSz="914400"/>
            <a:r>
              <a:rPr lang="en-US" sz="1200" b="1" kern="0" dirty="0">
                <a:solidFill>
                  <a:srgbClr val="FF0000"/>
                </a:solidFill>
              </a:rPr>
              <a:t>X</a:t>
            </a:r>
            <a:r>
              <a:rPr lang="en-US" sz="1200" kern="0" dirty="0">
                <a:solidFill>
                  <a:sysClr val="windowText" lastClr="000000"/>
                </a:solidFill>
              </a:rPr>
              <a:t> Each measuring point represents the whole water body</a:t>
            </a:r>
          </a:p>
        </p:txBody>
      </p:sp>
      <p:sp>
        <p:nvSpPr>
          <p:cNvPr id="11" name="Title 1">
            <a:extLst>
              <a:ext uri="{FF2B5EF4-FFF2-40B4-BE49-F238E27FC236}">
                <a16:creationId xmlns:a16="http://schemas.microsoft.com/office/drawing/2014/main" id="{9071F7FD-03BE-4126-B250-F46780561A04}"/>
              </a:ext>
            </a:extLst>
          </p:cNvPr>
          <p:cNvSpPr txBox="1">
            <a:spLocks/>
          </p:cNvSpPr>
          <p:nvPr/>
        </p:nvSpPr>
        <p:spPr>
          <a:xfrm>
            <a:off x="2954338" y="1628949"/>
            <a:ext cx="2946400" cy="352251"/>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lvl="1" defTabSz="914400"/>
            <a:r>
              <a:rPr lang="en-US" sz="1600" kern="0" dirty="0" err="1">
                <a:solidFill>
                  <a:sysClr val="windowText" lastClr="000000"/>
                </a:solidFill>
              </a:rPr>
              <a:t>S</a:t>
            </a:r>
            <a:r>
              <a:rPr lang="en-US" sz="1600" dirty="0" err="1"/>
              <a:t>é</a:t>
            </a:r>
            <a:r>
              <a:rPr lang="en-US" sz="1600" kern="0" dirty="0" err="1">
                <a:solidFill>
                  <a:sysClr val="windowText" lastClr="000000"/>
                </a:solidFill>
              </a:rPr>
              <a:t>n</a:t>
            </a:r>
            <a:r>
              <a:rPr lang="en-US" sz="1600" dirty="0" err="1"/>
              <a:t>é</a:t>
            </a:r>
            <a:r>
              <a:rPr lang="en-US" sz="1600" kern="0" dirty="0" err="1">
                <a:solidFill>
                  <a:sysClr val="windowText" lastClr="000000"/>
                </a:solidFill>
              </a:rPr>
              <a:t>gal</a:t>
            </a:r>
            <a:r>
              <a:rPr lang="en-US" sz="1600" kern="0" dirty="0">
                <a:solidFill>
                  <a:sysClr val="windowText" lastClr="000000"/>
                </a:solidFill>
              </a:rPr>
              <a:t>: Lake </a:t>
            </a:r>
            <a:r>
              <a:rPr lang="en-US" sz="1600" kern="0" dirty="0" err="1">
                <a:solidFill>
                  <a:sysClr val="windowText" lastClr="000000"/>
                </a:solidFill>
              </a:rPr>
              <a:t>Guiers</a:t>
            </a:r>
            <a:r>
              <a:rPr lang="en-US" sz="1600" kern="0" dirty="0">
                <a:solidFill>
                  <a:sysClr val="windowText" lastClr="000000"/>
                </a:solidFill>
              </a:rPr>
              <a:t> </a:t>
            </a:r>
          </a:p>
        </p:txBody>
      </p:sp>
      <p:sp>
        <p:nvSpPr>
          <p:cNvPr id="13" name="TextBox 12"/>
          <p:cNvSpPr txBox="1"/>
          <p:nvPr/>
        </p:nvSpPr>
        <p:spPr>
          <a:xfrm>
            <a:off x="79796" y="199715"/>
            <a:ext cx="8994770" cy="584775"/>
          </a:xfrm>
          <a:prstGeom prst="rect">
            <a:avLst/>
          </a:prstGeom>
          <a:noFill/>
        </p:spPr>
        <p:txBody>
          <a:bodyPr wrap="none" rtlCol="0">
            <a:spAutoFit/>
          </a:bodyPr>
          <a:lstStyle/>
          <a:p>
            <a:r>
              <a:rPr lang="en-US" sz="3200" b="1" dirty="0" err="1">
                <a:solidFill>
                  <a:srgbClr val="00AEEF"/>
                </a:solidFill>
                <a:latin typeface="Roboto Regular"/>
                <a:ea typeface="+mj-ea"/>
                <a:cs typeface="Roboto Regular"/>
              </a:rPr>
              <a:t>Qualité</a:t>
            </a:r>
            <a:r>
              <a:rPr lang="en-US" sz="3200" b="1" dirty="0">
                <a:solidFill>
                  <a:srgbClr val="00AEEF"/>
                </a:solidFill>
                <a:latin typeface="Roboto Regular"/>
                <a:ea typeface="+mj-ea"/>
                <a:cs typeface="Roboto Regular"/>
              </a:rPr>
              <a:t> de </a:t>
            </a:r>
            <a:r>
              <a:rPr lang="en-US" sz="3200" b="1" dirty="0" err="1">
                <a:solidFill>
                  <a:srgbClr val="00AEEF"/>
                </a:solidFill>
                <a:latin typeface="Roboto Regular"/>
                <a:ea typeface="+mj-ea"/>
                <a:cs typeface="Roboto Regular"/>
              </a:rPr>
              <a:t>l’eau</a:t>
            </a:r>
            <a:r>
              <a:rPr lang="en-US" sz="3200" b="1" dirty="0">
                <a:solidFill>
                  <a:srgbClr val="00AEEF"/>
                </a:solidFill>
                <a:latin typeface="Roboto Regular"/>
                <a:ea typeface="+mj-ea"/>
                <a:cs typeface="Roboto Regular"/>
              </a:rPr>
              <a:t> des Plans </a:t>
            </a:r>
            <a:r>
              <a:rPr lang="en-US" sz="3200" b="1" dirty="0" err="1">
                <a:solidFill>
                  <a:srgbClr val="00AEEF"/>
                </a:solidFill>
                <a:latin typeface="Roboto Regular"/>
                <a:ea typeface="+mj-ea"/>
                <a:cs typeface="Roboto Regular"/>
              </a:rPr>
              <a:t>d’Eau</a:t>
            </a:r>
            <a:r>
              <a:rPr lang="en-US" sz="3200" b="1" dirty="0">
                <a:solidFill>
                  <a:srgbClr val="00AEEF"/>
                </a:solidFill>
                <a:latin typeface="Roboto Regular"/>
                <a:ea typeface="+mj-ea"/>
                <a:cs typeface="Roboto Regular"/>
              </a:rPr>
              <a:t> - SDG 6.3.2 </a:t>
            </a:r>
          </a:p>
        </p:txBody>
      </p:sp>
    </p:spTree>
    <p:extLst>
      <p:ext uri="{BB962C8B-B14F-4D97-AF65-F5344CB8AC3E}">
        <p14:creationId xmlns:p14="http://schemas.microsoft.com/office/powerpoint/2010/main" val="3407823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fade">
                                      <p:cBhvr>
                                        <p:cTn id="14" dur="1000"/>
                                        <p:tgtEl>
                                          <p:spTgt spid="3">
                                            <p:txEl>
                                              <p:pRg st="3" end="3"/>
                                            </p:txEl>
                                          </p:spTgt>
                                        </p:tgtEl>
                                      </p:cBhvr>
                                    </p:animEffect>
                                    <p:anim calcmode="lin" valueType="num">
                                      <p:cBhvr>
                                        <p:cTn id="1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1000"/>
                                        <p:tgtEl>
                                          <p:spTgt spid="3">
                                            <p:txEl>
                                              <p:pRg st="5" end="5"/>
                                            </p:txEl>
                                          </p:spTgt>
                                        </p:tgtEl>
                                      </p:cBhvr>
                                    </p:animEffect>
                                    <p:anim calcmode="lin" valueType="num">
                                      <p:cBhvr>
                                        <p:cTn id="2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fade">
                                      <p:cBhvr>
                                        <p:cTn id="35" dur="1000"/>
                                        <p:tgtEl>
                                          <p:spTgt spid="3">
                                            <p:txEl>
                                              <p:pRg st="7" end="7"/>
                                            </p:txEl>
                                          </p:spTgt>
                                        </p:tgtEl>
                                      </p:cBhvr>
                                    </p:animEffect>
                                    <p:anim calcmode="lin" valueType="num">
                                      <p:cBhvr>
                                        <p:cTn id="36"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fade">
                                      <p:cBhvr>
                                        <p:cTn id="42" dur="1000"/>
                                        <p:tgtEl>
                                          <p:spTgt spid="3">
                                            <p:txEl>
                                              <p:pRg st="8" end="8"/>
                                            </p:txEl>
                                          </p:spTgt>
                                        </p:tgtEl>
                                      </p:cBhvr>
                                    </p:animEffect>
                                    <p:anim calcmode="lin" valueType="num">
                                      <p:cBhvr>
                                        <p:cTn id="43"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9" end="9"/>
                                            </p:txEl>
                                          </p:spTgt>
                                        </p:tgtEl>
                                        <p:attrNameLst>
                                          <p:attrName>style.visibility</p:attrName>
                                        </p:attrNameLst>
                                      </p:cBhvr>
                                      <p:to>
                                        <p:strVal val="visible"/>
                                      </p:to>
                                    </p:set>
                                    <p:animEffect transition="in" filter="fade">
                                      <p:cBhvr>
                                        <p:cTn id="49" dur="1000"/>
                                        <p:tgtEl>
                                          <p:spTgt spid="3">
                                            <p:txEl>
                                              <p:pRg st="9" end="9"/>
                                            </p:txEl>
                                          </p:spTgt>
                                        </p:tgtEl>
                                      </p:cBhvr>
                                    </p:animEffect>
                                    <p:anim calcmode="lin" valueType="num">
                                      <p:cBhvr>
                                        <p:cTn id="50"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fade">
                                      <p:cBhvr>
                                        <p:cTn id="56" dur="1000"/>
                                        <p:tgtEl>
                                          <p:spTgt spid="8"/>
                                        </p:tgtEl>
                                      </p:cBhvr>
                                    </p:animEffect>
                                    <p:anim calcmode="lin" valueType="num">
                                      <p:cBhvr>
                                        <p:cTn id="57" dur="1000" fill="hold"/>
                                        <p:tgtEl>
                                          <p:spTgt spid="8"/>
                                        </p:tgtEl>
                                        <p:attrNameLst>
                                          <p:attrName>ppt_x</p:attrName>
                                        </p:attrNameLst>
                                      </p:cBhvr>
                                      <p:tavLst>
                                        <p:tav tm="0">
                                          <p:val>
                                            <p:strVal val="#ppt_x"/>
                                          </p:val>
                                        </p:tav>
                                        <p:tav tm="100000">
                                          <p:val>
                                            <p:strVal val="#ppt_x"/>
                                          </p:val>
                                        </p:tav>
                                      </p:tavLst>
                                    </p:anim>
                                    <p:anim calcmode="lin" valueType="num">
                                      <p:cBhvr>
                                        <p:cTn id="58" dur="1000" fill="hold"/>
                                        <p:tgtEl>
                                          <p:spTgt spid="8"/>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fade">
                                      <p:cBhvr>
                                        <p:cTn id="61" dur="1000"/>
                                        <p:tgtEl>
                                          <p:spTgt spid="11"/>
                                        </p:tgtEl>
                                      </p:cBhvr>
                                    </p:animEffect>
                                    <p:anim calcmode="lin" valueType="num">
                                      <p:cBhvr>
                                        <p:cTn id="62" dur="1000" fill="hold"/>
                                        <p:tgtEl>
                                          <p:spTgt spid="11"/>
                                        </p:tgtEl>
                                        <p:attrNameLst>
                                          <p:attrName>ppt_x</p:attrName>
                                        </p:attrNameLst>
                                      </p:cBhvr>
                                      <p:tavLst>
                                        <p:tav tm="0">
                                          <p:val>
                                            <p:strVal val="#ppt_x"/>
                                          </p:val>
                                        </p:tav>
                                        <p:tav tm="100000">
                                          <p:val>
                                            <p:strVal val="#ppt_x"/>
                                          </p:val>
                                        </p:tav>
                                      </p:tavLst>
                                    </p:anim>
                                    <p:anim calcmode="lin" valueType="num">
                                      <p:cBhvr>
                                        <p:cTn id="63" dur="1000" fill="hold"/>
                                        <p:tgtEl>
                                          <p:spTgt spid="11"/>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fade">
                                      <p:cBhvr>
                                        <p:cTn id="66" dur="1000"/>
                                        <p:tgtEl>
                                          <p:spTgt spid="10"/>
                                        </p:tgtEl>
                                      </p:cBhvr>
                                    </p:animEffect>
                                    <p:anim calcmode="lin" valueType="num">
                                      <p:cBhvr>
                                        <p:cTn id="67" dur="1000" fill="hold"/>
                                        <p:tgtEl>
                                          <p:spTgt spid="10"/>
                                        </p:tgtEl>
                                        <p:attrNameLst>
                                          <p:attrName>ppt_x</p:attrName>
                                        </p:attrNameLst>
                                      </p:cBhvr>
                                      <p:tavLst>
                                        <p:tav tm="0">
                                          <p:val>
                                            <p:strVal val="#ppt_x"/>
                                          </p:val>
                                        </p:tav>
                                        <p:tav tm="100000">
                                          <p:val>
                                            <p:strVal val="#ppt_x"/>
                                          </p:val>
                                        </p:tav>
                                      </p:tavLst>
                                    </p:anim>
                                    <p:anim calcmode="lin" valueType="num">
                                      <p:cBhvr>
                                        <p:cTn id="6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nodeType="clickEffect">
                                  <p:stCondLst>
                                    <p:cond delay="0"/>
                                  </p:stCondLst>
                                  <p:childTnLst>
                                    <p:set>
                                      <p:cBhvr>
                                        <p:cTn id="72" dur="1" fill="hold">
                                          <p:stCondLst>
                                            <p:cond delay="0"/>
                                          </p:stCondLst>
                                        </p:cTn>
                                        <p:tgtEl>
                                          <p:spTgt spid="9"/>
                                        </p:tgtEl>
                                        <p:attrNameLst>
                                          <p:attrName>style.visibility</p:attrName>
                                        </p:attrNameLst>
                                      </p:cBhvr>
                                      <p:to>
                                        <p:strVal val="visible"/>
                                      </p:to>
                                    </p:set>
                                    <p:animEffect transition="in" filter="fade">
                                      <p:cBhvr>
                                        <p:cTn id="73" dur="1000"/>
                                        <p:tgtEl>
                                          <p:spTgt spid="9"/>
                                        </p:tgtEl>
                                      </p:cBhvr>
                                    </p:animEffect>
                                    <p:anim calcmode="lin" valueType="num">
                                      <p:cBhvr>
                                        <p:cTn id="74" dur="1000" fill="hold"/>
                                        <p:tgtEl>
                                          <p:spTgt spid="9"/>
                                        </p:tgtEl>
                                        <p:attrNameLst>
                                          <p:attrName>ppt_x</p:attrName>
                                        </p:attrNameLst>
                                      </p:cBhvr>
                                      <p:tavLst>
                                        <p:tav tm="0">
                                          <p:val>
                                            <p:strVal val="#ppt_x"/>
                                          </p:val>
                                        </p:tav>
                                        <p:tav tm="100000">
                                          <p:val>
                                            <p:strVal val="#ppt_x"/>
                                          </p:val>
                                        </p:tav>
                                      </p:tavLst>
                                    </p:anim>
                                    <p:anim calcmode="lin" valueType="num">
                                      <p:cBhvr>
                                        <p:cTn id="7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0"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89067" y="124765"/>
            <a:ext cx="5739072" cy="584775"/>
          </a:xfrm>
          <a:prstGeom prst="rect">
            <a:avLst/>
          </a:prstGeom>
          <a:noFill/>
        </p:spPr>
        <p:txBody>
          <a:bodyPr wrap="none" rtlCol="0">
            <a:spAutoFit/>
          </a:bodyPr>
          <a:lstStyle/>
          <a:p>
            <a:r>
              <a:rPr lang="en-US" sz="3200" b="1" dirty="0">
                <a:solidFill>
                  <a:srgbClr val="00AEEF"/>
                </a:solidFill>
                <a:latin typeface="Roboto Regular"/>
                <a:ea typeface="+mj-ea"/>
                <a:cs typeface="Roboto Regular"/>
              </a:rPr>
              <a:t>Le </a:t>
            </a:r>
            <a:r>
              <a:rPr lang="en-US" sz="3200" b="1" dirty="0" err="1">
                <a:solidFill>
                  <a:srgbClr val="00AEEF"/>
                </a:solidFill>
                <a:latin typeface="Roboto Regular"/>
                <a:ea typeface="+mj-ea"/>
                <a:cs typeface="Roboto Regular"/>
              </a:rPr>
              <a:t>Suivi</a:t>
            </a:r>
            <a:r>
              <a:rPr lang="en-US" sz="3200" b="1" dirty="0">
                <a:solidFill>
                  <a:srgbClr val="00AEEF"/>
                </a:solidFill>
                <a:latin typeface="Roboto Regular"/>
                <a:ea typeface="+mj-ea"/>
                <a:cs typeface="Roboto Regular"/>
              </a:rPr>
              <a:t> des Zones </a:t>
            </a:r>
            <a:r>
              <a:rPr lang="en-US" sz="3200" b="1" dirty="0" err="1">
                <a:solidFill>
                  <a:srgbClr val="00AEEF"/>
                </a:solidFill>
                <a:latin typeface="Roboto Regular"/>
                <a:ea typeface="+mj-ea"/>
                <a:cs typeface="Roboto Regular"/>
              </a:rPr>
              <a:t>Humides</a:t>
            </a:r>
            <a:endParaRPr lang="en-US" sz="3200" b="1" dirty="0">
              <a:solidFill>
                <a:srgbClr val="00AEEF"/>
              </a:solidFill>
              <a:latin typeface="Roboto Regular"/>
              <a:ea typeface="+mj-ea"/>
              <a:cs typeface="Roboto Regular"/>
            </a:endParaRPr>
          </a:p>
        </p:txBody>
      </p:sp>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784490"/>
            <a:ext cx="9144000" cy="6037908"/>
          </a:xfrm>
          <a:prstGeom prst="rect">
            <a:avLst/>
          </a:prstGeom>
        </p:spPr>
      </p:pic>
      <p:grpSp>
        <p:nvGrpSpPr>
          <p:cNvPr id="6" name="Group 5"/>
          <p:cNvGrpSpPr/>
          <p:nvPr/>
        </p:nvGrpSpPr>
        <p:grpSpPr>
          <a:xfrm>
            <a:off x="6050692" y="2654489"/>
            <a:ext cx="2970000" cy="4054345"/>
            <a:chOff x="5644857" y="1154012"/>
            <a:chExt cx="2970000" cy="3453766"/>
          </a:xfrm>
        </p:grpSpPr>
        <p:pic>
          <p:nvPicPr>
            <p:cNvPr id="7" name="Content Placeholder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644857" y="1154012"/>
              <a:ext cx="2970000" cy="3453766"/>
            </a:xfrm>
            <a:prstGeom prst="rect">
              <a:avLst/>
            </a:prstGeom>
            <a:ln>
              <a:solidFill>
                <a:schemeClr val="accent1"/>
              </a:solidFill>
            </a:ln>
          </p:spPr>
        </p:pic>
        <p:pic>
          <p:nvPicPr>
            <p:cNvPr id="8" name="Picture 7"/>
            <p:cNvPicPr/>
            <p:nvPr/>
          </p:nvPicPr>
          <p:blipFill>
            <a:blip r:embed="rId4" cstate="print">
              <a:extLst>
                <a:ext uri="{28A0092B-C50C-407E-A947-70E740481C1C}">
                  <a14:useLocalDpi xmlns:a14="http://schemas.microsoft.com/office/drawing/2010/main"/>
                </a:ext>
              </a:extLst>
            </a:blip>
            <a:srcRect/>
            <a:stretch>
              <a:fillRect/>
            </a:stretch>
          </p:blipFill>
          <p:spPr bwMode="auto">
            <a:xfrm>
              <a:off x="6860331" y="1193639"/>
              <a:ext cx="1691393" cy="335829"/>
            </a:xfrm>
            <a:prstGeom prst="rect">
              <a:avLst/>
            </a:prstGeom>
            <a:noFill/>
            <a:ln>
              <a:solidFill>
                <a:schemeClr val="accent1"/>
              </a:solidFill>
            </a:ln>
          </p:spPr>
        </p:pic>
      </p:grpSp>
    </p:spTree>
    <p:extLst>
      <p:ext uri="{BB962C8B-B14F-4D97-AF65-F5344CB8AC3E}">
        <p14:creationId xmlns:p14="http://schemas.microsoft.com/office/powerpoint/2010/main" val="1720308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80">
                                          <p:stCondLst>
                                            <p:cond delay="0"/>
                                          </p:stCondLst>
                                        </p:cTn>
                                        <p:tgtEl>
                                          <p:spTgt spid="5"/>
                                        </p:tgtEl>
                                      </p:cBhvr>
                                    </p:animEffect>
                                    <p:anim calcmode="lin" valueType="num">
                                      <p:cBhvr>
                                        <p:cTn id="15"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20" dur="26">
                                          <p:stCondLst>
                                            <p:cond delay="650"/>
                                          </p:stCondLst>
                                        </p:cTn>
                                        <p:tgtEl>
                                          <p:spTgt spid="5"/>
                                        </p:tgtEl>
                                      </p:cBhvr>
                                      <p:to x="100000" y="60000"/>
                                    </p:animScale>
                                    <p:animScale>
                                      <p:cBhvr>
                                        <p:cTn id="21" dur="166" decel="50000">
                                          <p:stCondLst>
                                            <p:cond delay="676"/>
                                          </p:stCondLst>
                                        </p:cTn>
                                        <p:tgtEl>
                                          <p:spTgt spid="5"/>
                                        </p:tgtEl>
                                      </p:cBhvr>
                                      <p:to x="100000" y="100000"/>
                                    </p:animScale>
                                    <p:animScale>
                                      <p:cBhvr>
                                        <p:cTn id="22" dur="26">
                                          <p:stCondLst>
                                            <p:cond delay="1312"/>
                                          </p:stCondLst>
                                        </p:cTn>
                                        <p:tgtEl>
                                          <p:spTgt spid="5"/>
                                        </p:tgtEl>
                                      </p:cBhvr>
                                      <p:to x="100000" y="80000"/>
                                    </p:animScale>
                                    <p:animScale>
                                      <p:cBhvr>
                                        <p:cTn id="23" dur="166" decel="50000">
                                          <p:stCondLst>
                                            <p:cond delay="1338"/>
                                          </p:stCondLst>
                                        </p:cTn>
                                        <p:tgtEl>
                                          <p:spTgt spid="5"/>
                                        </p:tgtEl>
                                      </p:cBhvr>
                                      <p:to x="100000" y="100000"/>
                                    </p:animScale>
                                    <p:animScale>
                                      <p:cBhvr>
                                        <p:cTn id="24" dur="26">
                                          <p:stCondLst>
                                            <p:cond delay="1642"/>
                                          </p:stCondLst>
                                        </p:cTn>
                                        <p:tgtEl>
                                          <p:spTgt spid="5"/>
                                        </p:tgtEl>
                                      </p:cBhvr>
                                      <p:to x="100000" y="90000"/>
                                    </p:animScale>
                                    <p:animScale>
                                      <p:cBhvr>
                                        <p:cTn id="25" dur="166" decel="50000">
                                          <p:stCondLst>
                                            <p:cond delay="1668"/>
                                          </p:stCondLst>
                                        </p:cTn>
                                        <p:tgtEl>
                                          <p:spTgt spid="5"/>
                                        </p:tgtEl>
                                      </p:cBhvr>
                                      <p:to x="100000" y="100000"/>
                                    </p:animScale>
                                    <p:animScale>
                                      <p:cBhvr>
                                        <p:cTn id="26" dur="26">
                                          <p:stCondLst>
                                            <p:cond delay="1808"/>
                                          </p:stCondLst>
                                        </p:cTn>
                                        <p:tgtEl>
                                          <p:spTgt spid="5"/>
                                        </p:tgtEl>
                                      </p:cBhvr>
                                      <p:to x="100000" y="95000"/>
                                    </p:animScale>
                                    <p:animScale>
                                      <p:cBhvr>
                                        <p:cTn id="27"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3418" y="722876"/>
            <a:ext cx="8586382" cy="3009677"/>
          </a:xfrm>
          <a:ln>
            <a:solidFill>
              <a:schemeClr val="bg1">
                <a:lumMod val="65000"/>
              </a:schemeClr>
            </a:solidFill>
          </a:ln>
        </p:spPr>
        <p:txBody>
          <a:bodyPr>
            <a:normAutofit fontScale="90000"/>
          </a:bodyPr>
          <a:lstStyle/>
          <a:p>
            <a:r>
              <a:rPr lang="en-US" sz="3600" dirty="0" err="1">
                <a:solidFill>
                  <a:srgbClr val="00AEEF"/>
                </a:solidFill>
                <a:latin typeface="Roboto Regular"/>
                <a:ea typeface="+mj-ea"/>
                <a:cs typeface="Roboto Regular"/>
              </a:rPr>
              <a:t>GlobWetland</a:t>
            </a:r>
            <a:r>
              <a:rPr lang="en-US" sz="3600" dirty="0">
                <a:solidFill>
                  <a:srgbClr val="00AEEF"/>
                </a:solidFill>
                <a:latin typeface="Roboto Regular"/>
                <a:ea typeface="+mj-ea"/>
                <a:cs typeface="Roboto Regular"/>
              </a:rPr>
              <a:t> Africa: </a:t>
            </a:r>
            <a:br>
              <a:rPr lang="en-US" dirty="0"/>
            </a:br>
            <a:br>
              <a:rPr lang="en-US" dirty="0"/>
            </a:br>
            <a:r>
              <a:rPr lang="fr-FR" sz="1800" dirty="0">
                <a:solidFill>
                  <a:schemeClr val="tx1">
                    <a:lumMod val="50000"/>
                    <a:lumOff val="50000"/>
                  </a:schemeClr>
                </a:solidFill>
              </a:rPr>
              <a:t>Vers des observatoires des zones humides basés sur l'OT en Afrique et au-delà</a:t>
            </a:r>
            <a:br>
              <a:rPr lang="en-US" sz="2000" dirty="0"/>
            </a:br>
            <a:endParaRPr lang="en-GB" sz="2000" dirty="0"/>
          </a:p>
        </p:txBody>
      </p:sp>
      <p:pic>
        <p:nvPicPr>
          <p:cNvPr id="2050" name="Picture 2" descr="http://www.esa.int/esalogo/images/downloads/Digital_logo/Hi_resolution/41_digital_logo_grey_HI.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905672" y="5163192"/>
            <a:ext cx="1519109" cy="750083"/>
          </a:xfrm>
          <a:prstGeom prst="rect">
            <a:avLst/>
          </a:prstGeom>
          <a:noFill/>
          <a:extLst>
            <a:ext uri="{909E8E84-426E-40dd-AFC4-6F175D3DCCD1}">
              <a14:hiddenFill xmlns:a14="http://schemas.microsoft.com/office/drawing/2010/main" xmlns="">
                <a:solidFill>
                  <a:srgbClr val="FFFFFF"/>
                </a:solidFill>
              </a14:hiddenFill>
            </a:ext>
          </a:extLst>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39000" y="1157587"/>
            <a:ext cx="1448816" cy="767020"/>
          </a:xfrm>
          <a:prstGeom prst="rect">
            <a:avLst/>
          </a:prstGeom>
        </p:spPr>
      </p:pic>
      <p:pic>
        <p:nvPicPr>
          <p:cNvPr id="5" name="Picture 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10855" y="1659316"/>
            <a:ext cx="6502400" cy="5040276"/>
          </a:xfrm>
          <a:prstGeom prst="rect">
            <a:avLst/>
          </a:prstGeom>
        </p:spPr>
      </p:pic>
      <p:sp>
        <p:nvSpPr>
          <p:cNvPr id="6" name="Line Callout 1 (Accent Bar) 10"/>
          <p:cNvSpPr/>
          <p:nvPr/>
        </p:nvSpPr>
        <p:spPr>
          <a:xfrm>
            <a:off x="4546609" y="228795"/>
            <a:ext cx="3239350" cy="276726"/>
          </a:xfrm>
          <a:prstGeom prst="accentCallout1">
            <a:avLst>
              <a:gd name="adj1" fmla="val 18750"/>
              <a:gd name="adj2" fmla="val -8333"/>
              <a:gd name="adj3" fmla="val -100096"/>
              <a:gd name="adj4" fmla="val -46126"/>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r>
              <a:rPr lang="da-DK" sz="1600" dirty="0"/>
              <a:t>www.globwetland-africa.org</a:t>
            </a:r>
            <a:endParaRPr lang="en-US" sz="1600" dirty="0"/>
          </a:p>
        </p:txBody>
      </p:sp>
    </p:spTree>
    <p:extLst>
      <p:ext uri="{BB962C8B-B14F-4D97-AF65-F5344CB8AC3E}">
        <p14:creationId xmlns:p14="http://schemas.microsoft.com/office/powerpoint/2010/main" val="1274304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EC60EA-1DEC-4B4D-9D19-2EA8A4824CD4}"/>
              </a:ext>
            </a:extLst>
          </p:cNvPr>
          <p:cNvSpPr>
            <a:spLocks noGrp="1"/>
          </p:cNvSpPr>
          <p:nvPr>
            <p:ph type="title"/>
          </p:nvPr>
        </p:nvSpPr>
        <p:spPr/>
        <p:txBody>
          <a:bodyPr/>
          <a:lstStyle/>
          <a:p>
            <a:r>
              <a:rPr lang="en-US" sz="3200" dirty="0" err="1">
                <a:solidFill>
                  <a:srgbClr val="00AEEF"/>
                </a:solidFill>
                <a:latin typeface="Roboto Regular"/>
                <a:ea typeface="+mj-ea"/>
                <a:cs typeface="Roboto Regular"/>
              </a:rPr>
              <a:t>Inventaire</a:t>
            </a:r>
            <a:r>
              <a:rPr lang="en-US" dirty="0"/>
              <a:t> </a:t>
            </a:r>
            <a:r>
              <a:rPr lang="en-US" sz="3200" dirty="0">
                <a:solidFill>
                  <a:srgbClr val="00AEEF"/>
                </a:solidFill>
                <a:latin typeface="Roboto Regular"/>
                <a:ea typeface="+mj-ea"/>
                <a:cs typeface="Roboto Regular"/>
              </a:rPr>
              <a:t>des Zones </a:t>
            </a:r>
            <a:r>
              <a:rPr lang="en-US" sz="3200" dirty="0" err="1">
                <a:solidFill>
                  <a:srgbClr val="00AEEF"/>
                </a:solidFill>
                <a:latin typeface="Roboto Regular"/>
                <a:ea typeface="+mj-ea"/>
                <a:cs typeface="Roboto Regular"/>
              </a:rPr>
              <a:t>Humides</a:t>
            </a:r>
            <a:endParaRPr lang="da-DK" sz="3200" dirty="0">
              <a:solidFill>
                <a:srgbClr val="00AEEF"/>
              </a:solidFill>
              <a:latin typeface="Roboto Regular"/>
              <a:ea typeface="+mj-ea"/>
              <a:cs typeface="Roboto Regular"/>
            </a:endParaRPr>
          </a:p>
        </p:txBody>
      </p:sp>
      <p:pic>
        <p:nvPicPr>
          <p:cNvPr id="8" name="Picture 7">
            <a:extLst>
              <a:ext uri="{FF2B5EF4-FFF2-40B4-BE49-F238E27FC236}">
                <a16:creationId xmlns:a16="http://schemas.microsoft.com/office/drawing/2014/main" id="{4D3575E4-5968-4726-8D1B-0E71F839DB2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938942" y="2007014"/>
            <a:ext cx="5182663" cy="3616199"/>
          </a:xfrm>
          <a:prstGeom prst="rect">
            <a:avLst/>
          </a:prstGeom>
        </p:spPr>
      </p:pic>
      <p:sp>
        <p:nvSpPr>
          <p:cNvPr id="5" name="Content Placeholder 5">
            <a:extLst>
              <a:ext uri="{FF2B5EF4-FFF2-40B4-BE49-F238E27FC236}">
                <a16:creationId xmlns:a16="http://schemas.microsoft.com/office/drawing/2014/main" id="{16721F39-49E6-47D3-A113-2F6FF4EA0B9F}"/>
              </a:ext>
            </a:extLst>
          </p:cNvPr>
          <p:cNvSpPr txBox="1">
            <a:spLocks/>
          </p:cNvSpPr>
          <p:nvPr/>
        </p:nvSpPr>
        <p:spPr>
          <a:xfrm>
            <a:off x="239274" y="2166339"/>
            <a:ext cx="3556872" cy="4084559"/>
          </a:xfrm>
          <a:prstGeom prst="rect">
            <a:avLst/>
          </a:prstGeom>
          <a:solidFill>
            <a:schemeClr val="bg1"/>
          </a:solidFill>
        </p:spPr>
        <p:txBody>
          <a:bodyPr vert="horz" lIns="0" tIns="0" rIns="0" bIns="0" rtlCol="0">
            <a:noAutofit/>
          </a:bodyPr>
          <a:lstStyle>
            <a:lvl1pPr marL="269969" indent="-269969" algn="l" defTabSz="914296" rtl="0" eaLnBrk="1" latinLnBrk="0" hangingPunct="1">
              <a:spcBef>
                <a:spcPct val="20000"/>
              </a:spcBef>
              <a:buFont typeface="Arial" pitchFamily="34" charset="0"/>
              <a:buChar char="•"/>
              <a:defRPr sz="2000" kern="1200">
                <a:solidFill>
                  <a:schemeClr val="accent3"/>
                </a:solidFill>
                <a:latin typeface="+mn-lt"/>
                <a:ea typeface="+mn-ea"/>
                <a:cs typeface="+mn-cs"/>
              </a:defRPr>
            </a:lvl1pPr>
            <a:lvl2pPr marL="539939" indent="-269969" algn="l" defTabSz="914296" rtl="0" eaLnBrk="1" latinLnBrk="0" hangingPunct="1">
              <a:spcBef>
                <a:spcPct val="20000"/>
              </a:spcBef>
              <a:buFont typeface="Arial" pitchFamily="34" charset="0"/>
              <a:buChar char="−"/>
              <a:defRPr sz="2000" kern="1200">
                <a:solidFill>
                  <a:schemeClr val="accent3"/>
                </a:solidFill>
                <a:latin typeface="+mn-lt"/>
                <a:ea typeface="+mn-ea"/>
                <a:cs typeface="+mn-cs"/>
              </a:defRPr>
            </a:lvl2pPr>
            <a:lvl3pPr marL="809908" indent="-269969" algn="l" defTabSz="914296" rtl="0" eaLnBrk="1" latinLnBrk="0" hangingPunct="1">
              <a:spcBef>
                <a:spcPct val="20000"/>
              </a:spcBef>
              <a:buFont typeface="Arial" pitchFamily="34" charset="0"/>
              <a:buChar char="•"/>
              <a:defRPr sz="2000" kern="1200">
                <a:solidFill>
                  <a:schemeClr val="accent3"/>
                </a:solidFill>
                <a:latin typeface="+mn-lt"/>
                <a:ea typeface="+mn-ea"/>
                <a:cs typeface="+mn-cs"/>
              </a:defRPr>
            </a:lvl3pPr>
            <a:lvl4pPr marL="1079877" indent="-269969" algn="l" defTabSz="914296" rtl="0" eaLnBrk="1" latinLnBrk="0" hangingPunct="1">
              <a:spcBef>
                <a:spcPct val="20000"/>
              </a:spcBef>
              <a:buFont typeface="Arial" pitchFamily="34" charset="0"/>
              <a:buChar char="−"/>
              <a:defRPr sz="2000" kern="1200">
                <a:solidFill>
                  <a:schemeClr val="accent3"/>
                </a:solidFill>
                <a:latin typeface="+mn-lt"/>
                <a:ea typeface="+mn-ea"/>
                <a:cs typeface="+mn-cs"/>
              </a:defRPr>
            </a:lvl4pPr>
            <a:lvl5pPr marL="1349846" indent="-269969" algn="l" defTabSz="914296" rtl="0" eaLnBrk="1" latinLnBrk="0" hangingPunct="1">
              <a:spcBef>
                <a:spcPct val="20000"/>
              </a:spcBef>
              <a:buFont typeface="Arial" pitchFamily="34" charset="0"/>
              <a:buChar char="•"/>
              <a:defRPr sz="1800" kern="1200">
                <a:solidFill>
                  <a:schemeClr val="accent3"/>
                </a:solidFill>
                <a:latin typeface="+mn-lt"/>
                <a:ea typeface="+mn-ea"/>
                <a:cs typeface="+mn-cs"/>
              </a:defRPr>
            </a:lvl5pPr>
            <a:lvl6pPr marL="2514314" indent="-228574" algn="l" defTabSz="91429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62" indent="-228574" algn="l" defTabSz="91429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610" indent="-228574" algn="l" defTabSz="91429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758" indent="-228574" algn="l" defTabSz="914296"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1200"/>
              </a:spcBef>
              <a:buSzPct val="120000"/>
              <a:buFont typeface="Wingdings" charset="2"/>
              <a:buChar char="§"/>
            </a:pPr>
            <a:r>
              <a:rPr lang="fr-FR" sz="1800" b="1" dirty="0">
                <a:latin typeface="Calibri"/>
                <a:cs typeface="Calibri"/>
              </a:rPr>
              <a:t>Approche de traitement hautement automatisée pour la délimitation des zones humides</a:t>
            </a:r>
          </a:p>
          <a:p>
            <a:pPr>
              <a:spcBef>
                <a:spcPts val="1200"/>
              </a:spcBef>
              <a:buSzPct val="120000"/>
              <a:buFont typeface="Wingdings" charset="2"/>
              <a:buChar char="§"/>
            </a:pPr>
            <a:r>
              <a:rPr lang="fr-FR" sz="1800" b="1" dirty="0">
                <a:latin typeface="Calibri"/>
                <a:cs typeface="Calibri"/>
              </a:rPr>
              <a:t>Réduction des coûts </a:t>
            </a:r>
            <a:r>
              <a:rPr lang="fr-FR" sz="1800" dirty="0">
                <a:latin typeface="Calibri"/>
                <a:cs typeface="Calibri"/>
              </a:rPr>
              <a:t>des campagnes d'inventaire à grande échelle des zones humides</a:t>
            </a:r>
          </a:p>
          <a:p>
            <a:pPr>
              <a:spcBef>
                <a:spcPts val="1200"/>
              </a:spcBef>
              <a:buSzPct val="120000"/>
              <a:buFont typeface="Wingdings" charset="2"/>
              <a:buChar char="§"/>
            </a:pPr>
            <a:r>
              <a:rPr lang="fr-FR" sz="1800" b="1" dirty="0">
                <a:latin typeface="Calibri"/>
                <a:cs typeface="Calibri"/>
              </a:rPr>
              <a:t>Exploitez les séries complètes </a:t>
            </a:r>
            <a:r>
              <a:rPr lang="fr-FR" sz="1800" dirty="0">
                <a:latin typeface="Calibri"/>
                <a:cs typeface="Calibri"/>
              </a:rPr>
              <a:t>de </a:t>
            </a:r>
            <a:r>
              <a:rPr lang="fr-FR" sz="1800" dirty="0" err="1">
                <a:latin typeface="Calibri"/>
                <a:cs typeface="Calibri"/>
              </a:rPr>
              <a:t>Sentinel</a:t>
            </a:r>
            <a:r>
              <a:rPr lang="fr-FR" sz="1800" dirty="0">
                <a:latin typeface="Calibri"/>
                <a:cs typeface="Calibri"/>
              </a:rPr>
              <a:t> 1 et </a:t>
            </a:r>
            <a:r>
              <a:rPr lang="fr-FR" sz="1800" dirty="0" err="1">
                <a:latin typeface="Calibri"/>
                <a:cs typeface="Calibri"/>
              </a:rPr>
              <a:t>Sentinel</a:t>
            </a:r>
            <a:r>
              <a:rPr lang="fr-FR" sz="1800" dirty="0">
                <a:latin typeface="Calibri"/>
                <a:cs typeface="Calibri"/>
              </a:rPr>
              <a:t> 2 sur plusieurs années</a:t>
            </a:r>
          </a:p>
          <a:p>
            <a:pPr>
              <a:spcBef>
                <a:spcPts val="1200"/>
              </a:spcBef>
              <a:buSzPct val="120000"/>
              <a:buFont typeface="Wingdings" charset="2"/>
              <a:buChar char="§"/>
            </a:pPr>
            <a:r>
              <a:rPr lang="fr-FR" sz="1800" b="1" dirty="0">
                <a:latin typeface="Calibri"/>
                <a:cs typeface="Calibri"/>
              </a:rPr>
              <a:t>Raffinement des utilisateurs / connaissances </a:t>
            </a:r>
            <a:r>
              <a:rPr lang="fr-FR" sz="1800" dirty="0">
                <a:latin typeface="Calibri"/>
                <a:cs typeface="Calibri"/>
              </a:rPr>
              <a:t>locales nécessaires pour finaliser l'inventaire</a:t>
            </a:r>
            <a:endParaRPr lang="en-US" sz="1800" dirty="0">
              <a:latin typeface="Calibri"/>
              <a:cs typeface="Calibri"/>
            </a:endParaRPr>
          </a:p>
        </p:txBody>
      </p:sp>
      <p:sp>
        <p:nvSpPr>
          <p:cNvPr id="6" name="TextBox 5"/>
          <p:cNvSpPr txBox="1"/>
          <p:nvPr/>
        </p:nvSpPr>
        <p:spPr>
          <a:xfrm>
            <a:off x="3938941" y="5593936"/>
            <a:ext cx="4150495" cy="338554"/>
          </a:xfrm>
          <a:prstGeom prst="rect">
            <a:avLst/>
          </a:prstGeom>
          <a:noFill/>
        </p:spPr>
        <p:txBody>
          <a:bodyPr wrap="none" rtlCol="0">
            <a:spAutoFit/>
          </a:bodyPr>
          <a:lstStyle/>
          <a:p>
            <a:pPr defTabSz="914400"/>
            <a:r>
              <a:rPr lang="en-US" sz="1600" i="1" kern="0" dirty="0" err="1">
                <a:solidFill>
                  <a:sysClr val="windowText" lastClr="000000"/>
                </a:solidFill>
              </a:rPr>
              <a:t>Pré-inventaire</a:t>
            </a:r>
            <a:r>
              <a:rPr lang="en-US" sz="1600" i="1" kern="0" dirty="0">
                <a:solidFill>
                  <a:sysClr val="windowText" lastClr="000000"/>
                </a:solidFill>
              </a:rPr>
              <a:t> des zones </a:t>
            </a:r>
            <a:r>
              <a:rPr lang="en-US" sz="1600" i="1" kern="0" dirty="0" err="1">
                <a:solidFill>
                  <a:sysClr val="windowText" lastClr="000000"/>
                </a:solidFill>
              </a:rPr>
              <a:t>humides</a:t>
            </a:r>
            <a:r>
              <a:rPr lang="en-US" sz="1600" i="1" kern="0" dirty="0">
                <a:solidFill>
                  <a:sysClr val="windowText" lastClr="000000"/>
                </a:solidFill>
              </a:rPr>
              <a:t>, Senegal</a:t>
            </a: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81102" y="1382936"/>
            <a:ext cx="993474" cy="525957"/>
          </a:xfrm>
          <a:prstGeom prst="rect">
            <a:avLst/>
          </a:prstGeom>
        </p:spPr>
      </p:pic>
    </p:spTree>
    <p:extLst>
      <p:ext uri="{BB962C8B-B14F-4D97-AF65-F5344CB8AC3E}">
        <p14:creationId xmlns:p14="http://schemas.microsoft.com/office/powerpoint/2010/main" val="1036227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fltVal val="0"/>
                                          </p:val>
                                        </p:tav>
                                        <p:tav tm="100000">
                                          <p:val>
                                            <p:strVal val="#ppt_w"/>
                                          </p:val>
                                        </p:tav>
                                      </p:tavLst>
                                    </p:anim>
                                    <p:anim calcmode="lin" valueType="num">
                                      <p:cBhvr>
                                        <p:cTn id="15" dur="1000" fill="hold"/>
                                        <p:tgtEl>
                                          <p:spTgt spid="8"/>
                                        </p:tgtEl>
                                        <p:attrNameLst>
                                          <p:attrName>ppt_h</p:attrName>
                                        </p:attrNameLst>
                                      </p:cBhvr>
                                      <p:tavLst>
                                        <p:tav tm="0">
                                          <p:val>
                                            <p:fltVal val="0"/>
                                          </p:val>
                                        </p:tav>
                                        <p:tav tm="100000">
                                          <p:val>
                                            <p:strVal val="#ppt_h"/>
                                          </p:val>
                                        </p:tav>
                                      </p:tavLst>
                                    </p:anim>
                                    <p:anim calcmode="lin" valueType="num">
                                      <p:cBhvr>
                                        <p:cTn id="16" dur="1000" fill="hold"/>
                                        <p:tgtEl>
                                          <p:spTgt spid="8"/>
                                        </p:tgtEl>
                                        <p:attrNameLst>
                                          <p:attrName>style.rotation</p:attrName>
                                        </p:attrNameLst>
                                      </p:cBhvr>
                                      <p:tavLst>
                                        <p:tav tm="0">
                                          <p:val>
                                            <p:fltVal val="90"/>
                                          </p:val>
                                        </p:tav>
                                        <p:tav tm="100000">
                                          <p:val>
                                            <p:fltVal val="0"/>
                                          </p:val>
                                        </p:tav>
                                      </p:tavLst>
                                    </p:anim>
                                    <p:animEffect transition="in" filter="fade">
                                      <p:cBhvr>
                                        <p:cTn id="17" dur="1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1306914"/>
            <a:ext cx="9144000" cy="555108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kern="0">
              <a:solidFill>
                <a:sysClr val="windowText" lastClr="000000"/>
              </a:solidFill>
            </a:endParaRPr>
          </a:p>
        </p:txBody>
      </p:sp>
      <p:sp>
        <p:nvSpPr>
          <p:cNvPr id="5" name="Content Placeholder 2"/>
          <p:cNvSpPr txBox="1">
            <a:spLocks/>
          </p:cNvSpPr>
          <p:nvPr/>
        </p:nvSpPr>
        <p:spPr>
          <a:xfrm>
            <a:off x="6019800" y="3442269"/>
            <a:ext cx="2895600" cy="3114675"/>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1400" dirty="0"/>
          </a:p>
          <a:p>
            <a:pPr marL="0" indent="0">
              <a:buNone/>
            </a:pPr>
            <a:r>
              <a:rPr lang="en-US" sz="1400" dirty="0"/>
              <a:t>-</a:t>
            </a:r>
            <a:r>
              <a:rPr lang="fr-FR" sz="1400" dirty="0"/>
              <a:t>Étendue des zones humides végétalisées, y compris les mangroves et les tourbières</a:t>
            </a:r>
            <a:endParaRPr lang="en-US" sz="1400" dirty="0"/>
          </a:p>
          <a:p>
            <a:pPr marL="0" indent="0">
              <a:buNone/>
            </a:pPr>
            <a:endParaRPr lang="en-US" sz="1400" dirty="0"/>
          </a:p>
          <a:p>
            <a:pPr marL="0" indent="0">
              <a:buNone/>
            </a:pPr>
            <a:r>
              <a:rPr lang="fr-FR" sz="1400" dirty="0"/>
              <a:t>- Résolution temporelle et spatiale croissante (par exemple, images quotidiennes MODIS)</a:t>
            </a:r>
          </a:p>
          <a:p>
            <a:pPr marL="0" indent="0">
              <a:buNone/>
            </a:pPr>
            <a:endParaRPr lang="en-US" sz="1400" dirty="0"/>
          </a:p>
          <a:p>
            <a:pPr marL="0" indent="0">
              <a:buNone/>
            </a:pPr>
            <a:r>
              <a:rPr lang="en-US" sz="1400" dirty="0"/>
              <a:t>-</a:t>
            </a:r>
            <a:r>
              <a:rPr lang="fr-FR" sz="1400" dirty="0"/>
              <a:t>Changement dans l'utilisation des terres et analyse de la source de la pollution à la mer</a:t>
            </a:r>
          </a:p>
          <a:p>
            <a:pPr marL="0" indent="0">
              <a:buNone/>
            </a:pPr>
            <a:endParaRPr lang="en-US" sz="1400" dirty="0"/>
          </a:p>
          <a:p>
            <a:pPr marL="0" indent="0">
              <a:buNone/>
            </a:pPr>
            <a:r>
              <a:rPr lang="en-US" sz="1400" dirty="0"/>
              <a:t>- </a:t>
            </a:r>
            <a:r>
              <a:rPr lang="fr-FR" sz="1400" dirty="0"/>
              <a:t>Coordination et suivi des ODD</a:t>
            </a:r>
            <a:endParaRPr lang="en-US" sz="1400" dirty="0"/>
          </a:p>
          <a:p>
            <a:endParaRPr lang="en-US" sz="1200" dirty="0"/>
          </a:p>
        </p:txBody>
      </p:sp>
      <p:graphicFrame>
        <p:nvGraphicFramePr>
          <p:cNvPr id="6" name="Diagram 5"/>
          <p:cNvGraphicFramePr/>
          <p:nvPr>
            <p:extLst>
              <p:ext uri="{D42A27DB-BD31-4B8C-83A1-F6EECF244321}">
                <p14:modId xmlns:p14="http://schemas.microsoft.com/office/powerpoint/2010/main" val="1296023655"/>
              </p:ext>
            </p:extLst>
          </p:nvPr>
        </p:nvGraphicFramePr>
        <p:xfrm>
          <a:off x="228600" y="1813494"/>
          <a:ext cx="8686800" cy="16192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Content Placeholder 2"/>
          <p:cNvSpPr>
            <a:spLocks noGrp="1"/>
          </p:cNvSpPr>
          <p:nvPr>
            <p:ph idx="1"/>
          </p:nvPr>
        </p:nvSpPr>
        <p:spPr>
          <a:xfrm>
            <a:off x="-304800" y="3432744"/>
            <a:ext cx="3505200" cy="3352800"/>
          </a:xfrm>
        </p:spPr>
        <p:txBody>
          <a:bodyPr>
            <a:noAutofit/>
          </a:bodyPr>
          <a:lstStyle/>
          <a:p>
            <a:pPr marL="457200" lvl="1" indent="0">
              <a:buNone/>
            </a:pPr>
            <a:r>
              <a:rPr lang="en-US" sz="1400" dirty="0"/>
              <a:t>- </a:t>
            </a:r>
            <a:r>
              <a:rPr lang="fr-FR" sz="1400" dirty="0"/>
              <a:t>Manque de données environnementales à long terme</a:t>
            </a:r>
            <a:endParaRPr lang="en-US" sz="1400" dirty="0"/>
          </a:p>
          <a:p>
            <a:pPr marL="457200" lvl="1" indent="0">
              <a:buNone/>
            </a:pPr>
            <a:endParaRPr lang="en-US" sz="1400" dirty="0"/>
          </a:p>
          <a:p>
            <a:pPr marL="457200" lvl="1" indent="0">
              <a:buNone/>
            </a:pPr>
            <a:r>
              <a:rPr lang="fr-FR" sz="1400" dirty="0"/>
              <a:t>- Aucune directive de surveillance de la qualité et de l'étendue de l'eau reconnue à l'échelle internationale</a:t>
            </a:r>
          </a:p>
          <a:p>
            <a:pPr lvl="1">
              <a:buFontTx/>
              <a:buChar char="-"/>
            </a:pPr>
            <a:endParaRPr lang="en-US" sz="1400" dirty="0"/>
          </a:p>
          <a:p>
            <a:pPr marL="457200" lvl="1" indent="0">
              <a:buNone/>
            </a:pPr>
            <a:r>
              <a:rPr lang="fr-FR" sz="1400" dirty="0"/>
              <a:t>- Qualité variable et collecte de données inefficace</a:t>
            </a:r>
          </a:p>
          <a:p>
            <a:pPr lvl="1">
              <a:buFontTx/>
              <a:buChar char="-"/>
            </a:pPr>
            <a:endParaRPr lang="en-US" sz="1400" dirty="0"/>
          </a:p>
          <a:p>
            <a:pPr marL="457200" lvl="1" indent="0">
              <a:buNone/>
            </a:pPr>
            <a:r>
              <a:rPr lang="en-US" sz="1400" dirty="0"/>
              <a:t>- </a:t>
            </a:r>
            <a:r>
              <a:rPr lang="fr-FR" sz="1400" dirty="0"/>
              <a:t>Faible financement et capacité au niveau national pour surveiller les variables de l'eau</a:t>
            </a:r>
            <a:endParaRPr lang="en-US" sz="1400" dirty="0"/>
          </a:p>
        </p:txBody>
      </p:sp>
      <p:sp>
        <p:nvSpPr>
          <p:cNvPr id="10" name="Content Placeholder 2"/>
          <p:cNvSpPr txBox="1">
            <a:spLocks/>
          </p:cNvSpPr>
          <p:nvPr/>
        </p:nvSpPr>
        <p:spPr>
          <a:xfrm>
            <a:off x="2743200" y="3295179"/>
            <a:ext cx="3276600" cy="34004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lvl="1" indent="0">
              <a:buNone/>
            </a:pPr>
            <a:r>
              <a:rPr lang="fr-FR" sz="1400" b="1" dirty="0"/>
              <a:t>- Données à long terme et répétitives</a:t>
            </a:r>
          </a:p>
          <a:p>
            <a:pPr marL="457200" lvl="1" indent="0">
              <a:buNone/>
            </a:pPr>
            <a:endParaRPr lang="en-US" sz="1000" b="1" dirty="0"/>
          </a:p>
          <a:p>
            <a:pPr marL="457200" lvl="1" indent="0">
              <a:buNone/>
            </a:pPr>
            <a:r>
              <a:rPr lang="en-US" sz="1400" b="1" dirty="0"/>
              <a:t>- </a:t>
            </a:r>
            <a:r>
              <a:rPr lang="fr-FR" sz="1400" b="1" dirty="0"/>
              <a:t>Données sur les zones inaccessibles</a:t>
            </a:r>
            <a:endParaRPr lang="en-US" sz="1400" b="1" dirty="0"/>
          </a:p>
          <a:p>
            <a:pPr marL="457200" lvl="1" indent="0">
              <a:buNone/>
            </a:pPr>
            <a:endParaRPr lang="en-US" sz="1000" b="1" dirty="0"/>
          </a:p>
          <a:p>
            <a:pPr marL="457200" lvl="1" indent="0">
              <a:buNone/>
            </a:pPr>
            <a:r>
              <a:rPr lang="fr-FR" sz="1400" b="1" dirty="0"/>
              <a:t>- Données en accès libre et gratuites</a:t>
            </a:r>
          </a:p>
          <a:p>
            <a:pPr marL="457200" lvl="1" indent="0">
              <a:buNone/>
            </a:pPr>
            <a:endParaRPr lang="en-US" sz="1000" b="1" dirty="0"/>
          </a:p>
          <a:p>
            <a:pPr marL="457200" lvl="1" indent="0">
              <a:buNone/>
            </a:pPr>
            <a:r>
              <a:rPr lang="en-US" sz="1400" b="1" dirty="0"/>
              <a:t>- </a:t>
            </a:r>
            <a:r>
              <a:rPr lang="en-US" sz="1400" b="1" dirty="0" err="1"/>
              <a:t>Échelles</a:t>
            </a:r>
            <a:r>
              <a:rPr lang="en-US" sz="1400" b="1" dirty="0"/>
              <a:t> spatiales multiples</a:t>
            </a:r>
          </a:p>
          <a:p>
            <a:pPr marL="457200" lvl="1" indent="0">
              <a:buNone/>
            </a:pPr>
            <a:endParaRPr lang="en-US" sz="1000" b="1" dirty="0"/>
          </a:p>
          <a:p>
            <a:pPr marL="457200" lvl="1" indent="0">
              <a:buNone/>
            </a:pPr>
            <a:r>
              <a:rPr lang="fr-FR" sz="1400" b="1" dirty="0"/>
              <a:t>- Cohérente de la surveillance à l'échelle mondiale</a:t>
            </a:r>
          </a:p>
          <a:p>
            <a:pPr marL="457200" lvl="1" indent="0">
              <a:buNone/>
            </a:pPr>
            <a:endParaRPr lang="en-US" sz="1000" b="1" dirty="0"/>
          </a:p>
          <a:p>
            <a:pPr marL="457200" lvl="1" indent="0">
              <a:buNone/>
            </a:pPr>
            <a:r>
              <a:rPr lang="en-US" sz="1400" b="1" dirty="0"/>
              <a:t>- Analyses r</a:t>
            </a:r>
            <a:r>
              <a:rPr lang="fr-FR" sz="1400" b="1" dirty="0"/>
              <a:t>é</a:t>
            </a:r>
            <a:r>
              <a:rPr lang="en-US" sz="1400" b="1" dirty="0" err="1"/>
              <a:t>gionales</a:t>
            </a:r>
            <a:r>
              <a:rPr lang="en-US" sz="1400" b="1" dirty="0"/>
              <a:t> et </a:t>
            </a:r>
            <a:r>
              <a:rPr lang="en-US" sz="1400" b="1" dirty="0" err="1"/>
              <a:t>globale</a:t>
            </a:r>
            <a:endParaRPr lang="en-US" sz="1400" b="1" dirty="0"/>
          </a:p>
          <a:p>
            <a:pPr marL="457200" lvl="1" indent="0">
              <a:buNone/>
            </a:pPr>
            <a:endParaRPr lang="en-US" sz="1400" dirty="0"/>
          </a:p>
        </p:txBody>
      </p:sp>
      <p:sp>
        <p:nvSpPr>
          <p:cNvPr id="7" name="TextBox 6"/>
          <p:cNvSpPr txBox="1"/>
          <p:nvPr/>
        </p:nvSpPr>
        <p:spPr>
          <a:xfrm>
            <a:off x="529503" y="229695"/>
            <a:ext cx="8106706" cy="1077218"/>
          </a:xfrm>
          <a:prstGeom prst="rect">
            <a:avLst/>
          </a:prstGeom>
          <a:noFill/>
        </p:spPr>
        <p:txBody>
          <a:bodyPr wrap="none" rtlCol="0">
            <a:spAutoFit/>
          </a:bodyPr>
          <a:lstStyle/>
          <a:p>
            <a:r>
              <a:rPr lang="en-US" sz="3200" b="1" dirty="0" err="1">
                <a:solidFill>
                  <a:srgbClr val="00AEEF"/>
                </a:solidFill>
                <a:latin typeface="Roboto Regular"/>
                <a:ea typeface="+mj-ea"/>
                <a:cs typeface="Roboto Regular"/>
              </a:rPr>
              <a:t>Resumé</a:t>
            </a:r>
            <a:r>
              <a:rPr lang="en-US" sz="3200" b="1" dirty="0">
                <a:solidFill>
                  <a:srgbClr val="00AEEF"/>
                </a:solidFill>
                <a:latin typeface="Roboto Regular"/>
                <a:ea typeface="+mj-ea"/>
                <a:cs typeface="Roboto Regular"/>
              </a:rPr>
              <a:t> sur </a:t>
            </a:r>
            <a:r>
              <a:rPr lang="en-US" sz="3200" b="1" dirty="0" err="1">
                <a:solidFill>
                  <a:srgbClr val="00AEEF"/>
                </a:solidFill>
                <a:latin typeface="Roboto Regular"/>
                <a:ea typeface="+mj-ea"/>
                <a:cs typeface="Roboto Regular"/>
              </a:rPr>
              <a:t>l’Utilisation</a:t>
            </a:r>
            <a:r>
              <a:rPr lang="en-US" sz="3200" b="1" dirty="0">
                <a:solidFill>
                  <a:srgbClr val="00AEEF"/>
                </a:solidFill>
                <a:latin typeface="Roboto Regular"/>
                <a:ea typeface="+mj-ea"/>
                <a:cs typeface="Roboto Regular"/>
              </a:rPr>
              <a:t> des </a:t>
            </a:r>
            <a:r>
              <a:rPr lang="en-US" sz="3200" b="1" dirty="0" err="1">
                <a:solidFill>
                  <a:srgbClr val="00AEEF"/>
                </a:solidFill>
                <a:latin typeface="Roboto Regular"/>
                <a:ea typeface="+mj-ea"/>
                <a:cs typeface="Roboto Regular"/>
              </a:rPr>
              <a:t>Outils</a:t>
            </a:r>
            <a:r>
              <a:rPr lang="en-US" sz="3200" b="1" dirty="0">
                <a:solidFill>
                  <a:srgbClr val="00AEEF"/>
                </a:solidFill>
                <a:latin typeface="Roboto Regular"/>
                <a:ea typeface="+mj-ea"/>
                <a:cs typeface="Roboto Regular"/>
              </a:rPr>
              <a:t> </a:t>
            </a:r>
            <a:r>
              <a:rPr lang="en-US" sz="3200" b="1" dirty="0" err="1">
                <a:solidFill>
                  <a:srgbClr val="00AEEF"/>
                </a:solidFill>
                <a:latin typeface="Roboto Regular"/>
                <a:ea typeface="+mj-ea"/>
                <a:cs typeface="Roboto Regular"/>
              </a:rPr>
              <a:t>d’OT</a:t>
            </a:r>
            <a:r>
              <a:rPr lang="en-US" sz="3200" b="1" dirty="0">
                <a:solidFill>
                  <a:srgbClr val="00AEEF"/>
                </a:solidFill>
                <a:latin typeface="Roboto Regular"/>
                <a:ea typeface="+mj-ea"/>
                <a:cs typeface="Roboto Regular"/>
              </a:rPr>
              <a:t> </a:t>
            </a:r>
          </a:p>
          <a:p>
            <a:pPr algn="ctr"/>
            <a:r>
              <a:rPr lang="en-US" sz="3200" b="1" dirty="0" err="1">
                <a:solidFill>
                  <a:srgbClr val="00AEEF"/>
                </a:solidFill>
                <a:latin typeface="Roboto Regular"/>
                <a:ea typeface="+mj-ea"/>
                <a:cs typeface="Roboto Regular"/>
              </a:rPr>
              <a:t>dans</a:t>
            </a:r>
            <a:r>
              <a:rPr lang="en-US" sz="3200" b="1" dirty="0">
                <a:solidFill>
                  <a:srgbClr val="00AEEF"/>
                </a:solidFill>
                <a:latin typeface="Roboto Regular"/>
                <a:ea typeface="+mj-ea"/>
                <a:cs typeface="Roboto Regular"/>
              </a:rPr>
              <a:t> le </a:t>
            </a:r>
            <a:r>
              <a:rPr lang="en-US" sz="3200" b="1" dirty="0" err="1">
                <a:solidFill>
                  <a:srgbClr val="00AEEF"/>
                </a:solidFill>
                <a:latin typeface="Roboto Regular"/>
                <a:ea typeface="+mj-ea"/>
                <a:cs typeface="Roboto Regular"/>
              </a:rPr>
              <a:t>Suivi</a:t>
            </a:r>
            <a:r>
              <a:rPr lang="en-US" sz="3200" b="1" dirty="0">
                <a:solidFill>
                  <a:srgbClr val="00AEEF"/>
                </a:solidFill>
                <a:latin typeface="Roboto Regular"/>
                <a:ea typeface="+mj-ea"/>
                <a:cs typeface="Roboto Regular"/>
              </a:rPr>
              <a:t> de </a:t>
            </a:r>
            <a:r>
              <a:rPr lang="en-US" sz="3200" b="1" dirty="0" err="1">
                <a:solidFill>
                  <a:srgbClr val="00AEEF"/>
                </a:solidFill>
                <a:latin typeface="Roboto Regular"/>
                <a:ea typeface="+mj-ea"/>
                <a:cs typeface="Roboto Regular"/>
              </a:rPr>
              <a:t>l’ODD</a:t>
            </a:r>
            <a:r>
              <a:rPr lang="en-US" sz="3200" b="1" dirty="0">
                <a:solidFill>
                  <a:srgbClr val="00AEEF"/>
                </a:solidFill>
                <a:latin typeface="Roboto Regular"/>
                <a:ea typeface="+mj-ea"/>
                <a:cs typeface="Roboto Regular"/>
              </a:rPr>
              <a:t> 6.6.1</a:t>
            </a:r>
          </a:p>
        </p:txBody>
      </p:sp>
    </p:spTree>
    <p:extLst>
      <p:ext uri="{BB962C8B-B14F-4D97-AF65-F5344CB8AC3E}">
        <p14:creationId xmlns:p14="http://schemas.microsoft.com/office/powerpoint/2010/main" val="2334299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anim calcmode="lin" valueType="num">
                                      <p:cBhvr additive="base">
                                        <p:cTn id="15"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9">
                                            <p:txEl>
                                              <p:pRg st="0" end="0"/>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9">
                                            <p:txEl>
                                              <p:pRg st="2" end="2"/>
                                            </p:txEl>
                                          </p:spTgt>
                                        </p:tgtEl>
                                        <p:attrNameLst>
                                          <p:attrName>style.visibility</p:attrName>
                                        </p:attrNameLst>
                                      </p:cBhvr>
                                      <p:to>
                                        <p:strVal val="visible"/>
                                      </p:to>
                                    </p:set>
                                    <p:anim calcmode="lin" valueType="num">
                                      <p:cBhvr additive="base">
                                        <p:cTn id="19"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anim calcmode="lin" valueType="num">
                                      <p:cBhvr additive="base">
                                        <p:cTn id="23" dur="500" fill="hold"/>
                                        <p:tgtEl>
                                          <p:spTgt spid="9">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9">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9">
                                            <p:txEl>
                                              <p:pRg st="6" end="6"/>
                                            </p:txEl>
                                          </p:spTgt>
                                        </p:tgtEl>
                                        <p:attrNameLst>
                                          <p:attrName>style.visibility</p:attrName>
                                        </p:attrNameLst>
                                      </p:cBhvr>
                                      <p:to>
                                        <p:strVal val="visible"/>
                                      </p:to>
                                    </p:set>
                                    <p:anim calcmode="lin" valueType="num">
                                      <p:cBhvr additive="base">
                                        <p:cTn id="27" dur="500" fill="hold"/>
                                        <p:tgtEl>
                                          <p:spTgt spid="9">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9">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6" presetClass="entr" presetSubtype="16"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circle(in)">
                                      <p:cBhvr>
                                        <p:cTn id="33" dur="20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500" fill="hold"/>
                                        <p:tgtEl>
                                          <p:spTgt spid="5"/>
                                        </p:tgtEl>
                                        <p:attrNameLst>
                                          <p:attrName>ppt_x</p:attrName>
                                        </p:attrNameLst>
                                      </p:cBhvr>
                                      <p:tavLst>
                                        <p:tav tm="0">
                                          <p:val>
                                            <p:strVal val="#ppt_x"/>
                                          </p:val>
                                        </p:tav>
                                        <p:tav tm="100000">
                                          <p:val>
                                            <p:strVal val="#ppt_x"/>
                                          </p:val>
                                        </p:tav>
                                      </p:tavLst>
                                    </p:anim>
                                    <p:anim calcmode="lin" valueType="num">
                                      <p:cBhvr additive="base">
                                        <p:cTn id="3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Graphic spid="6" grpId="0">
        <p:bldAsOne/>
      </p:bldGraphic>
      <p:bldP spid="9" grpId="0" build="p"/>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263567" y="857896"/>
            <a:ext cx="4449110" cy="4188167"/>
          </a:xfrm>
          <a:prstGeom prst="rect">
            <a:avLst/>
          </a:prstGeom>
        </p:spPr>
        <p:txBody>
          <a:bodyPr vert="horz" lIns="91427" tIns="45713" rIns="91427" bIns="45713" rtlCol="0">
            <a:normAutofit fontScale="92500" lnSpcReduction="20000"/>
          </a:bodyPr>
          <a:lstStyle>
            <a:lvl1pPr marL="342852" indent="-342852" algn="l" defTabSz="457136" rtl="0" eaLnBrk="1" latinLnBrk="0" hangingPunct="1">
              <a:spcBef>
                <a:spcPct val="20000"/>
              </a:spcBef>
              <a:buFont typeface="Arial"/>
              <a:buChar char="•"/>
              <a:defRPr sz="3200" kern="1200">
                <a:solidFill>
                  <a:schemeClr val="tx1"/>
                </a:solidFill>
                <a:latin typeface="Roboto Regular"/>
                <a:ea typeface="+mn-ea"/>
                <a:cs typeface="Roboto Regular"/>
              </a:defRPr>
            </a:lvl1pPr>
            <a:lvl2pPr marL="742845" indent="-285710" algn="l" defTabSz="457136" rtl="0" eaLnBrk="1" latinLnBrk="0" hangingPunct="1">
              <a:spcBef>
                <a:spcPct val="20000"/>
              </a:spcBef>
              <a:buFont typeface="Arial"/>
              <a:buChar char="–"/>
              <a:defRPr sz="2800" kern="1200">
                <a:solidFill>
                  <a:schemeClr val="tx1"/>
                </a:solidFill>
                <a:latin typeface="Roboto Regular"/>
                <a:ea typeface="+mn-ea"/>
                <a:cs typeface="Roboto Regular"/>
              </a:defRPr>
            </a:lvl2pPr>
            <a:lvl3pPr marL="1142840" indent="-228568" algn="l" defTabSz="457136" rtl="0" eaLnBrk="1" latinLnBrk="0" hangingPunct="1">
              <a:spcBef>
                <a:spcPct val="20000"/>
              </a:spcBef>
              <a:buFont typeface="Arial"/>
              <a:buChar char="•"/>
              <a:defRPr sz="2400" kern="1200">
                <a:solidFill>
                  <a:schemeClr val="tx1"/>
                </a:solidFill>
                <a:latin typeface="Roboto Regular"/>
                <a:ea typeface="+mn-ea"/>
                <a:cs typeface="Roboto Regular"/>
              </a:defRPr>
            </a:lvl3pPr>
            <a:lvl4pPr marL="1599975" indent="-228568" algn="l" defTabSz="457136" rtl="0" eaLnBrk="1" latinLnBrk="0" hangingPunct="1">
              <a:spcBef>
                <a:spcPct val="20000"/>
              </a:spcBef>
              <a:buFont typeface="Arial"/>
              <a:buChar char="–"/>
              <a:defRPr sz="2000" kern="1200">
                <a:solidFill>
                  <a:schemeClr val="tx1"/>
                </a:solidFill>
                <a:latin typeface="Roboto Regular"/>
                <a:ea typeface="+mn-ea"/>
                <a:cs typeface="Roboto Regular"/>
              </a:defRPr>
            </a:lvl4pPr>
            <a:lvl5pPr marL="2171395" indent="-342852" algn="l" defTabSz="457136" rtl="0" eaLnBrk="1" latinLnBrk="0" hangingPunct="1">
              <a:spcBef>
                <a:spcPct val="20000"/>
              </a:spcBef>
              <a:buFont typeface="Wingdings" charset="2"/>
              <a:buChar char="v"/>
              <a:defRPr sz="2000" kern="1200">
                <a:solidFill>
                  <a:schemeClr val="tx1"/>
                </a:solidFill>
                <a:latin typeface="Roboto Regular"/>
                <a:ea typeface="+mn-ea"/>
                <a:cs typeface="Roboto Regular"/>
              </a:defRPr>
            </a:lvl5pPr>
            <a:lvl6pPr marL="2514247" indent="-228568" algn="l" defTabSz="457136" rtl="0" eaLnBrk="1" latinLnBrk="0" hangingPunct="1">
              <a:spcBef>
                <a:spcPct val="20000"/>
              </a:spcBef>
              <a:buFont typeface="Arial"/>
              <a:buChar char="•"/>
              <a:defRPr sz="2000" kern="1200">
                <a:solidFill>
                  <a:schemeClr val="tx1"/>
                </a:solidFill>
                <a:latin typeface="+mn-lt"/>
                <a:ea typeface="+mn-ea"/>
                <a:cs typeface="+mn-cs"/>
              </a:defRPr>
            </a:lvl6pPr>
            <a:lvl7pPr marL="2971383" indent="-228568" algn="l" defTabSz="457136" rtl="0" eaLnBrk="1" latinLnBrk="0" hangingPunct="1">
              <a:spcBef>
                <a:spcPct val="20000"/>
              </a:spcBef>
              <a:buFont typeface="Arial"/>
              <a:buChar char="•"/>
              <a:defRPr sz="2000" kern="1200">
                <a:solidFill>
                  <a:schemeClr val="tx1"/>
                </a:solidFill>
                <a:latin typeface="+mn-lt"/>
                <a:ea typeface="+mn-ea"/>
                <a:cs typeface="+mn-cs"/>
              </a:defRPr>
            </a:lvl7pPr>
            <a:lvl8pPr marL="3428519" indent="-228568" algn="l" defTabSz="457136" rtl="0" eaLnBrk="1" latinLnBrk="0" hangingPunct="1">
              <a:spcBef>
                <a:spcPct val="20000"/>
              </a:spcBef>
              <a:buFont typeface="Arial"/>
              <a:buChar char="•"/>
              <a:defRPr sz="2000" kern="1200">
                <a:solidFill>
                  <a:schemeClr val="tx1"/>
                </a:solidFill>
                <a:latin typeface="+mn-lt"/>
                <a:ea typeface="+mn-ea"/>
                <a:cs typeface="+mn-cs"/>
              </a:defRPr>
            </a:lvl8pPr>
            <a:lvl9pPr marL="3885655" indent="-228568" algn="l" defTabSz="457136"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ct val="0"/>
              </a:spcBef>
              <a:spcAft>
                <a:spcPts val="300"/>
              </a:spcAft>
              <a:buClr>
                <a:schemeClr val="tx2"/>
              </a:buClr>
              <a:buNone/>
            </a:pPr>
            <a:r>
              <a:rPr lang="fr-FR" sz="2600" b="1" dirty="0">
                <a:solidFill>
                  <a:srgbClr val="00AEEF"/>
                </a:solidFill>
                <a:ea typeface="+mj-ea"/>
              </a:rPr>
              <a:t>Objectifs du millénaire pour le développement OMD</a:t>
            </a:r>
          </a:p>
          <a:p>
            <a:pPr marL="0" indent="0">
              <a:spcBef>
                <a:spcPct val="0"/>
              </a:spcBef>
              <a:spcAft>
                <a:spcPts val="300"/>
              </a:spcAft>
              <a:buClr>
                <a:schemeClr val="tx2"/>
              </a:buClr>
              <a:buNone/>
            </a:pPr>
            <a:endParaRPr lang="fr-FR" sz="1100" b="1" dirty="0">
              <a:solidFill>
                <a:srgbClr val="00AEEF"/>
              </a:solidFill>
              <a:ea typeface="+mj-ea"/>
            </a:endParaRPr>
          </a:p>
          <a:p>
            <a:pPr>
              <a:spcBef>
                <a:spcPct val="0"/>
              </a:spcBef>
              <a:spcAft>
                <a:spcPts val="300"/>
              </a:spcAft>
              <a:buClr>
                <a:schemeClr val="tx2"/>
              </a:buClr>
            </a:pPr>
            <a:r>
              <a:rPr lang="fr-FR" sz="2100" dirty="0">
                <a:solidFill>
                  <a:schemeClr val="tx2"/>
                </a:solidFill>
                <a:latin typeface="Arial" panose="020B0604020202020204" pitchFamily="34" charset="0"/>
                <a:cs typeface="Arial" panose="020B0604020202020204" pitchFamily="34" charset="0"/>
              </a:rPr>
              <a:t>Sous le contrôle des NU</a:t>
            </a:r>
          </a:p>
          <a:p>
            <a:pPr>
              <a:spcBef>
                <a:spcPct val="0"/>
              </a:spcBef>
              <a:spcAft>
                <a:spcPts val="300"/>
              </a:spcAft>
              <a:buClr>
                <a:schemeClr val="tx2"/>
              </a:buClr>
            </a:pPr>
            <a:r>
              <a:rPr lang="fr-FR" sz="2100" dirty="0">
                <a:solidFill>
                  <a:schemeClr val="tx2"/>
                </a:solidFill>
                <a:latin typeface="Arial" panose="020B0604020202020204" pitchFamily="34" charset="0"/>
                <a:cs typeface="Arial" panose="020B0604020202020204" pitchFamily="34" charset="0"/>
              </a:rPr>
              <a:t>8 objectifs et 21 cibles, axés sur la réduction de la pauvreté</a:t>
            </a:r>
          </a:p>
          <a:p>
            <a:pPr>
              <a:spcBef>
                <a:spcPct val="0"/>
              </a:spcBef>
              <a:spcAft>
                <a:spcPts val="300"/>
              </a:spcAft>
              <a:buClr>
                <a:schemeClr val="tx2"/>
              </a:buClr>
            </a:pPr>
            <a:r>
              <a:rPr lang="fr-FR" sz="2100" dirty="0">
                <a:solidFill>
                  <a:schemeClr val="tx2"/>
                </a:solidFill>
                <a:latin typeface="Arial" panose="020B0604020202020204" pitchFamily="34" charset="0"/>
                <a:cs typeface="Arial" panose="020B0604020202020204" pitchFamily="34" charset="0"/>
              </a:rPr>
              <a:t>Pertinent pour les pays à faible revenu</a:t>
            </a:r>
          </a:p>
          <a:p>
            <a:pPr>
              <a:spcBef>
                <a:spcPct val="0"/>
              </a:spcBef>
              <a:spcAft>
                <a:spcPts val="300"/>
              </a:spcAft>
              <a:buClr>
                <a:schemeClr val="tx2"/>
              </a:buClr>
            </a:pPr>
            <a:r>
              <a:rPr lang="fr-FR" sz="2100" dirty="0">
                <a:solidFill>
                  <a:schemeClr val="tx2"/>
                </a:solidFill>
                <a:latin typeface="Arial" panose="020B0604020202020204" pitchFamily="34" charset="0"/>
                <a:cs typeface="Arial" panose="020B0604020202020204" pitchFamily="34" charset="0"/>
              </a:rPr>
              <a:t>2 objectifs concernant l'eau et l'assainissement dans le cadre de l'OMD 7</a:t>
            </a:r>
          </a:p>
          <a:p>
            <a:pPr>
              <a:spcBef>
                <a:spcPct val="0"/>
              </a:spcBef>
              <a:spcAft>
                <a:spcPts val="300"/>
              </a:spcAft>
              <a:buClr>
                <a:schemeClr val="tx2"/>
              </a:buClr>
            </a:pPr>
            <a:r>
              <a:rPr lang="fr-FR" sz="2100" dirty="0">
                <a:solidFill>
                  <a:schemeClr val="tx2"/>
                </a:solidFill>
                <a:latin typeface="Arial" panose="020B0604020202020204" pitchFamily="34" charset="0"/>
                <a:cs typeface="Arial" panose="020B0604020202020204" pitchFamily="34" charset="0"/>
              </a:rPr>
              <a:t>3 indicateurs de base sur l'eau et l'assainissement</a:t>
            </a:r>
          </a:p>
          <a:p>
            <a:pPr>
              <a:spcBef>
                <a:spcPct val="0"/>
              </a:spcBef>
              <a:spcAft>
                <a:spcPts val="300"/>
              </a:spcAft>
              <a:buClr>
                <a:schemeClr val="tx2"/>
              </a:buClr>
            </a:pPr>
            <a:r>
              <a:rPr lang="fr-FR" sz="2100" dirty="0">
                <a:solidFill>
                  <a:schemeClr val="tx2"/>
                </a:solidFill>
                <a:latin typeface="Arial" panose="020B0604020202020204" pitchFamily="34" charset="0"/>
                <a:cs typeface="Arial" panose="020B0604020202020204" pitchFamily="34" charset="0"/>
              </a:rPr>
              <a:t>Suivi à travers des enquêtes auprès des ménages</a:t>
            </a:r>
            <a:endParaRPr lang="en-US" sz="2100" dirty="0">
              <a:solidFill>
                <a:schemeClr val="tx2"/>
              </a:solidFill>
              <a:latin typeface="Arial" panose="020B0604020202020204" pitchFamily="34" charset="0"/>
              <a:cs typeface="Arial" panose="020B0604020202020204" pitchFamily="34" charset="0"/>
            </a:endParaRPr>
          </a:p>
        </p:txBody>
      </p:sp>
      <p:sp>
        <p:nvSpPr>
          <p:cNvPr id="5" name="Content Placeholder 2"/>
          <p:cNvSpPr txBox="1">
            <a:spLocks/>
          </p:cNvSpPr>
          <p:nvPr/>
        </p:nvSpPr>
        <p:spPr>
          <a:xfrm>
            <a:off x="4979961" y="835298"/>
            <a:ext cx="4009295" cy="4265521"/>
          </a:xfrm>
          <a:prstGeom prst="rect">
            <a:avLst/>
          </a:prstGeom>
        </p:spPr>
        <p:txBody>
          <a:bodyPr vert="horz" lIns="91440" tIns="45720" rIns="91440" bIns="45720" rtlCol="0">
            <a:normAutofit fontScale="85000" lnSpcReduction="20000"/>
          </a:bodyPr>
          <a:lstStyle>
            <a:lvl1pPr marL="342900" indent="-342900" algn="l" defTabSz="914400" rtl="0" eaLnBrk="1" latinLnBrk="0" hangingPunct="1">
              <a:spcBef>
                <a:spcPts val="1200"/>
              </a:spcBef>
              <a:spcAft>
                <a:spcPts val="300"/>
              </a:spcAft>
              <a:buClr>
                <a:schemeClr val="tx2"/>
              </a:buClr>
              <a:buFont typeface="Arial" panose="020B0604020202020204" pitchFamily="34" charset="0"/>
              <a:buChar char="•"/>
              <a:defRPr sz="3200" kern="1200">
                <a:solidFill>
                  <a:schemeClr val="tx2"/>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ts val="0"/>
              </a:spcBef>
              <a:spcAft>
                <a:spcPts val="0"/>
              </a:spcAft>
              <a:buFont typeface="Arial" panose="020B0604020202020204" pitchFamily="34" charset="0"/>
              <a:buChar char="–"/>
              <a:defRPr sz="2800" kern="1200">
                <a:solidFill>
                  <a:schemeClr val="accent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ts val="0"/>
              </a:spcBef>
              <a:spcAft>
                <a:spcPts val="0"/>
              </a:spcAft>
              <a:buFont typeface="Arial" panose="020B0604020202020204" pitchFamily="34" charset="0"/>
              <a:buChar char="•"/>
              <a:defRPr sz="2400" kern="1200">
                <a:solidFill>
                  <a:schemeClr val="accent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ts val="0"/>
              </a:spcBef>
              <a:spcAft>
                <a:spcPts val="0"/>
              </a:spcAft>
              <a:buFont typeface="Arial" panose="020B0604020202020204" pitchFamily="34" charset="0"/>
              <a:buChar char="–"/>
              <a:defRPr sz="2000" kern="1200">
                <a:solidFill>
                  <a:schemeClr val="accent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ts val="0"/>
              </a:spcBef>
              <a:spcAft>
                <a:spcPts val="0"/>
              </a:spcAft>
              <a:buFont typeface="Arial" panose="020B0604020202020204" pitchFamily="34" charset="0"/>
              <a:buChar char="•"/>
              <a:defRPr sz="2000" kern="1200">
                <a:solidFill>
                  <a:schemeClr val="accent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457136">
              <a:spcBef>
                <a:spcPct val="0"/>
              </a:spcBef>
              <a:buNone/>
            </a:pPr>
            <a:r>
              <a:rPr lang="fr-FR" sz="2600" b="1" dirty="0">
                <a:solidFill>
                  <a:srgbClr val="00AEEF"/>
                </a:solidFill>
                <a:latin typeface="Roboto Regular"/>
                <a:ea typeface="+mj-ea"/>
                <a:cs typeface="Roboto Regular"/>
              </a:rPr>
              <a:t>Objectifs de développement durable ODD</a:t>
            </a:r>
          </a:p>
          <a:p>
            <a:pPr marL="0" indent="0" defTabSz="457136">
              <a:spcBef>
                <a:spcPct val="0"/>
              </a:spcBef>
              <a:buNone/>
            </a:pPr>
            <a:endParaRPr lang="fr-FR" sz="1300" b="1" dirty="0">
              <a:solidFill>
                <a:srgbClr val="00AEEF"/>
              </a:solidFill>
              <a:latin typeface="Roboto Regular"/>
              <a:ea typeface="+mj-ea"/>
              <a:cs typeface="Roboto Regular"/>
            </a:endParaRPr>
          </a:p>
          <a:p>
            <a:pPr defTabSz="457136">
              <a:spcBef>
                <a:spcPct val="0"/>
              </a:spcBef>
            </a:pPr>
            <a:r>
              <a:rPr lang="fr-FR" sz="2100" dirty="0"/>
              <a:t>Sous le contrôle des pays</a:t>
            </a:r>
          </a:p>
          <a:p>
            <a:pPr defTabSz="457136">
              <a:spcBef>
                <a:spcPct val="0"/>
              </a:spcBef>
            </a:pPr>
            <a:r>
              <a:rPr lang="fr-FR" sz="2100" dirty="0"/>
              <a:t>17 objectifs et 169 cibles, axés sur les trois piliers du développement durable</a:t>
            </a:r>
          </a:p>
          <a:p>
            <a:pPr defTabSz="457136">
              <a:spcBef>
                <a:spcPct val="0"/>
              </a:spcBef>
            </a:pPr>
            <a:r>
              <a:rPr lang="fr-FR" sz="2100" dirty="0"/>
              <a:t>Pertinent pour tous les pays</a:t>
            </a:r>
          </a:p>
          <a:p>
            <a:pPr defTabSz="457136">
              <a:spcBef>
                <a:spcPct val="0"/>
              </a:spcBef>
            </a:pPr>
            <a:r>
              <a:rPr lang="fr-FR" sz="2100" dirty="0"/>
              <a:t>8 objectifs relatifs à l'eau et à l'assainissement dans le cadre de l'ODD 6</a:t>
            </a:r>
          </a:p>
          <a:p>
            <a:pPr defTabSz="457136">
              <a:spcBef>
                <a:spcPct val="0"/>
              </a:spcBef>
            </a:pPr>
            <a:r>
              <a:rPr lang="fr-FR" sz="2100" dirty="0"/>
              <a:t>11 indicateurs de base sur l'eau et l'assainissement</a:t>
            </a:r>
          </a:p>
          <a:p>
            <a:pPr defTabSz="457136">
              <a:spcBef>
                <a:spcPct val="0"/>
              </a:spcBef>
            </a:pPr>
            <a:r>
              <a:rPr lang="fr-FR" sz="2100" dirty="0"/>
              <a:t>Suivi par les autorités nationales, alimentant les rapports régionaux et mondiaux</a:t>
            </a:r>
            <a:endParaRPr lang="en-GB" sz="2100" dirty="0"/>
          </a:p>
        </p:txBody>
      </p:sp>
      <p:pic>
        <p:nvPicPr>
          <p:cNvPr id="6"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b="1211"/>
          <a:stretch/>
        </p:blipFill>
        <p:spPr bwMode="auto">
          <a:xfrm>
            <a:off x="689313" y="4979322"/>
            <a:ext cx="3615405" cy="17946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descr="C:\Users\WMOuser\Desktop\SDG Icon Poster\E_2016_SDG_Poster_all_sizes_with_UN_emblem_Letter.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979" t="27777" r="3465" b="14001"/>
          <a:stretch/>
        </p:blipFill>
        <p:spPr bwMode="auto">
          <a:xfrm>
            <a:off x="5148775" y="4821214"/>
            <a:ext cx="3756073" cy="1825772"/>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p:cNvSpPr txBox="1">
            <a:spLocks/>
          </p:cNvSpPr>
          <p:nvPr/>
        </p:nvSpPr>
        <p:spPr>
          <a:xfrm>
            <a:off x="728122" y="87023"/>
            <a:ext cx="7679262" cy="763265"/>
          </a:xfrm>
          <a:prstGeom prst="rect">
            <a:avLst/>
          </a:prstGeom>
        </p:spPr>
        <p:txBody>
          <a:bodyPr vert="horz" lIns="0" tIns="144000" rIns="0" bIns="144000" rtlCol="0" anchor="t">
            <a:noAutofit/>
          </a:bodyPr>
          <a:lstStyle>
            <a:lvl1pPr algn="l" defTabSz="457200" rtl="0" eaLnBrk="1" latinLnBrk="0" hangingPunct="1">
              <a:spcBef>
                <a:spcPct val="0"/>
              </a:spcBef>
              <a:buNone/>
              <a:defRPr sz="4400" kern="1200">
                <a:solidFill>
                  <a:schemeClr val="tx1"/>
                </a:solidFill>
                <a:latin typeface="Roboto Regular"/>
                <a:ea typeface="+mj-ea"/>
                <a:cs typeface="Roboto Regular"/>
              </a:defRPr>
            </a:lvl1pPr>
          </a:lstStyle>
          <a:p>
            <a:pPr algn="ctr"/>
            <a:r>
              <a:rPr lang="en-US" sz="3200" b="1" dirty="0">
                <a:solidFill>
                  <a:srgbClr val="00AEEF"/>
                </a:solidFill>
              </a:rPr>
              <a:t>Des OMD aux ODD</a:t>
            </a:r>
          </a:p>
        </p:txBody>
      </p:sp>
    </p:spTree>
    <p:extLst>
      <p:ext uri="{BB962C8B-B14F-4D97-AF65-F5344CB8AC3E}">
        <p14:creationId xmlns:p14="http://schemas.microsoft.com/office/powerpoint/2010/main" val="1268423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ircle(in)">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804546" y="199752"/>
            <a:ext cx="4000993" cy="830997"/>
          </a:xfrm>
          <a:prstGeom prst="rect">
            <a:avLst/>
          </a:prstGeom>
          <a:noFill/>
        </p:spPr>
        <p:txBody>
          <a:bodyPr wrap="square" rtlCol="0">
            <a:spAutoFit/>
          </a:bodyPr>
          <a:lstStyle/>
          <a:p>
            <a:r>
              <a:rPr lang="en-US" sz="4800" b="1" dirty="0">
                <a:solidFill>
                  <a:srgbClr val="00AEEF"/>
                </a:solidFill>
                <a:latin typeface="Roboto Regular"/>
                <a:ea typeface="+mj-ea"/>
                <a:cs typeface="Roboto Regular"/>
              </a:rPr>
              <a:t>Partenaires</a:t>
            </a:r>
          </a:p>
        </p:txBody>
      </p:sp>
      <p:pic>
        <p:nvPicPr>
          <p:cNvPr id="3" name="Picture 2"/>
          <p:cNvPicPr>
            <a:picLocks noChangeAspect="1"/>
          </p:cNvPicPr>
          <p:nvPr/>
        </p:nvPicPr>
        <p:blipFill>
          <a:blip r:embed="rId3"/>
          <a:stretch>
            <a:fillRect/>
          </a:stretch>
        </p:blipFill>
        <p:spPr>
          <a:xfrm>
            <a:off x="5376789" y="1170607"/>
            <a:ext cx="2857500" cy="1600200"/>
          </a:xfrm>
          <a:prstGeom prst="rect">
            <a:avLst/>
          </a:prstGeom>
        </p:spPr>
      </p:pic>
      <p:pic>
        <p:nvPicPr>
          <p:cNvPr id="15" name="Picture 14"/>
          <p:cNvPicPr>
            <a:picLocks noChangeAspect="1"/>
          </p:cNvPicPr>
          <p:nvPr/>
        </p:nvPicPr>
        <p:blipFill>
          <a:blip r:embed="rId4"/>
          <a:stretch>
            <a:fillRect/>
          </a:stretch>
        </p:blipFill>
        <p:spPr>
          <a:xfrm>
            <a:off x="4865007" y="4700635"/>
            <a:ext cx="2686050" cy="1704975"/>
          </a:xfrm>
          <a:prstGeom prst="rect">
            <a:avLst/>
          </a:prstGeom>
        </p:spPr>
      </p:pic>
      <p:pic>
        <p:nvPicPr>
          <p:cNvPr id="16" name="Picture 15"/>
          <p:cNvPicPr>
            <a:picLocks noChangeAspect="1"/>
          </p:cNvPicPr>
          <p:nvPr/>
        </p:nvPicPr>
        <p:blipFill>
          <a:blip r:embed="rId5"/>
          <a:stretch>
            <a:fillRect/>
          </a:stretch>
        </p:blipFill>
        <p:spPr>
          <a:xfrm>
            <a:off x="3118177" y="2983246"/>
            <a:ext cx="3048000" cy="1504950"/>
          </a:xfrm>
          <a:prstGeom prst="rect">
            <a:avLst/>
          </a:prstGeom>
        </p:spPr>
      </p:pic>
      <p:pic>
        <p:nvPicPr>
          <p:cNvPr id="18" name="Picture 17"/>
          <p:cNvPicPr>
            <a:picLocks noChangeAspect="1"/>
          </p:cNvPicPr>
          <p:nvPr/>
        </p:nvPicPr>
        <p:blipFill>
          <a:blip r:embed="rId6"/>
          <a:stretch>
            <a:fillRect/>
          </a:stretch>
        </p:blipFill>
        <p:spPr>
          <a:xfrm>
            <a:off x="708352" y="4605384"/>
            <a:ext cx="2409825" cy="1895475"/>
          </a:xfrm>
          <a:prstGeom prst="rect">
            <a:avLst/>
          </a:prstGeom>
        </p:spPr>
      </p:pic>
      <p:pic>
        <p:nvPicPr>
          <p:cNvPr id="20" name="Picture 19"/>
          <p:cNvPicPr>
            <a:picLocks noChangeAspect="1"/>
          </p:cNvPicPr>
          <p:nvPr/>
        </p:nvPicPr>
        <p:blipFill>
          <a:blip r:embed="rId7"/>
          <a:stretch>
            <a:fillRect/>
          </a:stretch>
        </p:blipFill>
        <p:spPr>
          <a:xfrm>
            <a:off x="500598" y="1392571"/>
            <a:ext cx="2162175" cy="1590675"/>
          </a:xfrm>
          <a:prstGeom prst="rect">
            <a:avLst/>
          </a:prstGeom>
        </p:spPr>
      </p:pic>
    </p:spTree>
    <p:extLst>
      <p:ext uri="{BB962C8B-B14F-4D97-AF65-F5344CB8AC3E}">
        <p14:creationId xmlns:p14="http://schemas.microsoft.com/office/powerpoint/2010/main" val="4607903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shadeToTitle="1">
        <a:solidFill>
          <a:srgbClr val="00AEEF"/>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28122" y="3649132"/>
            <a:ext cx="4995349" cy="844551"/>
          </a:xfrm>
        </p:spPr>
        <p:txBody>
          <a:bodyPr lIns="0" rIns="0" bIns="234000" anchor="b">
            <a:noAutofit/>
          </a:bodyPr>
          <a:lstStyle/>
          <a:p>
            <a:r>
              <a:rPr lang="en-US" sz="3600" dirty="0">
                <a:solidFill>
                  <a:schemeClr val="bg1"/>
                </a:solidFill>
              </a:rPr>
              <a:t>Thank you</a:t>
            </a:r>
          </a:p>
        </p:txBody>
      </p:sp>
      <p:cxnSp>
        <p:nvCxnSpPr>
          <p:cNvPr id="5" name="Straight Connector 4"/>
          <p:cNvCxnSpPr/>
          <p:nvPr/>
        </p:nvCxnSpPr>
        <p:spPr>
          <a:xfrm>
            <a:off x="728122" y="4493683"/>
            <a:ext cx="7679263" cy="0"/>
          </a:xfrm>
          <a:prstGeom prst="line">
            <a:avLst/>
          </a:prstGeom>
          <a:ln w="12700" cmpd="sng">
            <a:solidFill>
              <a:schemeClr val="bg1"/>
            </a:solidFill>
            <a:round/>
          </a:ln>
          <a:effectLst/>
        </p:spPr>
        <p:style>
          <a:lnRef idx="2">
            <a:schemeClr val="accent1"/>
          </a:lnRef>
          <a:fillRef idx="0">
            <a:schemeClr val="accent1"/>
          </a:fillRef>
          <a:effectRef idx="1">
            <a:schemeClr val="accent1"/>
          </a:effectRef>
          <a:fontRef idx="minor">
            <a:schemeClr val="tx1"/>
          </a:fontRef>
        </p:style>
      </p:cxnSp>
      <p:pic>
        <p:nvPicPr>
          <p:cNvPr id="6" name="Picture 5" descr="UNEnvironment_Logo_English_Short_whit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25055" y="2874028"/>
            <a:ext cx="2495615" cy="1619656"/>
          </a:xfrm>
          <a:prstGeom prst="rect">
            <a:avLst/>
          </a:prstGeom>
        </p:spPr>
      </p:pic>
      <p:sp>
        <p:nvSpPr>
          <p:cNvPr id="7" name="Subtitle 2"/>
          <p:cNvSpPr>
            <a:spLocks noGrp="1"/>
          </p:cNvSpPr>
          <p:nvPr>
            <p:ph type="subTitle" idx="1"/>
          </p:nvPr>
        </p:nvSpPr>
        <p:spPr>
          <a:xfrm>
            <a:off x="5156201" y="4493684"/>
            <a:ext cx="3251184" cy="1296556"/>
          </a:xfrm>
        </p:spPr>
        <p:txBody>
          <a:bodyPr lIns="0" tIns="144000" rIns="0" anchor="t">
            <a:normAutofit/>
          </a:bodyPr>
          <a:lstStyle/>
          <a:p>
            <a:pPr algn="r"/>
            <a:r>
              <a:rPr lang="en-US" sz="900" dirty="0">
                <a:solidFill>
                  <a:srgbClr val="FFFFFF"/>
                </a:solidFill>
              </a:rPr>
              <a:t>Alain Michel Tchadie</a:t>
            </a:r>
          </a:p>
          <a:p>
            <a:pPr algn="r"/>
            <a:r>
              <a:rPr lang="en-US" sz="900" dirty="0">
                <a:solidFill>
                  <a:srgbClr val="FFFFFF"/>
                </a:solidFill>
              </a:rPr>
              <a:t>Division des ecosystems/Unité Eau Douce</a:t>
            </a:r>
          </a:p>
          <a:p>
            <a:pPr algn="r"/>
            <a:r>
              <a:rPr lang="en-US" sz="900" dirty="0">
                <a:solidFill>
                  <a:srgbClr val="FFFFFF"/>
                </a:solidFill>
              </a:rPr>
              <a:t>Nairobi, Kenya</a:t>
            </a:r>
          </a:p>
          <a:p>
            <a:pPr algn="r"/>
            <a:r>
              <a:rPr lang="en-US" sz="900" dirty="0">
                <a:solidFill>
                  <a:srgbClr val="FFFFFF"/>
                </a:solidFill>
                <a:hlinkClick r:id="rId3"/>
              </a:rPr>
              <a:t>alain.tchadie@un.org</a:t>
            </a:r>
            <a:endParaRPr lang="en-US" sz="900" dirty="0">
              <a:solidFill>
                <a:srgbClr val="FFFFFF"/>
              </a:solidFill>
            </a:endParaRPr>
          </a:p>
        </p:txBody>
      </p:sp>
      <p:cxnSp>
        <p:nvCxnSpPr>
          <p:cNvPr id="8" name="Straight Connector 7"/>
          <p:cNvCxnSpPr/>
          <p:nvPr/>
        </p:nvCxnSpPr>
        <p:spPr>
          <a:xfrm>
            <a:off x="728122" y="5790240"/>
            <a:ext cx="7679263" cy="0"/>
          </a:xfrm>
          <a:prstGeom prst="line">
            <a:avLst/>
          </a:prstGeom>
          <a:ln w="12700" cmpd="sng">
            <a:solidFill>
              <a:schemeClr val="bg1"/>
            </a:solidFill>
            <a:round/>
          </a:ln>
          <a:effectLst/>
        </p:spPr>
        <p:style>
          <a:lnRef idx="2">
            <a:schemeClr val="accent1"/>
          </a:lnRef>
          <a:fillRef idx="0">
            <a:schemeClr val="accent1"/>
          </a:fillRef>
          <a:effectRef idx="1">
            <a:schemeClr val="accent1"/>
          </a:effectRef>
          <a:fontRef idx="minor">
            <a:schemeClr val="tx1"/>
          </a:fontRef>
        </p:style>
      </p:cxnSp>
      <p:sp>
        <p:nvSpPr>
          <p:cNvPr id="9" name="Subtitle 2"/>
          <p:cNvSpPr txBox="1">
            <a:spLocks/>
          </p:cNvSpPr>
          <p:nvPr/>
        </p:nvSpPr>
        <p:spPr>
          <a:xfrm>
            <a:off x="5156201" y="5790240"/>
            <a:ext cx="3251184" cy="597747"/>
          </a:xfrm>
          <a:prstGeom prst="rect">
            <a:avLst/>
          </a:prstGeom>
        </p:spPr>
        <p:txBody>
          <a:bodyPr vert="horz" lIns="0" tIns="144000" rIns="0" bIns="45713" rtlCol="0">
            <a:normAutofit/>
          </a:bodyPr>
          <a:lstStyle>
            <a:lvl1pPr marL="0" indent="0" algn="l" defTabSz="457200" rtl="0" eaLnBrk="1" latinLnBrk="0" hangingPunct="1">
              <a:spcBef>
                <a:spcPct val="20000"/>
              </a:spcBef>
              <a:buFont typeface="Arial"/>
              <a:buNone/>
              <a:defRPr sz="3200" kern="1200">
                <a:solidFill>
                  <a:schemeClr val="tx1">
                    <a:tint val="75000"/>
                  </a:schemeClr>
                </a:solidFill>
                <a:latin typeface="Roboto Regular"/>
                <a:ea typeface="+mn-ea"/>
                <a:cs typeface="Roboto Regular"/>
              </a:defRPr>
            </a:lvl1pPr>
            <a:lvl2pPr marL="457200" indent="0" algn="ctr" defTabSz="457200" rtl="0" eaLnBrk="1" latinLnBrk="0" hangingPunct="1">
              <a:spcBef>
                <a:spcPct val="20000"/>
              </a:spcBef>
              <a:buFont typeface="Arial"/>
              <a:buNone/>
              <a:defRPr sz="2800" kern="1200">
                <a:solidFill>
                  <a:schemeClr val="tx1">
                    <a:tint val="75000"/>
                  </a:schemeClr>
                </a:solidFill>
                <a:latin typeface="Roboto Regular"/>
                <a:ea typeface="+mn-ea"/>
                <a:cs typeface="Roboto Regular"/>
              </a:defRPr>
            </a:lvl2pPr>
            <a:lvl3pPr marL="914400" indent="0" algn="ctr" defTabSz="457200" rtl="0" eaLnBrk="1" latinLnBrk="0" hangingPunct="1">
              <a:spcBef>
                <a:spcPct val="20000"/>
              </a:spcBef>
              <a:buFont typeface="Arial"/>
              <a:buNone/>
              <a:defRPr sz="2400" kern="1200">
                <a:solidFill>
                  <a:schemeClr val="tx1">
                    <a:tint val="75000"/>
                  </a:schemeClr>
                </a:solidFill>
                <a:latin typeface="Roboto Regular"/>
                <a:ea typeface="+mn-ea"/>
                <a:cs typeface="Roboto Regular"/>
              </a:defRPr>
            </a:lvl3pPr>
            <a:lvl4pPr marL="1371600" indent="0" algn="ctr" defTabSz="457200" rtl="0" eaLnBrk="1" latinLnBrk="0" hangingPunct="1">
              <a:spcBef>
                <a:spcPct val="20000"/>
              </a:spcBef>
              <a:buFont typeface="Arial"/>
              <a:buNone/>
              <a:defRPr sz="2000" kern="1200">
                <a:solidFill>
                  <a:schemeClr val="tx1">
                    <a:tint val="75000"/>
                  </a:schemeClr>
                </a:solidFill>
                <a:latin typeface="Roboto Regular"/>
                <a:ea typeface="+mn-ea"/>
                <a:cs typeface="Roboto Regular"/>
              </a:defRPr>
            </a:lvl4pPr>
            <a:lvl5pPr marL="1828800" indent="0" algn="ctr" defTabSz="457200" rtl="0" eaLnBrk="1" latinLnBrk="0" hangingPunct="1">
              <a:spcBef>
                <a:spcPct val="20000"/>
              </a:spcBef>
              <a:buFont typeface="Arial"/>
              <a:buNone/>
              <a:defRPr sz="2000" kern="1200">
                <a:solidFill>
                  <a:schemeClr val="tx1">
                    <a:tint val="75000"/>
                  </a:schemeClr>
                </a:solidFill>
                <a:latin typeface="Roboto Regular"/>
                <a:ea typeface="+mn-ea"/>
                <a:cs typeface="Roboto Regular"/>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r"/>
            <a:r>
              <a:rPr lang="en-US" sz="1600" dirty="0">
                <a:solidFill>
                  <a:srgbClr val="FFFFFF"/>
                </a:solidFill>
              </a:rPr>
              <a:t>www.unep.org</a:t>
            </a:r>
          </a:p>
        </p:txBody>
      </p:sp>
    </p:spTree>
    <p:extLst>
      <p:ext uri="{BB962C8B-B14F-4D97-AF65-F5344CB8AC3E}">
        <p14:creationId xmlns:p14="http://schemas.microsoft.com/office/powerpoint/2010/main" val="6597287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p:cNvSpPr txBox="1">
            <a:spLocks/>
          </p:cNvSpPr>
          <p:nvPr/>
        </p:nvSpPr>
        <p:spPr>
          <a:xfrm>
            <a:off x="728122" y="146983"/>
            <a:ext cx="7679262" cy="896918"/>
          </a:xfrm>
          <a:prstGeom prst="rect">
            <a:avLst/>
          </a:prstGeom>
        </p:spPr>
        <p:txBody>
          <a:bodyPr vert="horz" lIns="0" tIns="144000" rIns="0" bIns="144000" rtlCol="0" anchor="t">
            <a:noAutofit/>
          </a:bodyPr>
          <a:lstStyle>
            <a:lvl1pPr algn="l" defTabSz="457200" rtl="0" eaLnBrk="1" latinLnBrk="0" hangingPunct="1">
              <a:spcBef>
                <a:spcPct val="0"/>
              </a:spcBef>
              <a:buNone/>
              <a:defRPr sz="4400" kern="1200">
                <a:solidFill>
                  <a:schemeClr val="tx1"/>
                </a:solidFill>
                <a:latin typeface="Roboto Regular"/>
                <a:ea typeface="+mj-ea"/>
                <a:cs typeface="Roboto Regular"/>
              </a:defRPr>
            </a:lvl1pPr>
          </a:lstStyle>
          <a:p>
            <a:pPr algn="ctr"/>
            <a:r>
              <a:rPr lang="en-US" sz="3200" b="1" dirty="0">
                <a:solidFill>
                  <a:srgbClr val="00AEEF"/>
                </a:solidFill>
              </a:rPr>
              <a:t>ONU Environnment &amp; L’eau douce</a:t>
            </a:r>
          </a:p>
        </p:txBody>
      </p:sp>
      <p:sp>
        <p:nvSpPr>
          <p:cNvPr id="10" name="Subtitle 2"/>
          <p:cNvSpPr txBox="1">
            <a:spLocks/>
          </p:cNvSpPr>
          <p:nvPr/>
        </p:nvSpPr>
        <p:spPr>
          <a:xfrm>
            <a:off x="728122" y="6350001"/>
            <a:ext cx="7679262" cy="508000"/>
          </a:xfrm>
          <a:prstGeom prst="rect">
            <a:avLst/>
          </a:prstGeom>
        </p:spPr>
        <p:txBody>
          <a:bodyPr vert="horz" lIns="0" tIns="45713" rIns="0" bIns="45713" rtlCol="0" anchor="ctr">
            <a:normAutofit/>
          </a:bodyPr>
          <a:lstStyle>
            <a:lvl1pPr marL="0" indent="0" algn="l" defTabSz="457200" rtl="0" eaLnBrk="1" latinLnBrk="0" hangingPunct="1">
              <a:spcBef>
                <a:spcPct val="20000"/>
              </a:spcBef>
              <a:buFont typeface="Arial"/>
              <a:buNone/>
              <a:defRPr sz="3200" kern="1200">
                <a:solidFill>
                  <a:schemeClr val="tx1">
                    <a:tint val="75000"/>
                  </a:schemeClr>
                </a:solidFill>
                <a:latin typeface="Roboto Regular"/>
                <a:ea typeface="+mn-ea"/>
                <a:cs typeface="Roboto Regular"/>
              </a:defRPr>
            </a:lvl1pPr>
            <a:lvl2pPr marL="457200" indent="0" algn="ctr" defTabSz="457200" rtl="0" eaLnBrk="1" latinLnBrk="0" hangingPunct="1">
              <a:spcBef>
                <a:spcPct val="20000"/>
              </a:spcBef>
              <a:buFont typeface="Arial"/>
              <a:buNone/>
              <a:defRPr sz="2800" kern="1200">
                <a:solidFill>
                  <a:schemeClr val="tx1">
                    <a:tint val="75000"/>
                  </a:schemeClr>
                </a:solidFill>
                <a:latin typeface="Roboto Regular"/>
                <a:ea typeface="+mn-ea"/>
                <a:cs typeface="Roboto Regular"/>
              </a:defRPr>
            </a:lvl2pPr>
            <a:lvl3pPr marL="914400" indent="0" algn="ctr" defTabSz="457200" rtl="0" eaLnBrk="1" latinLnBrk="0" hangingPunct="1">
              <a:spcBef>
                <a:spcPct val="20000"/>
              </a:spcBef>
              <a:buFont typeface="Arial"/>
              <a:buNone/>
              <a:defRPr sz="2400" kern="1200">
                <a:solidFill>
                  <a:schemeClr val="tx1">
                    <a:tint val="75000"/>
                  </a:schemeClr>
                </a:solidFill>
                <a:latin typeface="Roboto Regular"/>
                <a:ea typeface="+mn-ea"/>
                <a:cs typeface="Roboto Regular"/>
              </a:defRPr>
            </a:lvl3pPr>
            <a:lvl4pPr marL="1371600" indent="0" algn="ctr" defTabSz="457200" rtl="0" eaLnBrk="1" latinLnBrk="0" hangingPunct="1">
              <a:spcBef>
                <a:spcPct val="20000"/>
              </a:spcBef>
              <a:buFont typeface="Arial"/>
              <a:buNone/>
              <a:defRPr sz="2000" kern="1200">
                <a:solidFill>
                  <a:schemeClr val="tx1">
                    <a:tint val="75000"/>
                  </a:schemeClr>
                </a:solidFill>
                <a:latin typeface="Roboto Regular"/>
                <a:ea typeface="+mn-ea"/>
                <a:cs typeface="Roboto Regular"/>
              </a:defRPr>
            </a:lvl4pPr>
            <a:lvl5pPr marL="1828800" indent="0" algn="ctr" defTabSz="457200" rtl="0" eaLnBrk="1" latinLnBrk="0" hangingPunct="1">
              <a:spcBef>
                <a:spcPct val="20000"/>
              </a:spcBef>
              <a:buFont typeface="Arial"/>
              <a:buNone/>
              <a:defRPr sz="2000" kern="1200">
                <a:solidFill>
                  <a:schemeClr val="tx1">
                    <a:tint val="75000"/>
                  </a:schemeClr>
                </a:solidFill>
                <a:latin typeface="Roboto Regular"/>
                <a:ea typeface="+mn-ea"/>
                <a:cs typeface="Roboto Regular"/>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fld id="{28574C2E-61E0-2C45-9917-25B26B6AD85F}" type="slidenum">
              <a:rPr lang="en-US" sz="900" smtClean="0">
                <a:solidFill>
                  <a:schemeClr val="bg1">
                    <a:lumMod val="65000"/>
                  </a:schemeClr>
                </a:solidFill>
              </a:rPr>
              <a:t>3</a:t>
            </a:fld>
            <a:endParaRPr lang="en-US" sz="900" dirty="0">
              <a:solidFill>
                <a:schemeClr val="bg1">
                  <a:lumMod val="65000"/>
                </a:schemeClr>
              </a:solidFill>
            </a:endParaRPr>
          </a:p>
        </p:txBody>
      </p:sp>
      <p:cxnSp>
        <p:nvCxnSpPr>
          <p:cNvPr id="11" name="Straight Connector 10"/>
          <p:cNvCxnSpPr/>
          <p:nvPr/>
        </p:nvCxnSpPr>
        <p:spPr>
          <a:xfrm>
            <a:off x="728122" y="864020"/>
            <a:ext cx="7679263" cy="0"/>
          </a:xfrm>
          <a:prstGeom prst="line">
            <a:avLst/>
          </a:prstGeom>
          <a:ln w="12700" cmpd="sng">
            <a:solidFill>
              <a:srgbClr val="00AEEF"/>
            </a:solidFill>
            <a:roun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728122" y="6350001"/>
            <a:ext cx="7679263" cy="0"/>
          </a:xfrm>
          <a:prstGeom prst="line">
            <a:avLst/>
          </a:prstGeom>
          <a:ln w="12700" cmpd="sng">
            <a:solidFill>
              <a:srgbClr val="00AEEF"/>
            </a:solidFill>
            <a:round/>
          </a:ln>
          <a:effectLst/>
        </p:spPr>
        <p:style>
          <a:lnRef idx="2">
            <a:schemeClr val="accent1"/>
          </a:lnRef>
          <a:fillRef idx="0">
            <a:schemeClr val="accent1"/>
          </a:fillRef>
          <a:effectRef idx="1">
            <a:schemeClr val="accent1"/>
          </a:effectRef>
          <a:fontRef idx="minor">
            <a:schemeClr val="tx1"/>
          </a:fontRef>
        </p:style>
      </p:cxnSp>
      <p:sp>
        <p:nvSpPr>
          <p:cNvPr id="13" name="Title 1"/>
          <p:cNvSpPr txBox="1">
            <a:spLocks/>
          </p:cNvSpPr>
          <p:nvPr/>
        </p:nvSpPr>
        <p:spPr>
          <a:xfrm>
            <a:off x="9256881" y="6361587"/>
            <a:ext cx="1707455" cy="538748"/>
          </a:xfrm>
          <a:prstGeom prst="rect">
            <a:avLst/>
          </a:prstGeom>
        </p:spPr>
        <p:txBody>
          <a:bodyPr vert="horz" lIns="91427" tIns="45713" rIns="91427" bIns="45713" rtlCol="0" anchor="t">
            <a:noAutofit/>
          </a:bodyPr>
          <a:lstStyle>
            <a:lvl1pPr algn="l" defTabSz="457200" rtl="0" eaLnBrk="1" latinLnBrk="0" hangingPunct="1">
              <a:spcBef>
                <a:spcPct val="0"/>
              </a:spcBef>
              <a:buNone/>
              <a:defRPr sz="4400" kern="1200">
                <a:solidFill>
                  <a:schemeClr val="tx1"/>
                </a:solidFill>
                <a:latin typeface="Roboto Regular"/>
                <a:ea typeface="+mj-ea"/>
                <a:cs typeface="Roboto Regular"/>
              </a:defRPr>
            </a:lvl1pPr>
          </a:lstStyle>
          <a:p>
            <a:pPr marL="171426" indent="-171426" algn="r">
              <a:buFont typeface="Wingdings" charset="0"/>
              <a:buChar char="ß"/>
            </a:pPr>
            <a:r>
              <a:rPr lang="en-US" sz="900" dirty="0">
                <a:solidFill>
                  <a:schemeClr val="bg1"/>
                </a:solidFill>
                <a:sym typeface="Wingdings"/>
              </a:rPr>
              <a:t>Slide numbers to be added</a:t>
            </a:r>
            <a:r>
              <a:rPr lang="en-US" sz="900" dirty="0">
                <a:solidFill>
                  <a:schemeClr val="bg1"/>
                </a:solidFill>
              </a:rPr>
              <a:t> </a:t>
            </a:r>
          </a:p>
          <a:p>
            <a:pPr algn="r"/>
            <a:r>
              <a:rPr lang="en-US" sz="900" dirty="0">
                <a:solidFill>
                  <a:schemeClr val="bg1"/>
                </a:solidFill>
              </a:rPr>
              <a:t>as shown alongside</a:t>
            </a:r>
          </a:p>
        </p:txBody>
      </p:sp>
      <p:sp>
        <p:nvSpPr>
          <p:cNvPr id="9" name="Title 1"/>
          <p:cNvSpPr txBox="1">
            <a:spLocks/>
          </p:cNvSpPr>
          <p:nvPr/>
        </p:nvSpPr>
        <p:spPr>
          <a:xfrm>
            <a:off x="394041" y="897262"/>
            <a:ext cx="8340926" cy="2403839"/>
          </a:xfrm>
          <a:prstGeom prst="rect">
            <a:avLst/>
          </a:prstGeom>
        </p:spPr>
        <p:txBody>
          <a:bodyPr vert="horz" lIns="0" tIns="144000" rIns="0" bIns="144000" rtlCol="0" anchor="t">
            <a:noAutofit/>
          </a:bodyPr>
          <a:lstStyle>
            <a:lvl1pPr algn="l" defTabSz="457200" rtl="0" eaLnBrk="1" latinLnBrk="0" hangingPunct="1">
              <a:spcBef>
                <a:spcPct val="0"/>
              </a:spcBef>
              <a:buNone/>
              <a:defRPr sz="4400" kern="1200">
                <a:solidFill>
                  <a:schemeClr val="tx1"/>
                </a:solidFill>
                <a:latin typeface="Roboto Regular"/>
                <a:ea typeface="+mj-ea"/>
                <a:cs typeface="Roboto Regular"/>
              </a:defRPr>
            </a:lvl1pPr>
          </a:lstStyle>
          <a:p>
            <a:r>
              <a:rPr lang="en-US" sz="3200" b="1" dirty="0">
                <a:solidFill>
                  <a:srgbClr val="00B0F0"/>
                </a:solidFill>
                <a:latin typeface="Roberto regular"/>
              </a:rPr>
              <a:t>L’Unité eau douce de ONU Environnement </a:t>
            </a:r>
            <a:r>
              <a:rPr lang="fr-FR" sz="2400" dirty="0">
                <a:latin typeface="Roberto regular"/>
              </a:rPr>
              <a:t>aide les pays à conserver, restaurer et gérer durablement leurs écosystèmes d'eau douce, la biodiversité qu'ils contiennent et les produits et services qu'ils fournissent pour le bien-être et la prospérité humaine.</a:t>
            </a:r>
            <a:endParaRPr lang="en-US" sz="2400" dirty="0">
              <a:latin typeface="Roberto regular"/>
            </a:endParaRPr>
          </a:p>
        </p:txBody>
      </p:sp>
      <p:sp>
        <p:nvSpPr>
          <p:cNvPr id="4" name="Rectangle 3"/>
          <p:cNvSpPr/>
          <p:nvPr/>
        </p:nvSpPr>
        <p:spPr>
          <a:xfrm>
            <a:off x="299803" y="3148490"/>
            <a:ext cx="8529403" cy="2954655"/>
          </a:xfrm>
          <a:prstGeom prst="rect">
            <a:avLst/>
          </a:prstGeom>
        </p:spPr>
        <p:txBody>
          <a:bodyPr wrap="square">
            <a:spAutoFit/>
          </a:bodyPr>
          <a:lstStyle/>
          <a:p>
            <a:r>
              <a:rPr lang="en-US" sz="2400" dirty="0">
                <a:latin typeface="Roberto regular"/>
                <a:ea typeface="+mj-ea"/>
                <a:cs typeface="Roboto Regular"/>
                <a:hlinkClick r:id="rId3"/>
              </a:rPr>
              <a:t> </a:t>
            </a:r>
            <a:r>
              <a:rPr lang="en-US" sz="3200" b="1" dirty="0">
                <a:solidFill>
                  <a:srgbClr val="00B0F0"/>
                </a:solidFill>
                <a:latin typeface="Roberto regular"/>
                <a:ea typeface="+mj-ea"/>
                <a:cs typeface="Roboto Regular"/>
              </a:rPr>
              <a:t>Domaines d’intervention</a:t>
            </a:r>
          </a:p>
          <a:p>
            <a:endParaRPr lang="en-US" sz="1000" b="1" dirty="0">
              <a:solidFill>
                <a:srgbClr val="00B0F0"/>
              </a:solidFill>
              <a:latin typeface="Roberto regular"/>
              <a:ea typeface="+mj-ea"/>
              <a:cs typeface="Roboto Regular"/>
            </a:endParaRPr>
          </a:p>
          <a:p>
            <a:pPr>
              <a:buFont typeface="Arial" panose="020B0604020202020204" pitchFamily="34" charset="0"/>
              <a:buChar char="•"/>
            </a:pPr>
            <a:r>
              <a:rPr lang="fr-FR" sz="2400" dirty="0">
                <a:latin typeface="Roberto regular"/>
                <a:ea typeface="+mj-ea"/>
                <a:cs typeface="Roboto Regular"/>
              </a:rPr>
              <a:t>  Actions contre la pollution globale de l'eau</a:t>
            </a:r>
          </a:p>
          <a:p>
            <a:pPr>
              <a:buFont typeface="Arial" panose="020B0604020202020204" pitchFamily="34" charset="0"/>
              <a:buChar char="•"/>
            </a:pPr>
            <a:r>
              <a:rPr lang="fr-FR" sz="2400" dirty="0">
                <a:latin typeface="Roberto regular"/>
                <a:ea typeface="+mj-ea"/>
                <a:cs typeface="Roboto Regular"/>
              </a:rPr>
              <a:t>  Faire progresser la gestion intégrée des ressources en eau</a:t>
            </a:r>
          </a:p>
          <a:p>
            <a:pPr>
              <a:buFont typeface="Arial" panose="020B0604020202020204" pitchFamily="34" charset="0"/>
              <a:buChar char="•"/>
            </a:pPr>
            <a:r>
              <a:rPr lang="fr-FR" sz="2400" dirty="0">
                <a:latin typeface="Roberto regular"/>
                <a:ea typeface="+mj-ea"/>
                <a:cs typeface="Roboto Regular"/>
              </a:rPr>
              <a:t>  Contribuer </a:t>
            </a:r>
            <a:r>
              <a:rPr lang="fr-FR" sz="2400" dirty="0">
                <a:latin typeface="Roberto regular"/>
              </a:rPr>
              <a:t>à</a:t>
            </a:r>
            <a:r>
              <a:rPr lang="fr-FR" sz="2400" dirty="0">
                <a:latin typeface="Roberto regular"/>
                <a:ea typeface="+mj-ea"/>
                <a:cs typeface="Roboto Regular"/>
              </a:rPr>
              <a:t> la surveillance de la qualité de l'eau</a:t>
            </a:r>
          </a:p>
          <a:p>
            <a:pPr>
              <a:buFont typeface="Arial" panose="020B0604020202020204" pitchFamily="34" charset="0"/>
              <a:buChar char="•"/>
            </a:pPr>
            <a:r>
              <a:rPr lang="fr-FR" sz="2400" dirty="0">
                <a:latin typeface="Roberto regular"/>
                <a:ea typeface="+mj-ea"/>
                <a:cs typeface="Roboto Regular"/>
              </a:rPr>
              <a:t>  Veiller </a:t>
            </a:r>
            <a:r>
              <a:rPr lang="fr-FR" sz="2400" dirty="0">
                <a:latin typeface="Roberto regular"/>
              </a:rPr>
              <a:t>à la </a:t>
            </a:r>
            <a:r>
              <a:rPr lang="fr-FR" sz="2400" dirty="0">
                <a:latin typeface="Roberto regular"/>
                <a:ea typeface="+mj-ea"/>
                <a:cs typeface="Roboto Regular"/>
              </a:rPr>
              <a:t>santé (bien-être) des écosystèmes d'eau douce</a:t>
            </a:r>
          </a:p>
          <a:p>
            <a:pPr>
              <a:buFont typeface="Arial" panose="020B0604020202020204" pitchFamily="34" charset="0"/>
              <a:buChar char="•"/>
            </a:pPr>
            <a:r>
              <a:rPr lang="fr-FR" sz="2400" dirty="0">
                <a:latin typeface="Roberto regular"/>
                <a:ea typeface="+mj-ea"/>
                <a:cs typeface="Roboto Regular"/>
              </a:rPr>
              <a:t>  Agir en cas de conflits et catastrophes liés à l'eau</a:t>
            </a:r>
          </a:p>
          <a:p>
            <a:pPr>
              <a:buFont typeface="Arial" panose="020B0604020202020204" pitchFamily="34" charset="0"/>
              <a:buChar char="•"/>
            </a:pPr>
            <a:r>
              <a:rPr lang="fr-FR" sz="2400" dirty="0">
                <a:latin typeface="Roberto regular"/>
                <a:ea typeface="+mj-ea"/>
                <a:cs typeface="Roboto Regular"/>
              </a:rPr>
              <a:t>  Soutenir les objectifs de développement durable et de l'eau</a:t>
            </a:r>
            <a:endParaRPr lang="en-US" b="0" i="0" dirty="0">
              <a:solidFill>
                <a:srgbClr val="1E1E1E"/>
              </a:solidFill>
              <a:effectLst/>
              <a:latin typeface="roboto" panose="02000000000000000000" pitchFamily="2" charset="0"/>
            </a:endParaRPr>
          </a:p>
        </p:txBody>
      </p:sp>
    </p:spTree>
    <p:extLst>
      <p:ext uri="{BB962C8B-B14F-4D97-AF65-F5344CB8AC3E}">
        <p14:creationId xmlns:p14="http://schemas.microsoft.com/office/powerpoint/2010/main" val="904121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heel(1)">
                                      <p:cBhvr>
                                        <p:cTn id="14"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 name="Shape 623"/>
          <p:cNvSpPr/>
          <p:nvPr/>
        </p:nvSpPr>
        <p:spPr>
          <a:xfrm>
            <a:off x="9256879" y="5975236"/>
            <a:ext cx="1707457" cy="5105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marL="171425" indent="-171425" algn="r" defTabSz="457200">
              <a:buSzPct val="100000"/>
              <a:buFont typeface="Wingdings"/>
              <a:buChar char="ß"/>
              <a:defRPr sz="900">
                <a:solidFill>
                  <a:srgbClr val="FFFFFF"/>
                </a:solidFill>
                <a:latin typeface="Roboto Regular"/>
                <a:ea typeface="Roboto Regular"/>
                <a:cs typeface="Roboto Regular"/>
                <a:sym typeface="Roboto Regular"/>
              </a:defRPr>
            </a:pPr>
            <a:r>
              <a:t>Photo credit to be given </a:t>
            </a:r>
            <a:endParaRPr sz="4400"/>
          </a:p>
          <a:p>
            <a:pPr algn="r" defTabSz="457200">
              <a:defRPr sz="900">
                <a:solidFill>
                  <a:srgbClr val="FFFFFF"/>
                </a:solidFill>
                <a:latin typeface="Roboto Regular"/>
                <a:ea typeface="Roboto Regular"/>
                <a:cs typeface="Roboto Regular"/>
                <a:sym typeface="Roboto Regular"/>
              </a:defRPr>
            </a:pPr>
            <a:r>
              <a:t>as shown alongside </a:t>
            </a:r>
          </a:p>
          <a:p>
            <a:pPr algn="r" defTabSz="457200">
              <a:defRPr sz="900">
                <a:solidFill>
                  <a:srgbClr val="FFFFFF"/>
                </a:solidFill>
                <a:latin typeface="Roboto Regular"/>
                <a:ea typeface="Roboto Regular"/>
                <a:cs typeface="Roboto Regular"/>
                <a:sym typeface="Roboto Regular"/>
              </a:defRPr>
            </a:pPr>
            <a:r>
              <a:t>(in black or in white)</a:t>
            </a:r>
          </a:p>
        </p:txBody>
      </p:sp>
      <p:sp>
        <p:nvSpPr>
          <p:cNvPr id="624" name="Shape 624"/>
          <p:cNvSpPr>
            <a:spLocks noGrp="1"/>
          </p:cNvSpPr>
          <p:nvPr>
            <p:ph type="sldNum" sz="quarter" idx="4294967295"/>
          </p:nvPr>
        </p:nvSpPr>
        <p:spPr>
          <a:xfrm>
            <a:off x="728121" y="6534151"/>
            <a:ext cx="127001" cy="139701"/>
          </a:xfrm>
          <a:prstGeom prst="rect">
            <a:avLst/>
          </a:prstGeom>
          <a:extLst>
            <a:ext uri="{C572A759-6A51-4108-AA02-DFA0A04FC94B}">
              <ma14:wrappingTextBoxFlag xmlns:ma14="http://schemas.microsoft.com/office/mac/drawingml/2011/main" xmlns="" val="1"/>
            </a:ext>
          </a:extLst>
        </p:spPr>
        <p:txBody>
          <a:bodyPr lIns="0" tIns="0" rIns="0" bIns="0">
            <a:normAutofit/>
          </a:bodyPr>
          <a:lstStyle>
            <a:lvl1pPr defTabSz="457200">
              <a:spcBef>
                <a:spcPts val="200"/>
              </a:spcBef>
              <a:defRPr sz="900">
                <a:solidFill>
                  <a:srgbClr val="A6A6A6"/>
                </a:solidFill>
              </a:defRPr>
            </a:lvl1pPr>
          </a:lstStyle>
          <a:p>
            <a:fld id="{86CB4B4D-7CA3-9044-876B-883B54F8677D}" type="slidenum">
              <a:t>4</a:t>
            </a:fld>
            <a:endParaRPr/>
          </a:p>
        </p:txBody>
      </p:sp>
      <p:sp>
        <p:nvSpPr>
          <p:cNvPr id="625" name="Shape 625"/>
          <p:cNvSpPr/>
          <p:nvPr/>
        </p:nvSpPr>
        <p:spPr>
          <a:xfrm>
            <a:off x="728121" y="1193800"/>
            <a:ext cx="7679264" cy="0"/>
          </a:xfrm>
          <a:prstGeom prst="line">
            <a:avLst/>
          </a:prstGeom>
          <a:ln w="12700">
            <a:solidFill>
              <a:srgbClr val="00AEEF"/>
            </a:solidFill>
          </a:ln>
        </p:spPr>
        <p:txBody>
          <a:bodyPr lIns="45718" tIns="45718" rIns="45718" bIns="45718"/>
          <a:lstStyle/>
          <a:p>
            <a:endParaRPr/>
          </a:p>
        </p:txBody>
      </p:sp>
      <p:sp>
        <p:nvSpPr>
          <p:cNvPr id="626" name="Shape 626"/>
          <p:cNvSpPr/>
          <p:nvPr/>
        </p:nvSpPr>
        <p:spPr>
          <a:xfrm>
            <a:off x="728121" y="6350001"/>
            <a:ext cx="7679264" cy="1"/>
          </a:xfrm>
          <a:prstGeom prst="line">
            <a:avLst/>
          </a:prstGeom>
          <a:ln w="12700">
            <a:solidFill>
              <a:srgbClr val="00AEEF"/>
            </a:solidFill>
          </a:ln>
        </p:spPr>
        <p:txBody>
          <a:bodyPr lIns="45718" tIns="45718" rIns="45718" bIns="45718"/>
          <a:lstStyle/>
          <a:p>
            <a:endParaRPr/>
          </a:p>
        </p:txBody>
      </p:sp>
      <p:sp>
        <p:nvSpPr>
          <p:cNvPr id="627" name="Shape 627"/>
          <p:cNvSpPr/>
          <p:nvPr/>
        </p:nvSpPr>
        <p:spPr>
          <a:xfrm>
            <a:off x="6036700" y="6089093"/>
            <a:ext cx="2370685" cy="2311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algn="r" defTabSz="457200">
              <a:defRPr sz="900">
                <a:solidFill>
                  <a:srgbClr val="FFFFFF"/>
                </a:solidFill>
                <a:latin typeface="Roboto Regular"/>
                <a:ea typeface="Roboto Regular"/>
                <a:cs typeface="Roboto Regular"/>
                <a:sym typeface="Roboto Regular"/>
              </a:defRPr>
            </a:pPr>
            <a:r>
              <a:t>© </a:t>
            </a:r>
            <a:r>
              <a:rPr b="1"/>
              <a:t>NABU/Holger Schulz</a:t>
            </a:r>
          </a:p>
        </p:txBody>
      </p:sp>
      <p:sp>
        <p:nvSpPr>
          <p:cNvPr id="628" name="Shape 628"/>
          <p:cNvSpPr/>
          <p:nvPr/>
        </p:nvSpPr>
        <p:spPr>
          <a:xfrm>
            <a:off x="732368" y="182006"/>
            <a:ext cx="7679264" cy="984885"/>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defTabSz="457200">
              <a:defRPr sz="3200">
                <a:solidFill>
                  <a:srgbClr val="00AEEF"/>
                </a:solidFill>
                <a:latin typeface="Roboto Regular"/>
                <a:ea typeface="Roboto Regular"/>
                <a:cs typeface="Roboto Regular"/>
                <a:sym typeface="Roboto Regular"/>
              </a:defRPr>
            </a:lvl1pPr>
          </a:lstStyle>
          <a:p>
            <a:pPr algn="ctr"/>
            <a:r>
              <a:rPr lang="fr-FR" b="1" dirty="0"/>
              <a:t>Le rôle de l'ONU pour l'environnement sur les ODD</a:t>
            </a:r>
            <a:endParaRPr b="1" dirty="0"/>
          </a:p>
        </p:txBody>
      </p:sp>
      <p:sp>
        <p:nvSpPr>
          <p:cNvPr id="629" name="Shape 629"/>
          <p:cNvSpPr/>
          <p:nvPr/>
        </p:nvSpPr>
        <p:spPr>
          <a:xfrm>
            <a:off x="625929" y="4655215"/>
            <a:ext cx="8007368" cy="1785100"/>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marL="240631" indent="-240631">
              <a:buSzPct val="100000"/>
              <a:buChar char="•"/>
              <a:defRPr sz="2400">
                <a:latin typeface="Roboto Regular"/>
                <a:ea typeface="Roboto Regular"/>
                <a:cs typeface="Roboto Regular"/>
                <a:sym typeface="Roboto Regular"/>
              </a:defRPr>
            </a:pPr>
            <a:r>
              <a:rPr lang="fr-FR" sz="2200" dirty="0">
                <a:solidFill>
                  <a:schemeClr val="tx2"/>
                </a:solidFill>
                <a:latin typeface="Arial" panose="020B0604020202020204" pitchFamily="34" charset="0"/>
                <a:cs typeface="Arial" panose="020B0604020202020204" pitchFamily="34" charset="0"/>
              </a:rPr>
              <a:t>Soutenir l'utilisation améliorée des données et l'analyse intégrée, ce qui permet aux décideurs politiques d'avoir une vision globale de l'environnement, par opposition aux indicateurs en silo.</a:t>
            </a:r>
            <a:endParaRPr lang="en-US" sz="2200" dirty="0"/>
          </a:p>
          <a:p>
            <a:pPr marL="240631" indent="-240631">
              <a:buSzPct val="100000"/>
              <a:buChar char="•"/>
              <a:defRPr sz="2400">
                <a:latin typeface="Roboto Regular"/>
                <a:ea typeface="Roboto Regular"/>
                <a:cs typeface="Roboto Regular"/>
                <a:sym typeface="Roboto Regular"/>
              </a:defRPr>
            </a:pPr>
            <a:r>
              <a:rPr lang="en-US" sz="2200" dirty="0">
                <a:solidFill>
                  <a:schemeClr val="tx2"/>
                </a:solidFill>
                <a:latin typeface="Arial" panose="020B0604020202020204" pitchFamily="34" charset="0"/>
                <a:ea typeface="Roboto Regular"/>
                <a:cs typeface="Arial" panose="020B0604020202020204" pitchFamily="34" charset="0"/>
              </a:rPr>
              <a:t>Pour plus </a:t>
            </a:r>
            <a:r>
              <a:rPr lang="en-US" sz="2200" dirty="0" err="1">
                <a:solidFill>
                  <a:schemeClr val="tx2"/>
                </a:solidFill>
                <a:latin typeface="Arial" panose="020B0604020202020204" pitchFamily="34" charset="0"/>
                <a:ea typeface="Roboto Regular"/>
                <a:cs typeface="Arial" panose="020B0604020202020204" pitchFamily="34" charset="0"/>
              </a:rPr>
              <a:t>d’information</a:t>
            </a:r>
            <a:r>
              <a:rPr lang="en-US" sz="2200" dirty="0">
                <a:solidFill>
                  <a:schemeClr val="tx2"/>
                </a:solidFill>
                <a:latin typeface="Arial" panose="020B0604020202020204" pitchFamily="34" charset="0"/>
                <a:ea typeface="Roboto Regular"/>
                <a:cs typeface="Arial" panose="020B0604020202020204" pitchFamily="34" charset="0"/>
              </a:rPr>
              <a:t> visiter: </a:t>
            </a:r>
            <a:r>
              <a:rPr lang="en-US" sz="2200" dirty="0">
                <a:hlinkClick r:id="rId2"/>
              </a:rPr>
              <a:t>uneplive.unep.org/projects</a:t>
            </a:r>
            <a:r>
              <a:rPr lang="en-US" sz="2200" dirty="0"/>
              <a:t>   </a:t>
            </a:r>
            <a:endParaRPr sz="2200" dirty="0"/>
          </a:p>
        </p:txBody>
      </p:sp>
      <p:pic>
        <p:nvPicPr>
          <p:cNvPr id="9"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73" y="1172312"/>
            <a:ext cx="3133969" cy="3133969"/>
          </a:xfrm>
          <a:prstGeom prst="rect">
            <a:avLst/>
          </a:prstGeom>
        </p:spPr>
      </p:pic>
      <p:sp>
        <p:nvSpPr>
          <p:cNvPr id="2" name="Rectangle 1"/>
          <p:cNvSpPr/>
          <p:nvPr/>
        </p:nvSpPr>
        <p:spPr>
          <a:xfrm>
            <a:off x="3003455" y="1225761"/>
            <a:ext cx="6028006" cy="3477875"/>
          </a:xfrm>
          <a:prstGeom prst="rect">
            <a:avLst/>
          </a:prstGeom>
        </p:spPr>
        <p:txBody>
          <a:bodyPr wrap="square">
            <a:spAutoFit/>
          </a:bodyPr>
          <a:lstStyle/>
          <a:p>
            <a:pPr marL="240631" indent="-240631">
              <a:buSzPct val="100000"/>
              <a:buChar char="•"/>
              <a:defRPr sz="2400">
                <a:latin typeface="Roboto Regular"/>
                <a:ea typeface="Roboto Regular"/>
                <a:cs typeface="Roboto Regular"/>
                <a:sym typeface="Roboto Regular"/>
              </a:defRPr>
            </a:pPr>
            <a:r>
              <a:rPr lang="fr-FR" sz="2200" dirty="0">
                <a:solidFill>
                  <a:schemeClr val="tx2"/>
                </a:solidFill>
                <a:latin typeface="Arial" panose="020B0604020202020204" pitchFamily="34" charset="0"/>
                <a:ea typeface="Roboto Regular"/>
                <a:cs typeface="Arial" panose="020B0604020202020204" pitchFamily="34" charset="0"/>
              </a:rPr>
              <a:t>ONU Environnement est l’agence </a:t>
            </a:r>
            <a:r>
              <a:rPr lang="fr-FR" sz="2200" dirty="0" err="1">
                <a:solidFill>
                  <a:schemeClr val="tx2"/>
                </a:solidFill>
                <a:latin typeface="Arial" panose="020B0604020202020204" pitchFamily="34" charset="0"/>
                <a:ea typeface="Roboto Regular"/>
                <a:cs typeface="Arial" panose="020B0604020202020204" pitchFamily="34" charset="0"/>
              </a:rPr>
              <a:t>depositaire</a:t>
            </a:r>
            <a:r>
              <a:rPr lang="fr-FR" sz="2200" dirty="0">
                <a:solidFill>
                  <a:schemeClr val="tx2"/>
                </a:solidFill>
                <a:latin typeface="Arial" panose="020B0604020202020204" pitchFamily="34" charset="0"/>
                <a:ea typeface="Roboto Regular"/>
                <a:cs typeface="Arial" panose="020B0604020202020204" pitchFamily="34" charset="0"/>
              </a:rPr>
              <a:t> de 26 indicateurs</a:t>
            </a:r>
            <a:r>
              <a:rPr lang="en-US" sz="2200" dirty="0">
                <a:solidFill>
                  <a:srgbClr val="C00000"/>
                </a:solidFill>
                <a:latin typeface="Arial" panose="020B0604020202020204" pitchFamily="34" charset="0"/>
                <a:ea typeface="Roboto Regular"/>
                <a:cs typeface="Arial" panose="020B0604020202020204" pitchFamily="34" charset="0"/>
              </a:rPr>
              <a:t> donc 3 relatifs à </a:t>
            </a:r>
            <a:r>
              <a:rPr lang="en-US" sz="2200" dirty="0" err="1">
                <a:solidFill>
                  <a:srgbClr val="C00000"/>
                </a:solidFill>
                <a:latin typeface="Arial" panose="020B0604020202020204" pitchFamily="34" charset="0"/>
                <a:ea typeface="Roboto Regular"/>
                <a:cs typeface="Arial" panose="020B0604020202020204" pitchFamily="34" charset="0"/>
              </a:rPr>
              <a:t>l’eau</a:t>
            </a:r>
            <a:r>
              <a:rPr lang="en-US" sz="2200" dirty="0">
                <a:solidFill>
                  <a:srgbClr val="C00000"/>
                </a:solidFill>
                <a:latin typeface="Arial" panose="020B0604020202020204" pitchFamily="34" charset="0"/>
                <a:ea typeface="Roboto Regular"/>
                <a:cs typeface="Arial" panose="020B0604020202020204" pitchFamily="34" charset="0"/>
              </a:rPr>
              <a:t>: 6.3.2 (</a:t>
            </a:r>
            <a:r>
              <a:rPr lang="en-US" sz="2200" dirty="0" err="1">
                <a:solidFill>
                  <a:srgbClr val="C00000"/>
                </a:solidFill>
                <a:latin typeface="Arial" panose="020B0604020202020204" pitchFamily="34" charset="0"/>
                <a:ea typeface="Roboto Regular"/>
                <a:cs typeface="Arial" panose="020B0604020202020204" pitchFamily="34" charset="0"/>
              </a:rPr>
              <a:t>qualité</a:t>
            </a:r>
            <a:r>
              <a:rPr lang="en-US" sz="2200" dirty="0">
                <a:solidFill>
                  <a:srgbClr val="C00000"/>
                </a:solidFill>
                <a:latin typeface="Arial" panose="020B0604020202020204" pitchFamily="34" charset="0"/>
                <a:ea typeface="Roboto Regular"/>
                <a:cs typeface="Arial" panose="020B0604020202020204" pitchFamily="34" charset="0"/>
              </a:rPr>
              <a:t> de </a:t>
            </a:r>
            <a:r>
              <a:rPr lang="en-US" sz="2200" dirty="0" err="1">
                <a:solidFill>
                  <a:srgbClr val="C00000"/>
                </a:solidFill>
                <a:latin typeface="Arial" panose="020B0604020202020204" pitchFamily="34" charset="0"/>
                <a:ea typeface="Roboto Regular"/>
                <a:cs typeface="Arial" panose="020B0604020202020204" pitchFamily="34" charset="0"/>
              </a:rPr>
              <a:t>l’eau</a:t>
            </a:r>
            <a:r>
              <a:rPr lang="en-US" sz="2200" dirty="0">
                <a:solidFill>
                  <a:srgbClr val="C00000"/>
                </a:solidFill>
                <a:latin typeface="Arial" panose="020B0604020202020204" pitchFamily="34" charset="0"/>
                <a:ea typeface="Roboto Regular"/>
                <a:cs typeface="Arial" panose="020B0604020202020204" pitchFamily="34" charset="0"/>
              </a:rPr>
              <a:t>), 6.5.1 (GIRE) et 6.6.1(</a:t>
            </a:r>
            <a:r>
              <a:rPr lang="en-US" sz="2200" dirty="0" err="1">
                <a:solidFill>
                  <a:srgbClr val="C00000"/>
                </a:solidFill>
                <a:latin typeface="Arial" panose="020B0604020202020204" pitchFamily="34" charset="0"/>
                <a:ea typeface="Roboto Regular"/>
                <a:cs typeface="Arial" panose="020B0604020202020204" pitchFamily="34" charset="0"/>
              </a:rPr>
              <a:t>écosystèmes</a:t>
            </a:r>
            <a:r>
              <a:rPr lang="en-US" sz="2200" dirty="0">
                <a:solidFill>
                  <a:srgbClr val="C00000"/>
                </a:solidFill>
                <a:latin typeface="Arial" panose="020B0604020202020204" pitchFamily="34" charset="0"/>
                <a:ea typeface="Roboto Regular"/>
                <a:cs typeface="Arial" panose="020B0604020202020204" pitchFamily="34" charset="0"/>
              </a:rPr>
              <a:t> </a:t>
            </a:r>
            <a:r>
              <a:rPr lang="en-US" sz="2200" dirty="0" err="1">
                <a:solidFill>
                  <a:srgbClr val="C00000"/>
                </a:solidFill>
                <a:latin typeface="Arial" panose="020B0604020202020204" pitchFamily="34" charset="0"/>
                <a:ea typeface="Roboto Regular"/>
                <a:cs typeface="Arial" panose="020B0604020202020204" pitchFamily="34" charset="0"/>
              </a:rPr>
              <a:t>liés</a:t>
            </a:r>
            <a:r>
              <a:rPr lang="en-US" sz="2200" dirty="0">
                <a:solidFill>
                  <a:srgbClr val="C00000"/>
                </a:solidFill>
                <a:latin typeface="Arial" panose="020B0604020202020204" pitchFamily="34" charset="0"/>
                <a:ea typeface="Roboto Regular"/>
                <a:cs typeface="Arial" panose="020B0604020202020204" pitchFamily="34" charset="0"/>
              </a:rPr>
              <a:t> à </a:t>
            </a:r>
            <a:r>
              <a:rPr lang="en-US" sz="2200" dirty="0" err="1">
                <a:solidFill>
                  <a:srgbClr val="C00000"/>
                </a:solidFill>
                <a:latin typeface="Arial" panose="020B0604020202020204" pitchFamily="34" charset="0"/>
                <a:ea typeface="Roboto Regular"/>
                <a:cs typeface="Arial" panose="020B0604020202020204" pitchFamily="34" charset="0"/>
              </a:rPr>
              <a:t>l'eau</a:t>
            </a:r>
            <a:r>
              <a:rPr lang="en-US" sz="2200" dirty="0">
                <a:solidFill>
                  <a:srgbClr val="C00000"/>
                </a:solidFill>
                <a:latin typeface="Arial" panose="020B0604020202020204" pitchFamily="34" charset="0"/>
                <a:ea typeface="Roboto Regular"/>
                <a:cs typeface="Arial" panose="020B0604020202020204" pitchFamily="34" charset="0"/>
              </a:rPr>
              <a:t>)</a:t>
            </a:r>
            <a:r>
              <a:rPr lang="en-US" sz="2200" dirty="0">
                <a:solidFill>
                  <a:schemeClr val="tx2"/>
                </a:solidFill>
                <a:latin typeface="Arial" panose="020B0604020202020204" pitchFamily="34" charset="0"/>
                <a:ea typeface="Roboto Regular"/>
                <a:cs typeface="Arial" panose="020B0604020202020204" pitchFamily="34" charset="0"/>
              </a:rPr>
              <a:t>.</a:t>
            </a:r>
          </a:p>
          <a:p>
            <a:pPr marL="240631" indent="-240631">
              <a:buSzPct val="100000"/>
              <a:buChar char="•"/>
              <a:defRPr sz="2400">
                <a:latin typeface="Roboto Regular"/>
                <a:ea typeface="Roboto Regular"/>
                <a:cs typeface="Roboto Regular"/>
                <a:sym typeface="Roboto Regular"/>
              </a:defRPr>
            </a:pPr>
            <a:r>
              <a:rPr lang="fr-FR" sz="2200" dirty="0">
                <a:solidFill>
                  <a:schemeClr val="tx2"/>
                </a:solidFill>
                <a:latin typeface="Arial" panose="020B0604020202020204" pitchFamily="34" charset="0"/>
                <a:ea typeface="Roboto Regular"/>
                <a:cs typeface="Arial" panose="020B0604020202020204" pitchFamily="34" charset="0"/>
              </a:rPr>
              <a:t>Diriger les travaux méthodologiques et les travaux de renforcement des capacités sur les indicateurs géo-spatiaux et les informations désagrégées, ce qui est particulièrement important pour l'évaluation environnementale.</a:t>
            </a:r>
            <a:endParaRPr lang="en-US" sz="2200" dirty="0">
              <a:solidFill>
                <a:schemeClr val="tx2"/>
              </a:solidFill>
              <a:latin typeface="Arial" panose="020B0604020202020204" pitchFamily="34" charset="0"/>
              <a:ea typeface="Roboto Regular"/>
              <a:cs typeface="Arial" panose="020B0604020202020204" pitchFamily="34" charset="0"/>
            </a:endParaRPr>
          </a:p>
        </p:txBody>
      </p:sp>
    </p:spTree>
    <p:extLst>
      <p:ext uri="{BB962C8B-B14F-4D97-AF65-F5344CB8AC3E}">
        <p14:creationId xmlns:p14="http://schemas.microsoft.com/office/powerpoint/2010/main" val="53397443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
                                          </p:val>
                                        </p:tav>
                                        <p:tav tm="100000">
                                          <p:val>
                                            <p:strVal val="#ppt_w"/>
                                          </p:val>
                                        </p:tav>
                                      </p:tavLst>
                                    </p:anim>
                                    <p:anim calcmode="lin" valueType="num">
                                      <p:cBhvr>
                                        <p:cTn id="15" dur="1000" fill="hold"/>
                                        <p:tgtEl>
                                          <p:spTgt spid="2"/>
                                        </p:tgtEl>
                                        <p:attrNameLst>
                                          <p:attrName>ppt_h</p:attrName>
                                        </p:attrNameLst>
                                      </p:cBhvr>
                                      <p:tavLst>
                                        <p:tav tm="0">
                                          <p:val>
                                            <p:fltVal val="0"/>
                                          </p:val>
                                        </p:tav>
                                        <p:tav tm="100000">
                                          <p:val>
                                            <p:strVal val="#ppt_h"/>
                                          </p:val>
                                        </p:tav>
                                      </p:tavLst>
                                    </p:anim>
                                    <p:anim calcmode="lin" valueType="num">
                                      <p:cBhvr>
                                        <p:cTn id="16" dur="1000" fill="hold"/>
                                        <p:tgtEl>
                                          <p:spTgt spid="2"/>
                                        </p:tgtEl>
                                        <p:attrNameLst>
                                          <p:attrName>style.rotation</p:attrName>
                                        </p:attrNameLst>
                                      </p:cBhvr>
                                      <p:tavLst>
                                        <p:tav tm="0">
                                          <p:val>
                                            <p:fltVal val="90"/>
                                          </p:val>
                                        </p:tav>
                                        <p:tav tm="100000">
                                          <p:val>
                                            <p:fltVal val="0"/>
                                          </p:val>
                                        </p:tav>
                                      </p:tavLst>
                                    </p:anim>
                                    <p:animEffect transition="in" filter="fade">
                                      <p:cBhvr>
                                        <p:cTn id="17" dur="10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629"/>
                                        </p:tgtEl>
                                        <p:attrNameLst>
                                          <p:attrName>style.visibility</p:attrName>
                                        </p:attrNameLst>
                                      </p:cBhvr>
                                      <p:to>
                                        <p:strVal val="visible"/>
                                      </p:to>
                                    </p:set>
                                    <p:animEffect transition="in" filter="fade">
                                      <p:cBhvr>
                                        <p:cTn id="22" dur="1000"/>
                                        <p:tgtEl>
                                          <p:spTgt spid="629"/>
                                        </p:tgtEl>
                                      </p:cBhvr>
                                    </p:animEffect>
                                    <p:anim calcmode="lin" valueType="num">
                                      <p:cBhvr>
                                        <p:cTn id="23" dur="1000" fill="hold"/>
                                        <p:tgtEl>
                                          <p:spTgt spid="629"/>
                                        </p:tgtEl>
                                        <p:attrNameLst>
                                          <p:attrName>ppt_x</p:attrName>
                                        </p:attrNameLst>
                                      </p:cBhvr>
                                      <p:tavLst>
                                        <p:tav tm="0">
                                          <p:val>
                                            <p:strVal val="#ppt_x"/>
                                          </p:val>
                                        </p:tav>
                                        <p:tav tm="100000">
                                          <p:val>
                                            <p:strVal val="#ppt_x"/>
                                          </p:val>
                                        </p:tav>
                                      </p:tavLst>
                                    </p:anim>
                                    <p:anim calcmode="lin" valueType="num">
                                      <p:cBhvr>
                                        <p:cTn id="24" dur="1000" fill="hold"/>
                                        <p:tgtEl>
                                          <p:spTgt spid="6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9" grpId="0" animBg="1"/>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p:cNvSpPr txBox="1">
            <a:spLocks/>
          </p:cNvSpPr>
          <p:nvPr/>
        </p:nvSpPr>
        <p:spPr>
          <a:xfrm>
            <a:off x="728122" y="6350001"/>
            <a:ext cx="7679262" cy="508000"/>
          </a:xfrm>
          <a:prstGeom prst="rect">
            <a:avLst/>
          </a:prstGeom>
        </p:spPr>
        <p:txBody>
          <a:bodyPr vert="horz" lIns="0" tIns="45713" rIns="0" bIns="45713" rtlCol="0" anchor="ctr">
            <a:normAutofit/>
          </a:bodyPr>
          <a:lstStyle>
            <a:lvl1pPr marL="0" indent="0" algn="l" defTabSz="457200" rtl="0" eaLnBrk="1" latinLnBrk="0" hangingPunct="1">
              <a:spcBef>
                <a:spcPct val="20000"/>
              </a:spcBef>
              <a:buFont typeface="Arial"/>
              <a:buNone/>
              <a:defRPr sz="3200" kern="1200">
                <a:solidFill>
                  <a:schemeClr val="tx1">
                    <a:tint val="75000"/>
                  </a:schemeClr>
                </a:solidFill>
                <a:latin typeface="Roboto Regular"/>
                <a:ea typeface="+mn-ea"/>
                <a:cs typeface="Roboto Regular"/>
              </a:defRPr>
            </a:lvl1pPr>
            <a:lvl2pPr marL="457200" indent="0" algn="ctr" defTabSz="457200" rtl="0" eaLnBrk="1" latinLnBrk="0" hangingPunct="1">
              <a:spcBef>
                <a:spcPct val="20000"/>
              </a:spcBef>
              <a:buFont typeface="Arial"/>
              <a:buNone/>
              <a:defRPr sz="2800" kern="1200">
                <a:solidFill>
                  <a:schemeClr val="tx1">
                    <a:tint val="75000"/>
                  </a:schemeClr>
                </a:solidFill>
                <a:latin typeface="Roboto Regular"/>
                <a:ea typeface="+mn-ea"/>
                <a:cs typeface="Roboto Regular"/>
              </a:defRPr>
            </a:lvl2pPr>
            <a:lvl3pPr marL="914400" indent="0" algn="ctr" defTabSz="457200" rtl="0" eaLnBrk="1" latinLnBrk="0" hangingPunct="1">
              <a:spcBef>
                <a:spcPct val="20000"/>
              </a:spcBef>
              <a:buFont typeface="Arial"/>
              <a:buNone/>
              <a:defRPr sz="2400" kern="1200">
                <a:solidFill>
                  <a:schemeClr val="tx1">
                    <a:tint val="75000"/>
                  </a:schemeClr>
                </a:solidFill>
                <a:latin typeface="Roboto Regular"/>
                <a:ea typeface="+mn-ea"/>
                <a:cs typeface="Roboto Regular"/>
              </a:defRPr>
            </a:lvl3pPr>
            <a:lvl4pPr marL="1371600" indent="0" algn="ctr" defTabSz="457200" rtl="0" eaLnBrk="1" latinLnBrk="0" hangingPunct="1">
              <a:spcBef>
                <a:spcPct val="20000"/>
              </a:spcBef>
              <a:buFont typeface="Arial"/>
              <a:buNone/>
              <a:defRPr sz="2000" kern="1200">
                <a:solidFill>
                  <a:schemeClr val="tx1">
                    <a:tint val="75000"/>
                  </a:schemeClr>
                </a:solidFill>
                <a:latin typeface="Roboto Regular"/>
                <a:ea typeface="+mn-ea"/>
                <a:cs typeface="Roboto Regular"/>
              </a:defRPr>
            </a:lvl4pPr>
            <a:lvl5pPr marL="1828800" indent="0" algn="ctr" defTabSz="457200" rtl="0" eaLnBrk="1" latinLnBrk="0" hangingPunct="1">
              <a:spcBef>
                <a:spcPct val="20000"/>
              </a:spcBef>
              <a:buFont typeface="Arial"/>
              <a:buNone/>
              <a:defRPr sz="2000" kern="1200">
                <a:solidFill>
                  <a:schemeClr val="tx1">
                    <a:tint val="75000"/>
                  </a:schemeClr>
                </a:solidFill>
                <a:latin typeface="Roboto Regular"/>
                <a:ea typeface="+mn-ea"/>
                <a:cs typeface="Roboto Regular"/>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fld id="{28574C2E-61E0-2C45-9917-25B26B6AD85F}" type="slidenum">
              <a:rPr lang="en-US" sz="900" smtClean="0">
                <a:solidFill>
                  <a:schemeClr val="bg1">
                    <a:lumMod val="65000"/>
                  </a:schemeClr>
                </a:solidFill>
              </a:rPr>
              <a:t>5</a:t>
            </a:fld>
            <a:endParaRPr lang="en-US" sz="900" dirty="0">
              <a:solidFill>
                <a:schemeClr val="bg1">
                  <a:lumMod val="65000"/>
                </a:schemeClr>
              </a:solidFill>
            </a:endParaRPr>
          </a:p>
        </p:txBody>
      </p:sp>
      <p:cxnSp>
        <p:nvCxnSpPr>
          <p:cNvPr id="8" name="Straight Connector 7"/>
          <p:cNvCxnSpPr/>
          <p:nvPr/>
        </p:nvCxnSpPr>
        <p:spPr>
          <a:xfrm>
            <a:off x="728122" y="1193800"/>
            <a:ext cx="7679263" cy="0"/>
          </a:xfrm>
          <a:prstGeom prst="line">
            <a:avLst/>
          </a:prstGeom>
          <a:ln w="12700" cmpd="sng">
            <a:solidFill>
              <a:srgbClr val="00AEEF"/>
            </a:solidFill>
            <a:roun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28122" y="6350001"/>
            <a:ext cx="7679263" cy="0"/>
          </a:xfrm>
          <a:prstGeom prst="line">
            <a:avLst/>
          </a:prstGeom>
          <a:ln w="12700" cmpd="sng">
            <a:solidFill>
              <a:srgbClr val="00AEEF"/>
            </a:solidFill>
            <a:round/>
          </a:ln>
          <a:effectLst/>
        </p:spPr>
        <p:style>
          <a:lnRef idx="2">
            <a:schemeClr val="accent1"/>
          </a:lnRef>
          <a:fillRef idx="0">
            <a:schemeClr val="accent1"/>
          </a:fillRef>
          <a:effectRef idx="1">
            <a:schemeClr val="accent1"/>
          </a:effectRef>
          <a:fontRef idx="minor">
            <a:schemeClr val="tx1"/>
          </a:fontRef>
        </p:style>
      </p:cxnSp>
      <p:sp>
        <p:nvSpPr>
          <p:cNvPr id="13" name="Title 1"/>
          <p:cNvSpPr txBox="1">
            <a:spLocks/>
          </p:cNvSpPr>
          <p:nvPr/>
        </p:nvSpPr>
        <p:spPr>
          <a:xfrm>
            <a:off x="728122" y="2"/>
            <a:ext cx="7679262" cy="1193799"/>
          </a:xfrm>
          <a:prstGeom prst="rect">
            <a:avLst/>
          </a:prstGeom>
        </p:spPr>
        <p:txBody>
          <a:bodyPr vert="horz" lIns="0" tIns="144000" rIns="0" bIns="144000" rtlCol="0" anchor="t">
            <a:noAutofit/>
          </a:bodyPr>
          <a:lstStyle>
            <a:lvl1pPr algn="l" defTabSz="457200" rtl="0" eaLnBrk="1" latinLnBrk="0" hangingPunct="1">
              <a:spcBef>
                <a:spcPct val="0"/>
              </a:spcBef>
              <a:buNone/>
              <a:defRPr sz="4400" kern="1200">
                <a:solidFill>
                  <a:schemeClr val="tx1"/>
                </a:solidFill>
                <a:latin typeface="Roboto Regular"/>
                <a:ea typeface="+mj-ea"/>
                <a:cs typeface="Roboto Regular"/>
              </a:defRPr>
            </a:lvl1pPr>
          </a:lstStyle>
          <a:p>
            <a:endParaRPr lang="en-US" sz="3200" dirty="0">
              <a:solidFill>
                <a:srgbClr val="00AEEF"/>
              </a:solidFill>
            </a:endParaRPr>
          </a:p>
        </p:txBody>
      </p:sp>
      <p:sp>
        <p:nvSpPr>
          <p:cNvPr id="6" name="Title 1"/>
          <p:cNvSpPr>
            <a:spLocks noGrp="1"/>
          </p:cNvSpPr>
          <p:nvPr>
            <p:ph type="title" idx="4294967295"/>
          </p:nvPr>
        </p:nvSpPr>
        <p:spPr>
          <a:xfrm>
            <a:off x="104930" y="209340"/>
            <a:ext cx="5652120" cy="1223963"/>
          </a:xfrm>
          <a:prstGeom prst="rect">
            <a:avLst/>
          </a:prstGeom>
        </p:spPr>
        <p:txBody>
          <a:bodyPr>
            <a:noAutofit/>
          </a:bodyPr>
          <a:lstStyle/>
          <a:p>
            <a:r>
              <a:rPr lang="fr-CH" sz="3200" b="1" dirty="0">
                <a:solidFill>
                  <a:srgbClr val="00AEEF"/>
                </a:solidFill>
              </a:rPr>
              <a:t>Indicateurs globaux de        l’</a:t>
            </a:r>
            <a:r>
              <a:rPr lang="fr-CH" sz="4000" b="1" dirty="0">
                <a:solidFill>
                  <a:srgbClr val="00AEEF"/>
                </a:solidFill>
              </a:rPr>
              <a:t>ODD 6 </a:t>
            </a:r>
            <a:br>
              <a:rPr lang="en-US" sz="4000" dirty="0"/>
            </a:br>
            <a:endParaRPr lang="en-GB" sz="4000" dirty="0"/>
          </a:p>
        </p:txBody>
      </p:sp>
      <p:grpSp>
        <p:nvGrpSpPr>
          <p:cNvPr id="10" name="Group 9"/>
          <p:cNvGrpSpPr/>
          <p:nvPr/>
        </p:nvGrpSpPr>
        <p:grpSpPr>
          <a:xfrm>
            <a:off x="536737" y="1159281"/>
            <a:ext cx="4571610" cy="4811164"/>
            <a:chOff x="8209302" y="293950"/>
            <a:chExt cx="4571610" cy="4811164"/>
          </a:xfrm>
        </p:grpSpPr>
        <p:grpSp>
          <p:nvGrpSpPr>
            <p:cNvPr id="11" name="Group 10"/>
            <p:cNvGrpSpPr/>
            <p:nvPr/>
          </p:nvGrpSpPr>
          <p:grpSpPr>
            <a:xfrm>
              <a:off x="8209302" y="1141916"/>
              <a:ext cx="1619282" cy="1400869"/>
              <a:chOff x="7261547" y="-270234"/>
              <a:chExt cx="1619282" cy="1400869"/>
            </a:xfrm>
          </p:grpSpPr>
          <p:sp>
            <p:nvSpPr>
              <p:cNvPr id="31" name="Hexagon 30"/>
              <p:cNvSpPr/>
              <p:nvPr/>
            </p:nvSpPr>
            <p:spPr>
              <a:xfrm>
                <a:off x="7261547" y="-270234"/>
                <a:ext cx="1619282" cy="1400869"/>
              </a:xfrm>
              <a:prstGeom prst="hexagon">
                <a:avLst>
                  <a:gd name="adj" fmla="val 28570"/>
                  <a:gd name="vf" fmla="val 115470"/>
                </a:avLst>
              </a:prstGeom>
              <a:solidFill>
                <a:srgbClr val="27BDE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32" name="Hexagon 4"/>
              <p:cNvSpPr/>
              <p:nvPr/>
            </p:nvSpPr>
            <p:spPr>
              <a:xfrm>
                <a:off x="7261547" y="-21950"/>
                <a:ext cx="1350932" cy="93656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algn="ctr" defTabSz="800100">
                  <a:lnSpc>
                    <a:spcPct val="90000"/>
                  </a:lnSpc>
                  <a:spcBef>
                    <a:spcPct val="0"/>
                  </a:spcBef>
                  <a:spcAft>
                    <a:spcPct val="35000"/>
                  </a:spcAft>
                </a:pPr>
                <a:r>
                  <a:rPr lang="fr-CH" u="sng" dirty="0">
                    <a:solidFill>
                      <a:schemeClr val="bg1"/>
                    </a:solidFill>
                  </a:rPr>
                  <a:t>6.6</a:t>
                </a:r>
                <a:r>
                  <a:rPr lang="fr-CH" dirty="0">
                    <a:solidFill>
                      <a:schemeClr val="bg1"/>
                    </a:solidFill>
                  </a:rPr>
                  <a:t> </a:t>
                </a:r>
                <a:br>
                  <a:rPr lang="fr-CH" dirty="0">
                    <a:solidFill>
                      <a:schemeClr val="bg1"/>
                    </a:solidFill>
                  </a:rPr>
                </a:br>
                <a:r>
                  <a:rPr lang="fr-CH" dirty="0">
                    <a:solidFill>
                      <a:schemeClr val="bg1"/>
                    </a:solidFill>
                  </a:rPr>
                  <a:t>Ecosystèmes</a:t>
                </a:r>
                <a:endParaRPr lang="en-GB" dirty="0">
                  <a:solidFill>
                    <a:schemeClr val="bg1"/>
                  </a:solidFill>
                </a:endParaRPr>
              </a:p>
            </p:txBody>
          </p:sp>
        </p:grpSp>
        <p:grpSp>
          <p:nvGrpSpPr>
            <p:cNvPr id="12" name="Group 11"/>
            <p:cNvGrpSpPr/>
            <p:nvPr/>
          </p:nvGrpSpPr>
          <p:grpSpPr>
            <a:xfrm>
              <a:off x="9687149" y="293950"/>
              <a:ext cx="1619282" cy="1400869"/>
              <a:chOff x="8572593" y="-980223"/>
              <a:chExt cx="1619282" cy="1400869"/>
            </a:xfrm>
          </p:grpSpPr>
          <p:sp>
            <p:nvSpPr>
              <p:cNvPr id="29" name="Hexagon 28"/>
              <p:cNvSpPr/>
              <p:nvPr/>
            </p:nvSpPr>
            <p:spPr>
              <a:xfrm>
                <a:off x="8572593" y="-980223"/>
                <a:ext cx="1619282" cy="1400869"/>
              </a:xfrm>
              <a:prstGeom prst="hexagon">
                <a:avLst>
                  <a:gd name="adj" fmla="val 28570"/>
                  <a:gd name="vf" fmla="val 115470"/>
                </a:avLst>
              </a:prstGeom>
              <a:solidFill>
                <a:srgbClr val="27BDE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30" name="Hexagon 4"/>
              <p:cNvSpPr/>
              <p:nvPr/>
            </p:nvSpPr>
            <p:spPr>
              <a:xfrm>
                <a:off x="8840943" y="-748069"/>
                <a:ext cx="1082582" cy="93656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algn="ctr" defTabSz="800100">
                  <a:lnSpc>
                    <a:spcPct val="90000"/>
                  </a:lnSpc>
                  <a:spcBef>
                    <a:spcPct val="0"/>
                  </a:spcBef>
                  <a:spcAft>
                    <a:spcPct val="35000"/>
                  </a:spcAft>
                </a:pPr>
                <a:r>
                  <a:rPr lang="fr-CH" u="sng" dirty="0">
                    <a:solidFill>
                      <a:schemeClr val="bg1"/>
                    </a:solidFill>
                  </a:rPr>
                  <a:t>6.1</a:t>
                </a:r>
                <a:r>
                  <a:rPr lang="fr-CH" dirty="0">
                    <a:solidFill>
                      <a:schemeClr val="bg1"/>
                    </a:solidFill>
                  </a:rPr>
                  <a:t> </a:t>
                </a:r>
                <a:br>
                  <a:rPr lang="fr-CH" dirty="0">
                    <a:solidFill>
                      <a:schemeClr val="bg1"/>
                    </a:solidFill>
                  </a:rPr>
                </a:br>
                <a:r>
                  <a:rPr lang="fr-CH" dirty="0">
                    <a:solidFill>
                      <a:schemeClr val="bg1"/>
                    </a:solidFill>
                  </a:rPr>
                  <a:t>Eau potable</a:t>
                </a:r>
                <a:endParaRPr lang="en-GB" sz="1700" dirty="0">
                  <a:solidFill>
                    <a:schemeClr val="bg1"/>
                  </a:solidFill>
                </a:endParaRPr>
              </a:p>
            </p:txBody>
          </p:sp>
        </p:grpSp>
        <p:grpSp>
          <p:nvGrpSpPr>
            <p:cNvPr id="14" name="Group 13"/>
            <p:cNvGrpSpPr/>
            <p:nvPr/>
          </p:nvGrpSpPr>
          <p:grpSpPr>
            <a:xfrm>
              <a:off x="8209302" y="2853521"/>
              <a:ext cx="1619282" cy="1400869"/>
              <a:chOff x="7261547" y="1454795"/>
              <a:chExt cx="1619282" cy="1400869"/>
            </a:xfrm>
          </p:grpSpPr>
          <p:sp>
            <p:nvSpPr>
              <p:cNvPr id="27" name="Hexagon 26"/>
              <p:cNvSpPr/>
              <p:nvPr/>
            </p:nvSpPr>
            <p:spPr>
              <a:xfrm>
                <a:off x="7261547" y="1454795"/>
                <a:ext cx="1619282" cy="1400869"/>
              </a:xfrm>
              <a:prstGeom prst="hexagon">
                <a:avLst>
                  <a:gd name="adj" fmla="val 28570"/>
                  <a:gd name="vf" fmla="val 115470"/>
                </a:avLst>
              </a:prstGeom>
              <a:solidFill>
                <a:srgbClr val="27BDE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28" name="Hexagon 4"/>
              <p:cNvSpPr/>
              <p:nvPr/>
            </p:nvSpPr>
            <p:spPr>
              <a:xfrm>
                <a:off x="7529897" y="1667303"/>
                <a:ext cx="1082582" cy="93656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algn="ctr" defTabSz="800100">
                  <a:lnSpc>
                    <a:spcPct val="90000"/>
                  </a:lnSpc>
                  <a:spcBef>
                    <a:spcPct val="0"/>
                  </a:spcBef>
                  <a:spcAft>
                    <a:spcPct val="35000"/>
                  </a:spcAft>
                </a:pPr>
                <a:r>
                  <a:rPr lang="fr-CH" u="sng" dirty="0">
                    <a:solidFill>
                      <a:schemeClr val="bg1"/>
                    </a:solidFill>
                  </a:rPr>
                  <a:t>6.5</a:t>
                </a:r>
                <a:br>
                  <a:rPr lang="fr-CH" dirty="0">
                    <a:solidFill>
                      <a:schemeClr val="bg1"/>
                    </a:solidFill>
                  </a:rPr>
                </a:br>
                <a:r>
                  <a:rPr lang="fr-CH" dirty="0">
                    <a:solidFill>
                      <a:schemeClr val="bg1"/>
                    </a:solidFill>
                  </a:rPr>
                  <a:t>Gestion de l’eau</a:t>
                </a:r>
                <a:endParaRPr lang="en-GB" dirty="0">
                  <a:solidFill>
                    <a:schemeClr val="bg1"/>
                  </a:solidFill>
                </a:endParaRPr>
              </a:p>
            </p:txBody>
          </p:sp>
        </p:grpSp>
        <p:grpSp>
          <p:nvGrpSpPr>
            <p:cNvPr id="15" name="Group 14"/>
            <p:cNvGrpSpPr/>
            <p:nvPr/>
          </p:nvGrpSpPr>
          <p:grpSpPr>
            <a:xfrm>
              <a:off x="11161630" y="1141916"/>
              <a:ext cx="1619282" cy="1400869"/>
              <a:chOff x="9841640" y="-268306"/>
              <a:chExt cx="1619282" cy="1400869"/>
            </a:xfrm>
          </p:grpSpPr>
          <p:sp>
            <p:nvSpPr>
              <p:cNvPr id="25" name="Hexagon 24"/>
              <p:cNvSpPr/>
              <p:nvPr/>
            </p:nvSpPr>
            <p:spPr>
              <a:xfrm>
                <a:off x="9841640" y="-268306"/>
                <a:ext cx="1619282" cy="1400869"/>
              </a:xfrm>
              <a:prstGeom prst="hexagon">
                <a:avLst>
                  <a:gd name="adj" fmla="val 28570"/>
                  <a:gd name="vf" fmla="val 115470"/>
                </a:avLst>
              </a:prstGeom>
              <a:solidFill>
                <a:srgbClr val="27BDE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26" name="Hexagon 4"/>
              <p:cNvSpPr/>
              <p:nvPr/>
            </p:nvSpPr>
            <p:spPr>
              <a:xfrm>
                <a:off x="9915119" y="-156072"/>
                <a:ext cx="1474481" cy="93656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algn="ctr" defTabSz="800100">
                  <a:lnSpc>
                    <a:spcPct val="90000"/>
                  </a:lnSpc>
                  <a:spcBef>
                    <a:spcPct val="0"/>
                  </a:spcBef>
                  <a:spcAft>
                    <a:spcPct val="35000"/>
                  </a:spcAft>
                </a:pPr>
                <a:r>
                  <a:rPr lang="fr-CH" u="sng" dirty="0">
                    <a:solidFill>
                      <a:schemeClr val="bg1"/>
                    </a:solidFill>
                  </a:rPr>
                  <a:t>6.2</a:t>
                </a:r>
                <a:r>
                  <a:rPr lang="fr-CH" dirty="0">
                    <a:solidFill>
                      <a:schemeClr val="bg1"/>
                    </a:solidFill>
                  </a:rPr>
                  <a:t> </a:t>
                </a:r>
                <a:br>
                  <a:rPr lang="fr-CH" dirty="0">
                    <a:solidFill>
                      <a:schemeClr val="bg1"/>
                    </a:solidFill>
                  </a:rPr>
                </a:br>
                <a:r>
                  <a:rPr lang="fr-CH" dirty="0">
                    <a:solidFill>
                      <a:schemeClr val="bg1"/>
                    </a:solidFill>
                  </a:rPr>
                  <a:t>Hygiène et assainissement</a:t>
                </a:r>
                <a:endParaRPr lang="en-GB" dirty="0">
                  <a:solidFill>
                    <a:schemeClr val="bg1"/>
                  </a:solidFill>
                </a:endParaRPr>
              </a:p>
            </p:txBody>
          </p:sp>
        </p:grpSp>
        <p:grpSp>
          <p:nvGrpSpPr>
            <p:cNvPr id="16" name="Group 15"/>
            <p:cNvGrpSpPr/>
            <p:nvPr/>
          </p:nvGrpSpPr>
          <p:grpSpPr>
            <a:xfrm>
              <a:off x="11161630" y="2853521"/>
              <a:ext cx="1619282" cy="1400869"/>
              <a:chOff x="9841640" y="1453831"/>
              <a:chExt cx="1619282" cy="1400869"/>
            </a:xfrm>
          </p:grpSpPr>
          <p:sp>
            <p:nvSpPr>
              <p:cNvPr id="23" name="Hexagon 22"/>
              <p:cNvSpPr/>
              <p:nvPr/>
            </p:nvSpPr>
            <p:spPr>
              <a:xfrm>
                <a:off x="9841640" y="1453831"/>
                <a:ext cx="1619282" cy="1400869"/>
              </a:xfrm>
              <a:prstGeom prst="hexagon">
                <a:avLst>
                  <a:gd name="adj" fmla="val 28570"/>
                  <a:gd name="vf" fmla="val 115470"/>
                </a:avLst>
              </a:prstGeom>
              <a:solidFill>
                <a:srgbClr val="27BDE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24" name="Hexagon 4"/>
              <p:cNvSpPr/>
              <p:nvPr/>
            </p:nvSpPr>
            <p:spPr>
              <a:xfrm>
                <a:off x="10109990" y="1685985"/>
                <a:ext cx="1082582" cy="93656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algn="ctr" defTabSz="800100">
                  <a:lnSpc>
                    <a:spcPct val="90000"/>
                  </a:lnSpc>
                  <a:spcBef>
                    <a:spcPct val="0"/>
                  </a:spcBef>
                  <a:spcAft>
                    <a:spcPct val="35000"/>
                  </a:spcAft>
                </a:pPr>
                <a:r>
                  <a:rPr lang="fr-CH" u="sng" dirty="0">
                    <a:solidFill>
                      <a:schemeClr val="bg1"/>
                    </a:solidFill>
                  </a:rPr>
                  <a:t>6.3</a:t>
                </a:r>
                <a:r>
                  <a:rPr lang="fr-CH" dirty="0">
                    <a:solidFill>
                      <a:schemeClr val="bg1"/>
                    </a:solidFill>
                  </a:rPr>
                  <a:t> </a:t>
                </a:r>
                <a:br>
                  <a:rPr lang="fr-CH" dirty="0">
                    <a:solidFill>
                      <a:schemeClr val="bg1"/>
                    </a:solidFill>
                  </a:rPr>
                </a:br>
                <a:r>
                  <a:rPr lang="fr-CH" dirty="0">
                    <a:solidFill>
                      <a:schemeClr val="bg1"/>
                    </a:solidFill>
                  </a:rPr>
                  <a:t>Eau usée et qualité de l’eau</a:t>
                </a:r>
                <a:endParaRPr lang="en-GB" dirty="0">
                  <a:solidFill>
                    <a:schemeClr val="bg1"/>
                  </a:solidFill>
                </a:endParaRPr>
              </a:p>
            </p:txBody>
          </p:sp>
        </p:grpSp>
        <p:grpSp>
          <p:nvGrpSpPr>
            <p:cNvPr id="17" name="Group 16"/>
            <p:cNvGrpSpPr/>
            <p:nvPr/>
          </p:nvGrpSpPr>
          <p:grpSpPr>
            <a:xfrm>
              <a:off x="9687149" y="3704245"/>
              <a:ext cx="1619282" cy="1400869"/>
              <a:chOff x="8572593" y="2195424"/>
              <a:chExt cx="1619282" cy="1400869"/>
            </a:xfrm>
          </p:grpSpPr>
          <p:sp>
            <p:nvSpPr>
              <p:cNvPr id="21" name="Hexagon 20"/>
              <p:cNvSpPr/>
              <p:nvPr/>
            </p:nvSpPr>
            <p:spPr>
              <a:xfrm>
                <a:off x="8572593" y="2195424"/>
                <a:ext cx="1619282" cy="1400869"/>
              </a:xfrm>
              <a:prstGeom prst="hexagon">
                <a:avLst>
                  <a:gd name="adj" fmla="val 28570"/>
                  <a:gd name="vf" fmla="val 115470"/>
                </a:avLst>
              </a:prstGeom>
              <a:solidFill>
                <a:srgbClr val="27BDE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22" name="Hexagon 4"/>
              <p:cNvSpPr/>
              <p:nvPr/>
            </p:nvSpPr>
            <p:spPr>
              <a:xfrm>
                <a:off x="8840943" y="2427578"/>
                <a:ext cx="1082582" cy="93656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fr-CH" u="sng" dirty="0">
                    <a:solidFill>
                      <a:schemeClr val="bg1"/>
                    </a:solidFill>
                  </a:rPr>
                  <a:t>6.4</a:t>
                </a:r>
                <a:r>
                  <a:rPr lang="fr-CH" dirty="0">
                    <a:solidFill>
                      <a:schemeClr val="bg1"/>
                    </a:solidFill>
                  </a:rPr>
                  <a:t> </a:t>
                </a:r>
                <a:br>
                  <a:rPr lang="fr-CH" dirty="0">
                    <a:solidFill>
                      <a:schemeClr val="bg1"/>
                    </a:solidFill>
                  </a:rPr>
                </a:br>
                <a:r>
                  <a:rPr lang="fr-CH" dirty="0">
                    <a:solidFill>
                      <a:schemeClr val="bg1"/>
                    </a:solidFill>
                  </a:rPr>
                  <a:t>Utilisation et rareté de l’eau</a:t>
                </a:r>
                <a:endParaRPr lang="en-GB" dirty="0">
                  <a:solidFill>
                    <a:schemeClr val="bg1"/>
                  </a:solidFill>
                </a:endParaRPr>
              </a:p>
            </p:txBody>
          </p:sp>
        </p:grpSp>
        <p:grpSp>
          <p:nvGrpSpPr>
            <p:cNvPr id="18" name="Group 17"/>
            <p:cNvGrpSpPr/>
            <p:nvPr/>
          </p:nvGrpSpPr>
          <p:grpSpPr>
            <a:xfrm>
              <a:off x="9508812" y="1837042"/>
              <a:ext cx="1975956" cy="1709282"/>
              <a:chOff x="8390579" y="445304"/>
              <a:chExt cx="1975956" cy="1709282"/>
            </a:xfrm>
          </p:grpSpPr>
          <p:sp>
            <p:nvSpPr>
              <p:cNvPr id="19" name="Hexagon 18"/>
              <p:cNvSpPr/>
              <p:nvPr/>
            </p:nvSpPr>
            <p:spPr>
              <a:xfrm>
                <a:off x="8390579" y="445304"/>
                <a:ext cx="1975956" cy="1709282"/>
              </a:xfrm>
              <a:prstGeom prst="hexagon">
                <a:avLst>
                  <a:gd name="adj" fmla="val 28570"/>
                  <a:gd name="vf" fmla="val 115470"/>
                </a:avLst>
              </a:prstGeom>
              <a:solidFill>
                <a:srgbClr val="27BDE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20" name="Hexagon 4"/>
              <p:cNvSpPr/>
              <p:nvPr/>
            </p:nvSpPr>
            <p:spPr>
              <a:xfrm>
                <a:off x="8718023" y="728556"/>
                <a:ext cx="1321068" cy="114277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fr-CH" sz="1800" b="0" u="sng" kern="1200" dirty="0">
                    <a:solidFill>
                      <a:schemeClr val="bg1"/>
                    </a:solidFill>
                  </a:rPr>
                  <a:t>6.a and 6.b</a:t>
                </a:r>
                <a:r>
                  <a:rPr lang="fr-CH" sz="1800" b="0" kern="1200" dirty="0">
                    <a:solidFill>
                      <a:schemeClr val="bg1"/>
                    </a:solidFill>
                  </a:rPr>
                  <a:t> </a:t>
                </a:r>
              </a:p>
              <a:p>
                <a:pPr lvl="0" algn="ctr" defTabSz="800100">
                  <a:lnSpc>
                    <a:spcPct val="90000"/>
                  </a:lnSpc>
                  <a:spcBef>
                    <a:spcPct val="0"/>
                  </a:spcBef>
                  <a:spcAft>
                    <a:spcPct val="35000"/>
                  </a:spcAft>
                </a:pPr>
                <a:r>
                  <a:rPr lang="fr-CH" sz="1800" b="0" kern="1200" dirty="0">
                    <a:solidFill>
                      <a:schemeClr val="bg1"/>
                    </a:solidFill>
                  </a:rPr>
                  <a:t>Coopération </a:t>
                </a:r>
                <a:r>
                  <a:rPr lang="fr-CH" dirty="0">
                    <a:solidFill>
                      <a:schemeClr val="bg1"/>
                    </a:solidFill>
                  </a:rPr>
                  <a:t>et</a:t>
                </a:r>
                <a:r>
                  <a:rPr lang="fr-CH" sz="1800" b="0" kern="1200" dirty="0">
                    <a:solidFill>
                      <a:schemeClr val="bg1"/>
                    </a:solidFill>
                  </a:rPr>
                  <a:t> participation</a:t>
                </a:r>
                <a:endParaRPr lang="en-GB" sz="1800" b="0" kern="1200" dirty="0">
                  <a:solidFill>
                    <a:schemeClr val="bg1"/>
                  </a:solidFill>
                </a:endParaRPr>
              </a:p>
            </p:txBody>
          </p:sp>
        </p:grpSp>
      </p:grpSp>
      <p:graphicFrame>
        <p:nvGraphicFramePr>
          <p:cNvPr id="33" name="Table 32"/>
          <p:cNvGraphicFramePr>
            <a:graphicFrameLocks noGrp="1"/>
          </p:cNvGraphicFramePr>
          <p:nvPr>
            <p:extLst/>
          </p:nvPr>
        </p:nvGraphicFramePr>
        <p:xfrm>
          <a:off x="5652120" y="-1"/>
          <a:ext cx="3491880" cy="6857999"/>
        </p:xfrm>
        <a:graphic>
          <a:graphicData uri="http://schemas.openxmlformats.org/drawingml/2006/table">
            <a:tbl>
              <a:tblPr firstCol="1" bandRow="1">
                <a:tableStyleId>{5C22544A-7EE6-4342-B048-85BDC9FD1C3A}</a:tableStyleId>
              </a:tblPr>
              <a:tblGrid>
                <a:gridCol w="576064">
                  <a:extLst>
                    <a:ext uri="{9D8B030D-6E8A-4147-A177-3AD203B41FA5}">
                      <a16:colId xmlns:a16="http://schemas.microsoft.com/office/drawing/2014/main" val="20000"/>
                    </a:ext>
                  </a:extLst>
                </a:gridCol>
                <a:gridCol w="2915816">
                  <a:extLst>
                    <a:ext uri="{9D8B030D-6E8A-4147-A177-3AD203B41FA5}">
                      <a16:colId xmlns:a16="http://schemas.microsoft.com/office/drawing/2014/main" val="20001"/>
                    </a:ext>
                  </a:extLst>
                </a:gridCol>
              </a:tblGrid>
              <a:tr h="525117">
                <a:tc>
                  <a:txBody>
                    <a:bodyPr/>
                    <a:lstStyle/>
                    <a:p>
                      <a:pPr algn="ctr">
                        <a:spcBef>
                          <a:spcPts val="600"/>
                        </a:spcBef>
                        <a:spcAft>
                          <a:spcPts val="600"/>
                        </a:spcAft>
                      </a:pPr>
                      <a:r>
                        <a:rPr lang="en-GB" sz="1400" b="0" dirty="0">
                          <a:solidFill>
                            <a:sysClr val="windowText" lastClr="000000"/>
                          </a:solidFill>
                          <a:effectLst/>
                          <a:latin typeface="+mn-lt"/>
                          <a:cs typeface="Arial" panose="020B0604020202020204" pitchFamily="34" charset="0"/>
                        </a:rPr>
                        <a:t>6.1.1 </a:t>
                      </a:r>
                      <a:endParaRPr lang="en-GB" sz="1400" b="0" dirty="0">
                        <a:solidFill>
                          <a:sysClr val="windowText" lastClr="000000"/>
                        </a:solidFill>
                        <a:effectLst/>
                        <a:latin typeface="+mn-lt"/>
                        <a:ea typeface="Calibri"/>
                        <a:cs typeface="Arial" panose="020B0604020202020204" pitchFamily="34" charset="0"/>
                      </a:endParaRPr>
                    </a:p>
                  </a:txBody>
                  <a:tcPr marL="68580" marR="68580" marT="0" marB="0">
                    <a:solidFill>
                      <a:srgbClr val="FFC000"/>
                    </a:solidFill>
                  </a:tcPr>
                </a:tc>
                <a:tc>
                  <a:txBody>
                    <a:bodyPr/>
                    <a:lstStyle/>
                    <a:p>
                      <a:pPr>
                        <a:spcBef>
                          <a:spcPts val="600"/>
                        </a:spcBef>
                        <a:spcAft>
                          <a:spcPts val="600"/>
                        </a:spcAft>
                      </a:pPr>
                      <a:r>
                        <a:rPr lang="en-GB" sz="1600" b="0" dirty="0">
                          <a:effectLst/>
                          <a:latin typeface="+mn-lt"/>
                          <a:cs typeface="Arial" panose="020B0604020202020204" pitchFamily="34" charset="0"/>
                        </a:rPr>
                        <a:t>Safely managed drinking water services (WHO, UNICEF)*</a:t>
                      </a:r>
                      <a:endParaRPr lang="en-GB" sz="1600" b="0" dirty="0">
                        <a:solidFill>
                          <a:srgbClr val="000000"/>
                        </a:solidFill>
                        <a:effectLst/>
                        <a:latin typeface="+mn-lt"/>
                        <a:ea typeface="Calibri"/>
                        <a:cs typeface="Arial" panose="020B0604020202020204" pitchFamily="34" charset="0"/>
                      </a:endParaRPr>
                    </a:p>
                  </a:txBody>
                  <a:tcPr marL="68580" marR="68580" marT="0" marB="0"/>
                </a:tc>
                <a:extLst>
                  <a:ext uri="{0D108BD9-81ED-4DB2-BD59-A6C34878D82A}">
                    <a16:rowId xmlns:a16="http://schemas.microsoft.com/office/drawing/2014/main" val="10000"/>
                  </a:ext>
                </a:extLst>
              </a:tr>
              <a:tr h="525117">
                <a:tc>
                  <a:txBody>
                    <a:bodyPr/>
                    <a:lstStyle/>
                    <a:p>
                      <a:pPr algn="ctr">
                        <a:spcBef>
                          <a:spcPts val="600"/>
                        </a:spcBef>
                        <a:spcAft>
                          <a:spcPts val="600"/>
                        </a:spcAft>
                      </a:pPr>
                      <a:r>
                        <a:rPr lang="en-GB" sz="1400" b="0" dirty="0">
                          <a:solidFill>
                            <a:sysClr val="windowText" lastClr="000000"/>
                          </a:solidFill>
                          <a:effectLst/>
                          <a:latin typeface="+mn-lt"/>
                          <a:cs typeface="Arial" panose="020B0604020202020204" pitchFamily="34" charset="0"/>
                        </a:rPr>
                        <a:t>6.2.1 </a:t>
                      </a:r>
                      <a:endParaRPr lang="en-GB" sz="1400" b="0" dirty="0">
                        <a:solidFill>
                          <a:sysClr val="windowText" lastClr="000000"/>
                        </a:solidFill>
                        <a:effectLst/>
                        <a:latin typeface="+mn-lt"/>
                        <a:ea typeface="Calibri"/>
                        <a:cs typeface="Arial" panose="020B0604020202020204" pitchFamily="34" charset="0"/>
                      </a:endParaRPr>
                    </a:p>
                  </a:txBody>
                  <a:tcPr marL="68580" marR="68580" marT="0" marB="0">
                    <a:solidFill>
                      <a:srgbClr val="FFC000"/>
                    </a:solidFill>
                  </a:tcPr>
                </a:tc>
                <a:tc>
                  <a:txBody>
                    <a:bodyPr/>
                    <a:lstStyle/>
                    <a:p>
                      <a:pPr>
                        <a:spcBef>
                          <a:spcPts val="600"/>
                        </a:spcBef>
                        <a:spcAft>
                          <a:spcPts val="600"/>
                        </a:spcAft>
                      </a:pPr>
                      <a:r>
                        <a:rPr lang="en-GB" sz="1600" b="0" dirty="0">
                          <a:effectLst/>
                          <a:latin typeface="+mn-lt"/>
                          <a:cs typeface="Arial" panose="020B0604020202020204" pitchFamily="34" charset="0"/>
                        </a:rPr>
                        <a:t>Safely managed sanitation and hygiene services (WHO, UNICEF)*</a:t>
                      </a:r>
                      <a:endParaRPr lang="en-GB" sz="1600" b="0" dirty="0">
                        <a:solidFill>
                          <a:srgbClr val="000000"/>
                        </a:solidFill>
                        <a:effectLst/>
                        <a:latin typeface="+mn-lt"/>
                        <a:ea typeface="Calibri"/>
                        <a:cs typeface="Arial" panose="020B0604020202020204" pitchFamily="34" charset="0"/>
                      </a:endParaRPr>
                    </a:p>
                  </a:txBody>
                  <a:tcPr marL="68580" marR="68580" marT="0" marB="0"/>
                </a:tc>
                <a:extLst>
                  <a:ext uri="{0D108BD9-81ED-4DB2-BD59-A6C34878D82A}">
                    <a16:rowId xmlns:a16="http://schemas.microsoft.com/office/drawing/2014/main" val="10001"/>
                  </a:ext>
                </a:extLst>
              </a:tr>
              <a:tr h="525117">
                <a:tc>
                  <a:txBody>
                    <a:bodyPr/>
                    <a:lstStyle/>
                    <a:p>
                      <a:pPr algn="ctr">
                        <a:spcBef>
                          <a:spcPts val="600"/>
                        </a:spcBef>
                        <a:spcAft>
                          <a:spcPts val="600"/>
                        </a:spcAft>
                      </a:pPr>
                      <a:r>
                        <a:rPr lang="en-GB" sz="1400" b="0">
                          <a:solidFill>
                            <a:sysClr val="windowText" lastClr="000000"/>
                          </a:solidFill>
                          <a:effectLst/>
                          <a:latin typeface="+mn-lt"/>
                          <a:cs typeface="Arial" panose="020B0604020202020204" pitchFamily="34" charset="0"/>
                        </a:rPr>
                        <a:t>6.3.1 </a:t>
                      </a:r>
                      <a:endParaRPr lang="en-GB" sz="1400" b="0">
                        <a:solidFill>
                          <a:sysClr val="windowText" lastClr="000000"/>
                        </a:solidFill>
                        <a:effectLst/>
                        <a:latin typeface="+mn-lt"/>
                        <a:ea typeface="Calibri"/>
                        <a:cs typeface="Arial" panose="020B0604020202020204" pitchFamily="34" charset="0"/>
                      </a:endParaRPr>
                    </a:p>
                  </a:txBody>
                  <a:tcPr marL="68580" marR="68580" marT="0" marB="0">
                    <a:solidFill>
                      <a:srgbClr val="FFC000"/>
                    </a:solidFill>
                  </a:tcPr>
                </a:tc>
                <a:tc>
                  <a:txBody>
                    <a:bodyPr/>
                    <a:lstStyle/>
                    <a:p>
                      <a:pPr marL="0" marR="0" indent="0" algn="l" defTabSz="914400" rtl="0" eaLnBrk="1" fontAlgn="auto" latinLnBrk="0" hangingPunct="1">
                        <a:lnSpc>
                          <a:spcPct val="100000"/>
                        </a:lnSpc>
                        <a:spcBef>
                          <a:spcPts val="600"/>
                        </a:spcBef>
                        <a:spcAft>
                          <a:spcPts val="600"/>
                        </a:spcAft>
                        <a:buClrTx/>
                        <a:buSzTx/>
                        <a:buFontTx/>
                        <a:buNone/>
                        <a:tabLst/>
                        <a:defRPr/>
                      </a:pPr>
                      <a:r>
                        <a:rPr lang="en-GB" sz="1600" b="0" dirty="0">
                          <a:solidFill>
                            <a:schemeClr val="tx1"/>
                          </a:solidFill>
                          <a:effectLst/>
                          <a:latin typeface="+mn-lt"/>
                          <a:cs typeface="Arial" panose="020B0604020202020204" pitchFamily="34" charset="0"/>
                        </a:rPr>
                        <a:t>Wastewater safely treated (</a:t>
                      </a:r>
                      <a:r>
                        <a:rPr lang="fr-CH" sz="1600" b="0" dirty="0">
                          <a:solidFill>
                            <a:srgbClr val="000000"/>
                          </a:solidFill>
                          <a:effectLst/>
                          <a:latin typeface="+mn-lt"/>
                          <a:ea typeface="Calibri"/>
                          <a:cs typeface="Arial" panose="020B0604020202020204" pitchFamily="34" charset="0"/>
                        </a:rPr>
                        <a:t>WHO, </a:t>
                      </a:r>
                      <a:r>
                        <a:rPr lang="fr-CH" sz="1600" b="0" baseline="0" dirty="0">
                          <a:solidFill>
                            <a:srgbClr val="000000"/>
                          </a:solidFill>
                          <a:effectLst/>
                          <a:latin typeface="+mn-lt"/>
                          <a:ea typeface="Calibri"/>
                          <a:cs typeface="Arial" panose="020B0604020202020204" pitchFamily="34" charset="0"/>
                        </a:rPr>
                        <a:t>UN-Habitat, UNSD</a:t>
                      </a:r>
                      <a:r>
                        <a:rPr lang="en-GB" sz="1600" b="0" baseline="0" dirty="0">
                          <a:solidFill>
                            <a:schemeClr val="tx1"/>
                          </a:solidFill>
                          <a:effectLst/>
                          <a:latin typeface="+mn-lt"/>
                          <a:ea typeface="Calibri"/>
                          <a:cs typeface="Arial" panose="020B0604020202020204" pitchFamily="34" charset="0"/>
                        </a:rPr>
                        <a:t>)***</a:t>
                      </a:r>
                      <a:endParaRPr lang="en-GB" sz="1600" b="0" dirty="0">
                        <a:solidFill>
                          <a:srgbClr val="000000"/>
                        </a:solidFill>
                        <a:effectLst/>
                        <a:latin typeface="+mn-lt"/>
                        <a:ea typeface="Calibri"/>
                        <a:cs typeface="Arial" panose="020B0604020202020204" pitchFamily="34" charset="0"/>
                      </a:endParaRPr>
                    </a:p>
                  </a:txBody>
                  <a:tcPr marL="68580" marR="68580" marT="0" marB="0"/>
                </a:tc>
                <a:extLst>
                  <a:ext uri="{0D108BD9-81ED-4DB2-BD59-A6C34878D82A}">
                    <a16:rowId xmlns:a16="http://schemas.microsoft.com/office/drawing/2014/main" val="10002"/>
                  </a:ext>
                </a:extLst>
              </a:tr>
              <a:tr h="525117">
                <a:tc>
                  <a:txBody>
                    <a:bodyPr/>
                    <a:lstStyle/>
                    <a:p>
                      <a:pPr algn="ctr">
                        <a:spcBef>
                          <a:spcPts val="600"/>
                        </a:spcBef>
                        <a:spcAft>
                          <a:spcPts val="600"/>
                        </a:spcAft>
                      </a:pPr>
                      <a:r>
                        <a:rPr lang="en-GB" sz="1400" b="0">
                          <a:solidFill>
                            <a:sysClr val="windowText" lastClr="000000"/>
                          </a:solidFill>
                          <a:effectLst/>
                          <a:latin typeface="+mn-lt"/>
                          <a:cs typeface="Arial" panose="020B0604020202020204" pitchFamily="34" charset="0"/>
                        </a:rPr>
                        <a:t>6.3.2 </a:t>
                      </a:r>
                      <a:endParaRPr lang="en-GB" sz="1400" b="0">
                        <a:solidFill>
                          <a:sysClr val="windowText" lastClr="000000"/>
                        </a:solidFill>
                        <a:effectLst/>
                        <a:latin typeface="+mn-lt"/>
                        <a:ea typeface="Calibri"/>
                        <a:cs typeface="Arial" panose="020B0604020202020204" pitchFamily="34" charset="0"/>
                      </a:endParaRPr>
                    </a:p>
                  </a:txBody>
                  <a:tcPr marL="68580" marR="68580" marT="0" marB="0">
                    <a:solidFill>
                      <a:srgbClr val="FFC000"/>
                    </a:solidFill>
                  </a:tcPr>
                </a:tc>
                <a:tc>
                  <a:txBody>
                    <a:bodyPr/>
                    <a:lstStyle/>
                    <a:p>
                      <a:pPr>
                        <a:spcBef>
                          <a:spcPts val="600"/>
                        </a:spcBef>
                        <a:spcAft>
                          <a:spcPts val="600"/>
                        </a:spcAft>
                      </a:pPr>
                      <a:r>
                        <a:rPr lang="en-GB" sz="1600" b="0" dirty="0">
                          <a:solidFill>
                            <a:schemeClr val="tx1"/>
                          </a:solidFill>
                          <a:effectLst/>
                          <a:latin typeface="+mn-lt"/>
                          <a:cs typeface="Arial" panose="020B0604020202020204" pitchFamily="34" charset="0"/>
                        </a:rPr>
                        <a:t>Good ambient water quality</a:t>
                      </a:r>
                      <a:r>
                        <a:rPr lang="en-GB" sz="1600" b="0" baseline="0" dirty="0">
                          <a:solidFill>
                            <a:schemeClr val="tx1"/>
                          </a:solidFill>
                          <a:effectLst/>
                          <a:latin typeface="+mn-lt"/>
                          <a:cs typeface="Arial" panose="020B0604020202020204" pitchFamily="34" charset="0"/>
                        </a:rPr>
                        <a:t> </a:t>
                      </a:r>
                      <a:r>
                        <a:rPr lang="en-GB" sz="1600" b="0" dirty="0">
                          <a:solidFill>
                            <a:schemeClr val="tx1"/>
                          </a:solidFill>
                          <a:effectLst/>
                          <a:latin typeface="+mn-lt"/>
                          <a:cs typeface="Arial" panose="020B0604020202020204" pitchFamily="34" charset="0"/>
                        </a:rPr>
                        <a:t>(UNEP)***</a:t>
                      </a:r>
                      <a:endParaRPr lang="en-GB" sz="1600" b="0" dirty="0">
                        <a:solidFill>
                          <a:schemeClr val="tx1"/>
                        </a:solidFill>
                        <a:effectLst/>
                        <a:latin typeface="+mn-lt"/>
                        <a:ea typeface="Calibri"/>
                        <a:cs typeface="Arial" panose="020B0604020202020204" pitchFamily="34" charset="0"/>
                      </a:endParaRPr>
                    </a:p>
                  </a:txBody>
                  <a:tcPr marL="68580" marR="68580" marT="0" marB="0"/>
                </a:tc>
                <a:extLst>
                  <a:ext uri="{0D108BD9-81ED-4DB2-BD59-A6C34878D82A}">
                    <a16:rowId xmlns:a16="http://schemas.microsoft.com/office/drawing/2014/main" val="10003"/>
                  </a:ext>
                </a:extLst>
              </a:tr>
              <a:tr h="325935">
                <a:tc>
                  <a:txBody>
                    <a:bodyPr/>
                    <a:lstStyle/>
                    <a:p>
                      <a:pPr algn="ctr">
                        <a:spcBef>
                          <a:spcPts val="600"/>
                        </a:spcBef>
                        <a:spcAft>
                          <a:spcPts val="600"/>
                        </a:spcAft>
                      </a:pPr>
                      <a:r>
                        <a:rPr lang="en-GB" sz="1400" b="0">
                          <a:solidFill>
                            <a:sysClr val="windowText" lastClr="000000"/>
                          </a:solidFill>
                          <a:effectLst/>
                          <a:latin typeface="+mn-lt"/>
                          <a:cs typeface="Arial" panose="020B0604020202020204" pitchFamily="34" charset="0"/>
                        </a:rPr>
                        <a:t>6.4.1 </a:t>
                      </a:r>
                      <a:endParaRPr lang="en-GB" sz="1400" b="0">
                        <a:solidFill>
                          <a:sysClr val="windowText" lastClr="000000"/>
                        </a:solidFill>
                        <a:effectLst/>
                        <a:latin typeface="+mn-lt"/>
                        <a:ea typeface="Calibri"/>
                        <a:cs typeface="Arial" panose="020B0604020202020204" pitchFamily="34" charset="0"/>
                      </a:endParaRPr>
                    </a:p>
                  </a:txBody>
                  <a:tcPr marL="68580" marR="68580" marT="0" marB="0">
                    <a:solidFill>
                      <a:srgbClr val="FFC000"/>
                    </a:solidFill>
                  </a:tcPr>
                </a:tc>
                <a:tc>
                  <a:txBody>
                    <a:bodyPr/>
                    <a:lstStyle/>
                    <a:p>
                      <a:pPr>
                        <a:spcBef>
                          <a:spcPts val="600"/>
                        </a:spcBef>
                        <a:spcAft>
                          <a:spcPts val="600"/>
                        </a:spcAft>
                      </a:pPr>
                      <a:r>
                        <a:rPr lang="en-GB" sz="1600" b="0" dirty="0">
                          <a:solidFill>
                            <a:schemeClr val="tx1"/>
                          </a:solidFill>
                          <a:effectLst/>
                          <a:latin typeface="+mn-lt"/>
                          <a:cs typeface="Arial" panose="020B0604020202020204" pitchFamily="34" charset="0"/>
                        </a:rPr>
                        <a:t>Water use efficiency (FAO)***</a:t>
                      </a:r>
                      <a:endParaRPr lang="en-GB" sz="1600" b="0" dirty="0">
                        <a:solidFill>
                          <a:schemeClr val="tx1"/>
                        </a:solidFill>
                        <a:effectLst/>
                        <a:latin typeface="+mn-lt"/>
                        <a:ea typeface="Calibri"/>
                        <a:cs typeface="Arial" panose="020B0604020202020204" pitchFamily="34" charset="0"/>
                      </a:endParaRPr>
                    </a:p>
                  </a:txBody>
                  <a:tcPr marL="68580" marR="68580" marT="0" marB="0"/>
                </a:tc>
                <a:extLst>
                  <a:ext uri="{0D108BD9-81ED-4DB2-BD59-A6C34878D82A}">
                    <a16:rowId xmlns:a16="http://schemas.microsoft.com/office/drawing/2014/main" val="10004"/>
                  </a:ext>
                </a:extLst>
              </a:tr>
              <a:tr h="325935">
                <a:tc>
                  <a:txBody>
                    <a:bodyPr/>
                    <a:lstStyle/>
                    <a:p>
                      <a:pPr algn="ctr">
                        <a:spcBef>
                          <a:spcPts val="600"/>
                        </a:spcBef>
                        <a:spcAft>
                          <a:spcPts val="600"/>
                        </a:spcAft>
                      </a:pPr>
                      <a:r>
                        <a:rPr lang="en-GB" sz="1400" b="0">
                          <a:solidFill>
                            <a:sysClr val="windowText" lastClr="000000"/>
                          </a:solidFill>
                          <a:effectLst/>
                          <a:latin typeface="+mn-lt"/>
                          <a:cs typeface="Arial" panose="020B0604020202020204" pitchFamily="34" charset="0"/>
                        </a:rPr>
                        <a:t>6.4.2 </a:t>
                      </a:r>
                      <a:endParaRPr lang="en-GB" sz="1400" b="0">
                        <a:solidFill>
                          <a:sysClr val="windowText" lastClr="000000"/>
                        </a:solidFill>
                        <a:effectLst/>
                        <a:latin typeface="+mn-lt"/>
                        <a:ea typeface="Calibri"/>
                        <a:cs typeface="Arial" panose="020B0604020202020204" pitchFamily="34" charset="0"/>
                      </a:endParaRPr>
                    </a:p>
                  </a:txBody>
                  <a:tcPr marL="68580" marR="68580" marT="0" marB="0">
                    <a:solidFill>
                      <a:srgbClr val="FFC000"/>
                    </a:solidFill>
                  </a:tcPr>
                </a:tc>
                <a:tc>
                  <a:txBody>
                    <a:bodyPr/>
                    <a:lstStyle/>
                    <a:p>
                      <a:pPr>
                        <a:spcBef>
                          <a:spcPts val="600"/>
                        </a:spcBef>
                        <a:spcAft>
                          <a:spcPts val="600"/>
                        </a:spcAft>
                      </a:pPr>
                      <a:r>
                        <a:rPr lang="en-GB" sz="1600" b="0" dirty="0">
                          <a:solidFill>
                            <a:schemeClr val="tx1"/>
                          </a:solidFill>
                          <a:effectLst/>
                          <a:latin typeface="+mn-lt"/>
                          <a:cs typeface="Arial" panose="020B0604020202020204" pitchFamily="34" charset="0"/>
                        </a:rPr>
                        <a:t>Level of water stress (FAO)**</a:t>
                      </a:r>
                      <a:endParaRPr lang="en-GB" sz="1600" b="0" dirty="0">
                        <a:solidFill>
                          <a:schemeClr val="tx1"/>
                        </a:solidFill>
                        <a:effectLst/>
                        <a:latin typeface="+mn-lt"/>
                        <a:ea typeface="Calibri"/>
                        <a:cs typeface="Arial" panose="020B0604020202020204" pitchFamily="34" charset="0"/>
                      </a:endParaRPr>
                    </a:p>
                  </a:txBody>
                  <a:tcPr marL="68580" marR="68580" marT="0" marB="0"/>
                </a:tc>
                <a:extLst>
                  <a:ext uri="{0D108BD9-81ED-4DB2-BD59-A6C34878D82A}">
                    <a16:rowId xmlns:a16="http://schemas.microsoft.com/office/drawing/2014/main" val="10005"/>
                  </a:ext>
                </a:extLst>
              </a:tr>
              <a:tr h="525117">
                <a:tc>
                  <a:txBody>
                    <a:bodyPr/>
                    <a:lstStyle/>
                    <a:p>
                      <a:pPr algn="ctr">
                        <a:spcBef>
                          <a:spcPts val="600"/>
                        </a:spcBef>
                        <a:spcAft>
                          <a:spcPts val="600"/>
                        </a:spcAft>
                      </a:pPr>
                      <a:r>
                        <a:rPr lang="en-GB" sz="1400" b="0">
                          <a:solidFill>
                            <a:sysClr val="windowText" lastClr="000000"/>
                          </a:solidFill>
                          <a:effectLst/>
                          <a:latin typeface="+mn-lt"/>
                          <a:cs typeface="Arial" panose="020B0604020202020204" pitchFamily="34" charset="0"/>
                        </a:rPr>
                        <a:t>6.5.1 </a:t>
                      </a:r>
                      <a:endParaRPr lang="en-GB" sz="1400" b="0">
                        <a:solidFill>
                          <a:sysClr val="windowText" lastClr="000000"/>
                        </a:solidFill>
                        <a:effectLst/>
                        <a:latin typeface="+mn-lt"/>
                        <a:ea typeface="Calibri"/>
                        <a:cs typeface="Arial" panose="020B0604020202020204" pitchFamily="34" charset="0"/>
                      </a:endParaRPr>
                    </a:p>
                  </a:txBody>
                  <a:tcPr marL="68580" marR="68580" marT="0" marB="0">
                    <a:solidFill>
                      <a:srgbClr val="FFC000"/>
                    </a:solidFill>
                  </a:tcPr>
                </a:tc>
                <a:tc>
                  <a:txBody>
                    <a:bodyPr/>
                    <a:lstStyle/>
                    <a:p>
                      <a:pPr>
                        <a:spcBef>
                          <a:spcPts val="600"/>
                        </a:spcBef>
                        <a:spcAft>
                          <a:spcPts val="600"/>
                        </a:spcAft>
                      </a:pPr>
                      <a:r>
                        <a:rPr lang="en-GB" sz="1600" b="0" dirty="0">
                          <a:solidFill>
                            <a:schemeClr val="tx1"/>
                          </a:solidFill>
                          <a:effectLst/>
                          <a:latin typeface="+mn-lt"/>
                          <a:cs typeface="Arial" panose="020B0604020202020204" pitchFamily="34" charset="0"/>
                        </a:rPr>
                        <a:t>Integrated water resources management (UNEP)**</a:t>
                      </a:r>
                      <a:endParaRPr lang="en-GB" sz="1600" b="0" dirty="0">
                        <a:solidFill>
                          <a:schemeClr val="tx1"/>
                        </a:solidFill>
                        <a:effectLst/>
                        <a:latin typeface="+mn-lt"/>
                        <a:ea typeface="Calibri"/>
                        <a:cs typeface="Arial" panose="020B0604020202020204" pitchFamily="34" charset="0"/>
                      </a:endParaRPr>
                    </a:p>
                  </a:txBody>
                  <a:tcPr marL="68580" marR="68580" marT="0" marB="0"/>
                </a:tc>
                <a:extLst>
                  <a:ext uri="{0D108BD9-81ED-4DB2-BD59-A6C34878D82A}">
                    <a16:rowId xmlns:a16="http://schemas.microsoft.com/office/drawing/2014/main" val="10006"/>
                  </a:ext>
                </a:extLst>
              </a:tr>
              <a:tr h="766767">
                <a:tc>
                  <a:txBody>
                    <a:bodyPr/>
                    <a:lstStyle/>
                    <a:p>
                      <a:pPr algn="ctr">
                        <a:spcBef>
                          <a:spcPts val="600"/>
                        </a:spcBef>
                        <a:spcAft>
                          <a:spcPts val="600"/>
                        </a:spcAft>
                      </a:pPr>
                      <a:r>
                        <a:rPr lang="en-GB" sz="1400" b="0" dirty="0">
                          <a:solidFill>
                            <a:sysClr val="windowText" lastClr="000000"/>
                          </a:solidFill>
                          <a:effectLst/>
                          <a:latin typeface="+mn-lt"/>
                          <a:cs typeface="Arial" panose="020B0604020202020204" pitchFamily="34" charset="0"/>
                        </a:rPr>
                        <a:t>6.5.2 </a:t>
                      </a:r>
                      <a:endParaRPr lang="en-GB" sz="1400" b="0" dirty="0">
                        <a:solidFill>
                          <a:sysClr val="windowText" lastClr="000000"/>
                        </a:solidFill>
                        <a:effectLst/>
                        <a:latin typeface="+mn-lt"/>
                        <a:ea typeface="Calibri"/>
                        <a:cs typeface="Arial" panose="020B0604020202020204" pitchFamily="34" charset="0"/>
                      </a:endParaRPr>
                    </a:p>
                  </a:txBody>
                  <a:tcPr marL="68580" marR="68580" marT="0" marB="0">
                    <a:solidFill>
                      <a:srgbClr val="FFC000"/>
                    </a:solidFill>
                  </a:tcPr>
                </a:tc>
                <a:tc>
                  <a:txBody>
                    <a:bodyPr/>
                    <a:lstStyle/>
                    <a:p>
                      <a:pPr>
                        <a:spcBef>
                          <a:spcPts val="600"/>
                        </a:spcBef>
                        <a:spcAft>
                          <a:spcPts val="600"/>
                        </a:spcAft>
                      </a:pPr>
                      <a:r>
                        <a:rPr lang="en-GB" sz="1600" b="0" dirty="0">
                          <a:solidFill>
                            <a:schemeClr val="tx1"/>
                          </a:solidFill>
                          <a:effectLst/>
                          <a:latin typeface="+mn-lt"/>
                          <a:cs typeface="Arial" panose="020B0604020202020204" pitchFamily="34" charset="0"/>
                        </a:rPr>
                        <a:t>Transboundary basin area with water cooperation (UNECE, UNESCO)***</a:t>
                      </a:r>
                      <a:endParaRPr lang="en-GB" sz="1600" b="0" dirty="0">
                        <a:solidFill>
                          <a:schemeClr val="tx1"/>
                        </a:solidFill>
                        <a:effectLst/>
                        <a:latin typeface="+mn-lt"/>
                        <a:ea typeface="Calibri"/>
                        <a:cs typeface="Arial" panose="020B0604020202020204" pitchFamily="34" charset="0"/>
                      </a:endParaRPr>
                    </a:p>
                  </a:txBody>
                  <a:tcPr marL="68580" marR="68580" marT="0" marB="0"/>
                </a:tc>
                <a:extLst>
                  <a:ext uri="{0D108BD9-81ED-4DB2-BD59-A6C34878D82A}">
                    <a16:rowId xmlns:a16="http://schemas.microsoft.com/office/drawing/2014/main" val="10007"/>
                  </a:ext>
                </a:extLst>
              </a:tr>
              <a:tr h="525117">
                <a:tc>
                  <a:txBody>
                    <a:bodyPr/>
                    <a:lstStyle/>
                    <a:p>
                      <a:pPr algn="ctr">
                        <a:spcBef>
                          <a:spcPts val="600"/>
                        </a:spcBef>
                        <a:spcAft>
                          <a:spcPts val="600"/>
                        </a:spcAft>
                      </a:pPr>
                      <a:r>
                        <a:rPr lang="en-GB" sz="1400" b="0">
                          <a:solidFill>
                            <a:sysClr val="windowText" lastClr="000000"/>
                          </a:solidFill>
                          <a:effectLst/>
                          <a:latin typeface="+mn-lt"/>
                          <a:cs typeface="Arial" panose="020B0604020202020204" pitchFamily="34" charset="0"/>
                        </a:rPr>
                        <a:t>6.6.1 </a:t>
                      </a:r>
                      <a:endParaRPr lang="en-GB" sz="1400" b="0">
                        <a:solidFill>
                          <a:sysClr val="windowText" lastClr="000000"/>
                        </a:solidFill>
                        <a:effectLst/>
                        <a:latin typeface="+mn-lt"/>
                        <a:ea typeface="Calibri"/>
                        <a:cs typeface="Arial" panose="020B0604020202020204" pitchFamily="34" charset="0"/>
                      </a:endParaRPr>
                    </a:p>
                  </a:txBody>
                  <a:tcPr marL="68580" marR="68580" marT="0" marB="0">
                    <a:solidFill>
                      <a:srgbClr val="FFC000"/>
                    </a:solidFill>
                  </a:tcPr>
                </a:tc>
                <a:tc>
                  <a:txBody>
                    <a:bodyPr/>
                    <a:lstStyle/>
                    <a:p>
                      <a:pPr>
                        <a:spcBef>
                          <a:spcPts val="600"/>
                        </a:spcBef>
                        <a:spcAft>
                          <a:spcPts val="600"/>
                        </a:spcAft>
                      </a:pPr>
                      <a:r>
                        <a:rPr lang="en-GB" sz="1600" b="0" dirty="0">
                          <a:solidFill>
                            <a:schemeClr val="tx1"/>
                          </a:solidFill>
                          <a:effectLst/>
                          <a:latin typeface="+mn-lt"/>
                          <a:cs typeface="Arial" panose="020B0604020202020204" pitchFamily="34" charset="0"/>
                        </a:rPr>
                        <a:t>Water-related ecosystems (UNEP)***</a:t>
                      </a:r>
                      <a:endParaRPr lang="en-GB" sz="1600" b="0" dirty="0">
                        <a:solidFill>
                          <a:schemeClr val="tx1"/>
                        </a:solidFill>
                        <a:effectLst/>
                        <a:latin typeface="+mn-lt"/>
                        <a:ea typeface="Calibri"/>
                        <a:cs typeface="Arial" panose="020B0604020202020204" pitchFamily="34" charset="0"/>
                      </a:endParaRPr>
                    </a:p>
                  </a:txBody>
                  <a:tcPr marL="68580" marR="68580" marT="0" marB="0"/>
                </a:tc>
                <a:extLst>
                  <a:ext uri="{0D108BD9-81ED-4DB2-BD59-A6C34878D82A}">
                    <a16:rowId xmlns:a16="http://schemas.microsoft.com/office/drawing/2014/main" val="10008"/>
                  </a:ext>
                </a:extLst>
              </a:tr>
              <a:tr h="1271478">
                <a:tc>
                  <a:txBody>
                    <a:bodyPr/>
                    <a:lstStyle/>
                    <a:p>
                      <a:pPr algn="ctr">
                        <a:spcBef>
                          <a:spcPts val="600"/>
                        </a:spcBef>
                        <a:spcAft>
                          <a:spcPts val="600"/>
                        </a:spcAft>
                      </a:pPr>
                      <a:r>
                        <a:rPr lang="en-GB" sz="1400" b="0">
                          <a:solidFill>
                            <a:sysClr val="windowText" lastClr="000000"/>
                          </a:solidFill>
                          <a:effectLst/>
                          <a:latin typeface="+mn-lt"/>
                          <a:cs typeface="Arial" panose="020B0604020202020204" pitchFamily="34" charset="0"/>
                        </a:rPr>
                        <a:t>6.a.1 </a:t>
                      </a:r>
                      <a:endParaRPr lang="en-GB" sz="1400" b="0">
                        <a:solidFill>
                          <a:sysClr val="windowText" lastClr="000000"/>
                        </a:solidFill>
                        <a:effectLst/>
                        <a:latin typeface="+mn-lt"/>
                        <a:ea typeface="Calibri"/>
                        <a:cs typeface="Arial" panose="020B0604020202020204" pitchFamily="34" charset="0"/>
                      </a:endParaRPr>
                    </a:p>
                  </a:txBody>
                  <a:tcPr marL="68580" marR="68580" marT="0" marB="0">
                    <a:solidFill>
                      <a:srgbClr val="FFC000"/>
                    </a:solidFill>
                  </a:tcPr>
                </a:tc>
                <a:tc>
                  <a:txBody>
                    <a:bodyPr/>
                    <a:lstStyle/>
                    <a:p>
                      <a:pPr>
                        <a:spcBef>
                          <a:spcPts val="600"/>
                        </a:spcBef>
                        <a:spcAft>
                          <a:spcPts val="600"/>
                        </a:spcAft>
                      </a:pPr>
                      <a:r>
                        <a:rPr lang="en-GB" sz="1600" b="0" dirty="0">
                          <a:effectLst/>
                          <a:latin typeface="+mn-lt"/>
                          <a:cs typeface="Arial" panose="020B0604020202020204" pitchFamily="34" charset="0"/>
                        </a:rPr>
                        <a:t>Water- and sanitation-related official development assistance that is part of a government coordinated spending plan (WHO, UNEP, OECD)*</a:t>
                      </a:r>
                      <a:endParaRPr lang="en-GB" sz="1600" b="0" dirty="0">
                        <a:solidFill>
                          <a:srgbClr val="000000"/>
                        </a:solidFill>
                        <a:effectLst/>
                        <a:latin typeface="+mn-lt"/>
                        <a:ea typeface="Calibri"/>
                        <a:cs typeface="Arial" panose="020B0604020202020204" pitchFamily="34" charset="0"/>
                      </a:endParaRPr>
                    </a:p>
                  </a:txBody>
                  <a:tcPr marL="68580" marR="68580" marT="0" marB="0"/>
                </a:tc>
                <a:extLst>
                  <a:ext uri="{0D108BD9-81ED-4DB2-BD59-A6C34878D82A}">
                    <a16:rowId xmlns:a16="http://schemas.microsoft.com/office/drawing/2014/main" val="10009"/>
                  </a:ext>
                </a:extLst>
              </a:tr>
              <a:tr h="1017182">
                <a:tc>
                  <a:txBody>
                    <a:bodyPr/>
                    <a:lstStyle/>
                    <a:p>
                      <a:pPr algn="ctr">
                        <a:spcBef>
                          <a:spcPts val="600"/>
                        </a:spcBef>
                        <a:spcAft>
                          <a:spcPts val="600"/>
                        </a:spcAft>
                      </a:pPr>
                      <a:r>
                        <a:rPr lang="en-GB" sz="1400" b="0" dirty="0">
                          <a:solidFill>
                            <a:sysClr val="windowText" lastClr="000000"/>
                          </a:solidFill>
                          <a:effectLst/>
                          <a:latin typeface="+mn-lt"/>
                          <a:cs typeface="Arial" panose="020B0604020202020204" pitchFamily="34" charset="0"/>
                        </a:rPr>
                        <a:t>6.b.1 </a:t>
                      </a:r>
                      <a:endParaRPr lang="en-GB" sz="1400" b="0" dirty="0">
                        <a:solidFill>
                          <a:sysClr val="windowText" lastClr="000000"/>
                        </a:solidFill>
                        <a:effectLst/>
                        <a:latin typeface="+mn-lt"/>
                        <a:ea typeface="Calibri"/>
                        <a:cs typeface="Arial" panose="020B0604020202020204" pitchFamily="34" charset="0"/>
                      </a:endParaRPr>
                    </a:p>
                  </a:txBody>
                  <a:tcPr marL="68580" marR="68580" marT="0" marB="0">
                    <a:solidFill>
                      <a:srgbClr val="FFC000"/>
                    </a:solidFill>
                  </a:tcPr>
                </a:tc>
                <a:tc>
                  <a:txBody>
                    <a:bodyPr/>
                    <a:lstStyle/>
                    <a:p>
                      <a:pPr>
                        <a:spcBef>
                          <a:spcPts val="600"/>
                        </a:spcBef>
                        <a:spcAft>
                          <a:spcPts val="600"/>
                        </a:spcAft>
                      </a:pPr>
                      <a:r>
                        <a:rPr lang="en-GB" sz="1600" b="0" dirty="0">
                          <a:effectLst/>
                          <a:latin typeface="+mn-lt"/>
                          <a:cs typeface="Arial" panose="020B0604020202020204" pitchFamily="34" charset="0"/>
                        </a:rPr>
                        <a:t>Participation of local communities in water and sanitation management (WHO, UNEP, OECD)*</a:t>
                      </a:r>
                      <a:endParaRPr lang="en-GB" sz="1600" b="0" dirty="0">
                        <a:solidFill>
                          <a:srgbClr val="000000"/>
                        </a:solidFill>
                        <a:effectLst/>
                        <a:latin typeface="+mn-lt"/>
                        <a:ea typeface="Calibri"/>
                        <a:cs typeface="Arial" panose="020B0604020202020204" pitchFamily="34" charset="0"/>
                      </a:endParaRPr>
                    </a:p>
                  </a:txBody>
                  <a:tcPr marL="68580" marR="68580" marT="0" marB="0"/>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715820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icture 38"/>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116564"/>
            <a:ext cx="9144000" cy="5758399"/>
          </a:xfrm>
          <a:prstGeom prst="rect">
            <a:avLst/>
          </a:prstGeom>
        </p:spPr>
      </p:pic>
      <p:grpSp>
        <p:nvGrpSpPr>
          <p:cNvPr id="18" name="Group 17"/>
          <p:cNvGrpSpPr/>
          <p:nvPr/>
        </p:nvGrpSpPr>
        <p:grpSpPr>
          <a:xfrm>
            <a:off x="2016614" y="3702268"/>
            <a:ext cx="1619282" cy="1400869"/>
            <a:chOff x="455893" y="2556454"/>
            <a:chExt cx="1619282" cy="1400869"/>
          </a:xfrm>
        </p:grpSpPr>
        <p:sp>
          <p:nvSpPr>
            <p:cNvPr id="19" name="Hexagon 18"/>
            <p:cNvSpPr/>
            <p:nvPr/>
          </p:nvSpPr>
          <p:spPr>
            <a:xfrm>
              <a:off x="455893" y="2556454"/>
              <a:ext cx="1619282" cy="1400869"/>
            </a:xfrm>
            <a:prstGeom prst="hexagon">
              <a:avLst>
                <a:gd name="adj" fmla="val 28570"/>
                <a:gd name="vf" fmla="val 115470"/>
              </a:avLst>
            </a:prstGeom>
            <a:solidFill>
              <a:schemeClr val="bg1">
                <a:alpha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20" name="Hexagon 4"/>
            <p:cNvSpPr/>
            <p:nvPr/>
          </p:nvSpPr>
          <p:spPr>
            <a:xfrm>
              <a:off x="455893" y="2788608"/>
              <a:ext cx="1350932" cy="93656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fr-CH" sz="1800" b="0" u="sng" kern="1200" dirty="0">
                  <a:solidFill>
                    <a:srgbClr val="002060"/>
                  </a:solidFill>
                </a:rPr>
                <a:t>11.5</a:t>
              </a:r>
              <a:r>
                <a:rPr lang="fr-CH" sz="1800" b="0" kern="1200" dirty="0">
                  <a:solidFill>
                    <a:srgbClr val="002060"/>
                  </a:solidFill>
                </a:rPr>
                <a:t> </a:t>
              </a:r>
              <a:br>
                <a:rPr lang="fr-CH" sz="1800" b="0" kern="1200" dirty="0">
                  <a:solidFill>
                    <a:srgbClr val="002060"/>
                  </a:solidFill>
                </a:rPr>
              </a:br>
              <a:r>
                <a:rPr lang="fr-CH" sz="1800" b="0" kern="1200" dirty="0">
                  <a:solidFill>
                    <a:srgbClr val="002060"/>
                  </a:solidFill>
                </a:rPr>
                <a:t>Catastrophes li</a:t>
              </a:r>
              <a:r>
                <a:rPr lang="fr-CH" dirty="0">
                  <a:solidFill>
                    <a:srgbClr val="002060"/>
                  </a:solidFill>
                </a:rPr>
                <a:t>ées à l’eau</a:t>
              </a:r>
              <a:endParaRPr lang="en-GB" sz="1800" b="0" kern="1200" dirty="0">
                <a:solidFill>
                  <a:srgbClr val="002060"/>
                </a:solidFill>
              </a:endParaRPr>
            </a:p>
          </p:txBody>
        </p:sp>
      </p:grpSp>
      <p:grpSp>
        <p:nvGrpSpPr>
          <p:cNvPr id="66" name="Group 65"/>
          <p:cNvGrpSpPr/>
          <p:nvPr/>
        </p:nvGrpSpPr>
        <p:grpSpPr>
          <a:xfrm>
            <a:off x="3347864" y="2852936"/>
            <a:ext cx="1619282" cy="1400869"/>
            <a:chOff x="7261547" y="-270234"/>
            <a:chExt cx="1619282" cy="1400869"/>
          </a:xfrm>
        </p:grpSpPr>
        <p:sp>
          <p:nvSpPr>
            <p:cNvPr id="85" name="Hexagon 84"/>
            <p:cNvSpPr/>
            <p:nvPr/>
          </p:nvSpPr>
          <p:spPr>
            <a:xfrm>
              <a:off x="7261547" y="-270234"/>
              <a:ext cx="1619282" cy="1400869"/>
            </a:xfrm>
            <a:prstGeom prst="hexagon">
              <a:avLst>
                <a:gd name="adj" fmla="val 28570"/>
                <a:gd name="vf" fmla="val 115470"/>
              </a:avLst>
            </a:prstGeom>
            <a:solidFill>
              <a:schemeClr val="bg1">
                <a:alpha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86" name="Hexagon 4"/>
            <p:cNvSpPr/>
            <p:nvPr/>
          </p:nvSpPr>
          <p:spPr>
            <a:xfrm>
              <a:off x="7529897" y="-21950"/>
              <a:ext cx="1082582" cy="93656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fr-CH" sz="1800" b="0" u="sng" kern="1200" dirty="0">
                  <a:solidFill>
                    <a:srgbClr val="002060"/>
                  </a:solidFill>
                </a:rPr>
                <a:t>6.4</a:t>
              </a:r>
              <a:r>
                <a:rPr lang="fr-CH" sz="1800" b="0" kern="1200" dirty="0">
                  <a:solidFill>
                    <a:srgbClr val="002060"/>
                  </a:solidFill>
                </a:rPr>
                <a:t> </a:t>
              </a:r>
              <a:br>
                <a:rPr lang="fr-CH" sz="1800" b="0" kern="1200" dirty="0">
                  <a:solidFill>
                    <a:srgbClr val="002060"/>
                  </a:solidFill>
                </a:rPr>
              </a:br>
              <a:r>
                <a:rPr lang="fr-CH" sz="1800" b="0" kern="1200" dirty="0">
                  <a:solidFill>
                    <a:srgbClr val="002060"/>
                  </a:solidFill>
                </a:rPr>
                <a:t>Utilisation et raret</a:t>
              </a:r>
              <a:r>
                <a:rPr lang="fr-CH" dirty="0">
                  <a:solidFill>
                    <a:srgbClr val="002060"/>
                  </a:solidFill>
                </a:rPr>
                <a:t>é de l’eau</a:t>
              </a:r>
              <a:endParaRPr lang="en-GB" sz="1800" b="0" kern="1200" dirty="0">
                <a:solidFill>
                  <a:srgbClr val="002060"/>
                </a:solidFill>
              </a:endParaRPr>
            </a:p>
          </p:txBody>
        </p:sp>
      </p:grpSp>
      <p:grpSp>
        <p:nvGrpSpPr>
          <p:cNvPr id="67" name="Group 66"/>
          <p:cNvGrpSpPr/>
          <p:nvPr/>
        </p:nvGrpSpPr>
        <p:grpSpPr>
          <a:xfrm>
            <a:off x="4825711" y="2004970"/>
            <a:ext cx="1619282" cy="1400869"/>
            <a:chOff x="8572593" y="-980223"/>
            <a:chExt cx="1619282" cy="1400869"/>
          </a:xfrm>
        </p:grpSpPr>
        <p:sp>
          <p:nvSpPr>
            <p:cNvPr id="83" name="Hexagon 82"/>
            <p:cNvSpPr/>
            <p:nvPr/>
          </p:nvSpPr>
          <p:spPr>
            <a:xfrm>
              <a:off x="8572593" y="-980223"/>
              <a:ext cx="1619282" cy="1400869"/>
            </a:xfrm>
            <a:prstGeom prst="hexagon">
              <a:avLst>
                <a:gd name="adj" fmla="val 28570"/>
                <a:gd name="vf" fmla="val 115470"/>
              </a:avLst>
            </a:prstGeom>
            <a:solidFill>
              <a:schemeClr val="bg1">
                <a:alpha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84" name="Hexagon 4"/>
            <p:cNvSpPr/>
            <p:nvPr/>
          </p:nvSpPr>
          <p:spPr>
            <a:xfrm>
              <a:off x="8840943" y="-748069"/>
              <a:ext cx="1082582" cy="93656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fr-CH" sz="1800" b="0" u="sng" kern="1200" dirty="0">
                  <a:solidFill>
                    <a:srgbClr val="002060"/>
                  </a:solidFill>
                </a:rPr>
                <a:t>6.5</a:t>
              </a:r>
              <a:br>
                <a:rPr lang="fr-CH" sz="1800" b="0" kern="1200" dirty="0">
                  <a:solidFill>
                    <a:srgbClr val="002060"/>
                  </a:solidFill>
                </a:rPr>
              </a:br>
              <a:r>
                <a:rPr lang="fr-CH" sz="1800" b="0" kern="1200" dirty="0">
                  <a:solidFill>
                    <a:srgbClr val="002060"/>
                  </a:solidFill>
                </a:rPr>
                <a:t>Gestion de l’eau</a:t>
              </a:r>
              <a:endParaRPr lang="en-GB" sz="1800" b="0" kern="1200" dirty="0">
                <a:solidFill>
                  <a:srgbClr val="002060"/>
                </a:solidFill>
              </a:endParaRPr>
            </a:p>
          </p:txBody>
        </p:sp>
      </p:grpSp>
      <p:grpSp>
        <p:nvGrpSpPr>
          <p:cNvPr id="68" name="Group 67"/>
          <p:cNvGrpSpPr/>
          <p:nvPr/>
        </p:nvGrpSpPr>
        <p:grpSpPr>
          <a:xfrm>
            <a:off x="3347864" y="4564541"/>
            <a:ext cx="1619282" cy="1400869"/>
            <a:chOff x="7261547" y="1454795"/>
            <a:chExt cx="1619282" cy="1400869"/>
          </a:xfrm>
        </p:grpSpPr>
        <p:sp>
          <p:nvSpPr>
            <p:cNvPr id="81" name="Hexagon 80"/>
            <p:cNvSpPr/>
            <p:nvPr/>
          </p:nvSpPr>
          <p:spPr>
            <a:xfrm>
              <a:off x="7261547" y="1454795"/>
              <a:ext cx="1619282" cy="1400869"/>
            </a:xfrm>
            <a:prstGeom prst="hexagon">
              <a:avLst>
                <a:gd name="adj" fmla="val 28570"/>
                <a:gd name="vf" fmla="val 115470"/>
              </a:avLst>
            </a:prstGeom>
            <a:solidFill>
              <a:schemeClr val="bg1">
                <a:alpha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82" name="Hexagon 4"/>
            <p:cNvSpPr/>
            <p:nvPr/>
          </p:nvSpPr>
          <p:spPr>
            <a:xfrm>
              <a:off x="7529897" y="1667303"/>
              <a:ext cx="1082582" cy="93656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fr-CH" sz="1800" b="0" u="sng" kern="1200" dirty="0">
                  <a:solidFill>
                    <a:srgbClr val="002060"/>
                  </a:solidFill>
                </a:rPr>
                <a:t>6.3</a:t>
              </a:r>
              <a:r>
                <a:rPr lang="fr-CH" sz="1800" b="0" kern="1200" dirty="0">
                  <a:solidFill>
                    <a:srgbClr val="002060"/>
                  </a:solidFill>
                </a:rPr>
                <a:t> </a:t>
              </a:r>
              <a:br>
                <a:rPr lang="fr-CH" sz="1800" b="0" kern="1200" dirty="0">
                  <a:solidFill>
                    <a:srgbClr val="002060"/>
                  </a:solidFill>
                </a:rPr>
              </a:br>
              <a:r>
                <a:rPr lang="fr-CH" dirty="0">
                  <a:solidFill>
                    <a:srgbClr val="002060"/>
                  </a:solidFill>
                </a:rPr>
                <a:t>Eau usée </a:t>
              </a:r>
              <a:r>
                <a:rPr lang="fr-CH" sz="1800" b="0" kern="1200" dirty="0">
                  <a:solidFill>
                    <a:srgbClr val="002060"/>
                  </a:solidFill>
                </a:rPr>
                <a:t>et qualit</a:t>
              </a:r>
              <a:r>
                <a:rPr lang="fr-CH" dirty="0">
                  <a:solidFill>
                    <a:srgbClr val="002060"/>
                  </a:solidFill>
                </a:rPr>
                <a:t>é </a:t>
              </a:r>
              <a:r>
                <a:rPr lang="fr-CH" sz="1800" b="0" kern="1200" dirty="0">
                  <a:solidFill>
                    <a:srgbClr val="002060"/>
                  </a:solidFill>
                </a:rPr>
                <a:t>de l’eau</a:t>
              </a:r>
              <a:endParaRPr lang="en-GB" sz="1800" b="0" kern="1200" dirty="0">
                <a:solidFill>
                  <a:srgbClr val="002060"/>
                </a:solidFill>
              </a:endParaRPr>
            </a:p>
          </p:txBody>
        </p:sp>
      </p:grpSp>
      <p:grpSp>
        <p:nvGrpSpPr>
          <p:cNvPr id="69" name="Group 68"/>
          <p:cNvGrpSpPr/>
          <p:nvPr/>
        </p:nvGrpSpPr>
        <p:grpSpPr>
          <a:xfrm>
            <a:off x="6300192" y="2852936"/>
            <a:ext cx="1619282" cy="1400869"/>
            <a:chOff x="9841640" y="-268306"/>
            <a:chExt cx="1619282" cy="1400869"/>
          </a:xfrm>
        </p:grpSpPr>
        <p:sp>
          <p:nvSpPr>
            <p:cNvPr id="79" name="Hexagon 78"/>
            <p:cNvSpPr/>
            <p:nvPr/>
          </p:nvSpPr>
          <p:spPr>
            <a:xfrm>
              <a:off x="9841640" y="-268306"/>
              <a:ext cx="1619282" cy="1400869"/>
            </a:xfrm>
            <a:prstGeom prst="hexagon">
              <a:avLst>
                <a:gd name="adj" fmla="val 28570"/>
                <a:gd name="vf" fmla="val 115470"/>
              </a:avLst>
            </a:prstGeom>
            <a:solidFill>
              <a:schemeClr val="bg1">
                <a:alpha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80" name="Hexagon 4"/>
            <p:cNvSpPr/>
            <p:nvPr/>
          </p:nvSpPr>
          <p:spPr>
            <a:xfrm>
              <a:off x="10109990" y="-36152"/>
              <a:ext cx="1350932" cy="93656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fr-CH" sz="1800" b="0" u="sng" kern="1200" dirty="0">
                  <a:solidFill>
                    <a:srgbClr val="002060"/>
                  </a:solidFill>
                </a:rPr>
                <a:t>6.6</a:t>
              </a:r>
              <a:r>
                <a:rPr lang="fr-CH" sz="1800" b="0" kern="1200" dirty="0">
                  <a:solidFill>
                    <a:srgbClr val="002060"/>
                  </a:solidFill>
                </a:rPr>
                <a:t> </a:t>
              </a:r>
              <a:br>
                <a:rPr lang="fr-CH" sz="1800" b="0" kern="1200" dirty="0">
                  <a:solidFill>
                    <a:srgbClr val="002060"/>
                  </a:solidFill>
                </a:rPr>
              </a:br>
              <a:r>
                <a:rPr lang="fr-CH" sz="1800" b="0" kern="1200" dirty="0">
                  <a:solidFill>
                    <a:srgbClr val="002060"/>
                  </a:solidFill>
                </a:rPr>
                <a:t>Ecosystèmes</a:t>
              </a:r>
              <a:endParaRPr lang="en-GB" sz="1800" b="0" kern="1200" dirty="0">
                <a:solidFill>
                  <a:srgbClr val="002060"/>
                </a:solidFill>
              </a:endParaRPr>
            </a:p>
          </p:txBody>
        </p:sp>
      </p:grpSp>
      <p:grpSp>
        <p:nvGrpSpPr>
          <p:cNvPr id="70" name="Group 69"/>
          <p:cNvGrpSpPr/>
          <p:nvPr/>
        </p:nvGrpSpPr>
        <p:grpSpPr>
          <a:xfrm>
            <a:off x="6300192" y="4564541"/>
            <a:ext cx="1619282" cy="1400869"/>
            <a:chOff x="9841640" y="1453831"/>
            <a:chExt cx="1619282" cy="1400869"/>
          </a:xfrm>
        </p:grpSpPr>
        <p:sp>
          <p:nvSpPr>
            <p:cNvPr id="77" name="Hexagon 76"/>
            <p:cNvSpPr/>
            <p:nvPr/>
          </p:nvSpPr>
          <p:spPr>
            <a:xfrm>
              <a:off x="9841640" y="1453831"/>
              <a:ext cx="1619282" cy="1400869"/>
            </a:xfrm>
            <a:prstGeom prst="hexagon">
              <a:avLst>
                <a:gd name="adj" fmla="val 28570"/>
                <a:gd name="vf" fmla="val 115470"/>
              </a:avLst>
            </a:prstGeom>
            <a:solidFill>
              <a:schemeClr val="bg1">
                <a:alpha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78" name="Hexagon 4"/>
            <p:cNvSpPr/>
            <p:nvPr/>
          </p:nvSpPr>
          <p:spPr>
            <a:xfrm>
              <a:off x="10109990" y="1685985"/>
              <a:ext cx="1082582" cy="93656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fr-CH" sz="1800" b="0" u="sng" kern="1200" dirty="0">
                  <a:solidFill>
                    <a:srgbClr val="002060"/>
                  </a:solidFill>
                </a:rPr>
                <a:t>6.1</a:t>
              </a:r>
              <a:r>
                <a:rPr lang="fr-CH" sz="1800" b="0" kern="1200" dirty="0">
                  <a:solidFill>
                    <a:srgbClr val="002060"/>
                  </a:solidFill>
                </a:rPr>
                <a:t> </a:t>
              </a:r>
              <a:br>
                <a:rPr lang="fr-CH" sz="1800" b="0" kern="1200" dirty="0">
                  <a:solidFill>
                    <a:srgbClr val="002060"/>
                  </a:solidFill>
                </a:rPr>
              </a:br>
              <a:r>
                <a:rPr lang="fr-CH" sz="1800" b="0" kern="1200" dirty="0">
                  <a:solidFill>
                    <a:srgbClr val="002060"/>
                  </a:solidFill>
                </a:rPr>
                <a:t>Eau potable</a:t>
              </a:r>
              <a:endParaRPr lang="en-GB" sz="1700" b="0" kern="1200" dirty="0">
                <a:solidFill>
                  <a:srgbClr val="002060"/>
                </a:solidFill>
              </a:endParaRPr>
            </a:p>
          </p:txBody>
        </p:sp>
      </p:grpSp>
      <p:grpSp>
        <p:nvGrpSpPr>
          <p:cNvPr id="71" name="Group 70"/>
          <p:cNvGrpSpPr/>
          <p:nvPr/>
        </p:nvGrpSpPr>
        <p:grpSpPr>
          <a:xfrm>
            <a:off x="4825711" y="5415265"/>
            <a:ext cx="1619282" cy="1400869"/>
            <a:chOff x="8572593" y="2195424"/>
            <a:chExt cx="1619282" cy="1400869"/>
          </a:xfrm>
        </p:grpSpPr>
        <p:sp>
          <p:nvSpPr>
            <p:cNvPr id="75" name="Hexagon 74"/>
            <p:cNvSpPr/>
            <p:nvPr/>
          </p:nvSpPr>
          <p:spPr>
            <a:xfrm>
              <a:off x="8572593" y="2195424"/>
              <a:ext cx="1619282" cy="1400869"/>
            </a:xfrm>
            <a:prstGeom prst="hexagon">
              <a:avLst>
                <a:gd name="adj" fmla="val 28570"/>
                <a:gd name="vf" fmla="val 115470"/>
              </a:avLst>
            </a:prstGeom>
            <a:solidFill>
              <a:schemeClr val="bg1">
                <a:alpha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76" name="Hexagon 4"/>
            <p:cNvSpPr/>
            <p:nvPr/>
          </p:nvSpPr>
          <p:spPr>
            <a:xfrm>
              <a:off x="8840943" y="2427578"/>
              <a:ext cx="1082582" cy="93656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fr-CH" sz="1800" b="0" u="sng" kern="1200" dirty="0">
                  <a:solidFill>
                    <a:srgbClr val="002060"/>
                  </a:solidFill>
                </a:rPr>
                <a:t>6.2</a:t>
              </a:r>
              <a:r>
                <a:rPr lang="fr-CH" sz="1800" b="0" kern="1200" dirty="0">
                  <a:solidFill>
                    <a:srgbClr val="002060"/>
                  </a:solidFill>
                </a:rPr>
                <a:t> </a:t>
              </a:r>
              <a:br>
                <a:rPr lang="fr-CH" sz="1800" b="0" kern="1200" dirty="0">
                  <a:solidFill>
                    <a:srgbClr val="002060"/>
                  </a:solidFill>
                </a:rPr>
              </a:br>
              <a:r>
                <a:rPr lang="fr-CH" sz="1800" b="0" kern="1200" dirty="0">
                  <a:solidFill>
                    <a:srgbClr val="002060"/>
                  </a:solidFill>
                </a:rPr>
                <a:t>Hygiène et assainissement</a:t>
              </a:r>
              <a:endParaRPr lang="en-GB" sz="1800" b="0" kern="1200" dirty="0">
                <a:solidFill>
                  <a:srgbClr val="002060"/>
                </a:solidFill>
              </a:endParaRPr>
            </a:p>
          </p:txBody>
        </p:sp>
      </p:grpSp>
      <p:grpSp>
        <p:nvGrpSpPr>
          <p:cNvPr id="72" name="Group 71"/>
          <p:cNvGrpSpPr/>
          <p:nvPr/>
        </p:nvGrpSpPr>
        <p:grpSpPr>
          <a:xfrm>
            <a:off x="4647374" y="3548062"/>
            <a:ext cx="1975956" cy="1709282"/>
            <a:chOff x="8390579" y="445304"/>
            <a:chExt cx="1975956" cy="1709282"/>
          </a:xfrm>
        </p:grpSpPr>
        <p:sp>
          <p:nvSpPr>
            <p:cNvPr id="73" name="Hexagon 72"/>
            <p:cNvSpPr/>
            <p:nvPr/>
          </p:nvSpPr>
          <p:spPr>
            <a:xfrm>
              <a:off x="8390579" y="445304"/>
              <a:ext cx="1975956" cy="1709282"/>
            </a:xfrm>
            <a:prstGeom prst="hexagon">
              <a:avLst>
                <a:gd name="adj" fmla="val 28570"/>
                <a:gd name="vf" fmla="val 115470"/>
              </a:avLst>
            </a:prstGeom>
            <a:solidFill>
              <a:schemeClr val="bg1">
                <a:alpha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74" name="Hexagon 4"/>
            <p:cNvSpPr/>
            <p:nvPr/>
          </p:nvSpPr>
          <p:spPr>
            <a:xfrm>
              <a:off x="8718023" y="728556"/>
              <a:ext cx="1321068" cy="114277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fr-CH" sz="1800" b="0" u="sng" kern="1200" dirty="0">
                  <a:solidFill>
                    <a:srgbClr val="002060"/>
                  </a:solidFill>
                </a:rPr>
                <a:t>6.a and 6.b</a:t>
              </a:r>
              <a:r>
                <a:rPr lang="fr-CH" sz="1800" b="0" kern="1200" dirty="0">
                  <a:solidFill>
                    <a:srgbClr val="002060"/>
                  </a:solidFill>
                </a:rPr>
                <a:t> </a:t>
              </a:r>
            </a:p>
            <a:p>
              <a:pPr lvl="0" algn="ctr" defTabSz="800100">
                <a:lnSpc>
                  <a:spcPct val="90000"/>
                </a:lnSpc>
                <a:spcBef>
                  <a:spcPct val="0"/>
                </a:spcBef>
                <a:spcAft>
                  <a:spcPct val="35000"/>
                </a:spcAft>
              </a:pPr>
              <a:r>
                <a:rPr lang="fr-CH" sz="1800" b="0" kern="1200" dirty="0">
                  <a:solidFill>
                    <a:srgbClr val="002060"/>
                  </a:solidFill>
                </a:rPr>
                <a:t>Coopération </a:t>
              </a:r>
              <a:r>
                <a:rPr lang="fr-CH" dirty="0">
                  <a:solidFill>
                    <a:srgbClr val="002060"/>
                  </a:solidFill>
                </a:rPr>
                <a:t>et</a:t>
              </a:r>
              <a:r>
                <a:rPr lang="fr-CH" sz="1800" b="0" kern="1200" dirty="0">
                  <a:solidFill>
                    <a:srgbClr val="002060"/>
                  </a:solidFill>
                </a:rPr>
                <a:t> participation</a:t>
              </a:r>
              <a:endParaRPr lang="en-GB" sz="1800" b="0" kern="1200" dirty="0">
                <a:solidFill>
                  <a:srgbClr val="002060"/>
                </a:solidFill>
              </a:endParaRPr>
            </a:p>
          </p:txBody>
        </p:sp>
      </p:grpSp>
      <p:sp>
        <p:nvSpPr>
          <p:cNvPr id="33" name="Title 2"/>
          <p:cNvSpPr>
            <a:spLocks noGrp="1"/>
          </p:cNvSpPr>
          <p:nvPr>
            <p:ph type="title"/>
          </p:nvPr>
        </p:nvSpPr>
        <p:spPr>
          <a:xfrm>
            <a:off x="400929" y="91754"/>
            <a:ext cx="8229600" cy="1143000"/>
          </a:xfrm>
        </p:spPr>
        <p:txBody>
          <a:bodyPr>
            <a:normAutofit/>
          </a:bodyPr>
          <a:lstStyle/>
          <a:p>
            <a:r>
              <a:rPr lang="fr-FR" sz="3200" b="1" dirty="0">
                <a:solidFill>
                  <a:srgbClr val="00AEEF"/>
                </a:solidFill>
              </a:rPr>
              <a:t>Objectif de développement durable 6</a:t>
            </a:r>
            <a:endParaRPr lang="en-US" sz="3200" b="1" dirty="0">
              <a:solidFill>
                <a:srgbClr val="00AEEF"/>
              </a:solidFill>
            </a:endParaRPr>
          </a:p>
        </p:txBody>
      </p:sp>
      <p:sp>
        <p:nvSpPr>
          <p:cNvPr id="41" name="TextBox 40"/>
          <p:cNvSpPr txBox="1"/>
          <p:nvPr/>
        </p:nvSpPr>
        <p:spPr>
          <a:xfrm>
            <a:off x="1506" y="1793770"/>
            <a:ext cx="3487794" cy="1446550"/>
          </a:xfrm>
          <a:prstGeom prst="rect">
            <a:avLst/>
          </a:prstGeom>
          <a:solidFill>
            <a:schemeClr val="accent5">
              <a:lumMod val="20000"/>
              <a:lumOff val="80000"/>
              <a:alpha val="85000"/>
            </a:schemeClr>
          </a:solidFill>
          <a:ln>
            <a:solidFill>
              <a:schemeClr val="accent1"/>
            </a:solidFill>
          </a:ln>
        </p:spPr>
        <p:txBody>
          <a:bodyPr wrap="square" rtlCol="0">
            <a:spAutoFit/>
          </a:bodyPr>
          <a:lstStyle/>
          <a:p>
            <a:r>
              <a:rPr lang="fr-FR" sz="2200" i="1" dirty="0">
                <a:solidFill>
                  <a:srgbClr val="002060"/>
                </a:solidFill>
              </a:rPr>
              <a:t>Objectif: «Assurer la disponibilité et la gestion durable de l'eau et de l'assainissement pour tous»</a:t>
            </a:r>
            <a:endParaRPr lang="en-US" sz="2200" dirty="0">
              <a:solidFill>
                <a:srgbClr val="002060"/>
              </a:solidFill>
            </a:endParaRPr>
          </a:p>
        </p:txBody>
      </p:sp>
      <p:pic>
        <p:nvPicPr>
          <p:cNvPr id="3" name="Picture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46" y="5794963"/>
            <a:ext cx="1080000" cy="1080000"/>
          </a:xfrm>
          <a:prstGeom prst="rect">
            <a:avLst/>
          </a:prstGeom>
          <a:ln w="28575">
            <a:solidFill>
              <a:schemeClr val="bg1"/>
            </a:solidFill>
          </a:ln>
        </p:spPr>
      </p:pic>
      <p:pic>
        <p:nvPicPr>
          <p:cNvPr id="4" name="Picture 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79454" y="5794963"/>
            <a:ext cx="1080000" cy="1080000"/>
          </a:xfrm>
          <a:prstGeom prst="rect">
            <a:avLst/>
          </a:prstGeom>
          <a:ln w="28575">
            <a:solidFill>
              <a:schemeClr val="bg1"/>
            </a:solidFill>
          </a:ln>
        </p:spPr>
      </p:pic>
    </p:spTree>
    <p:extLst>
      <p:ext uri="{BB962C8B-B14F-4D97-AF65-F5344CB8AC3E}">
        <p14:creationId xmlns:p14="http://schemas.microsoft.com/office/powerpoint/2010/main" val="732107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wheel(1)">
                                      <p:cBhvr>
                                        <p:cTn id="14" dur="2000"/>
                                        <p:tgtEl>
                                          <p:spTgt spid="41"/>
                                        </p:tgtEl>
                                      </p:cBhvr>
                                    </p:animEffect>
                                  </p:childTnLst>
                                </p:cTn>
                              </p:par>
                              <p:par>
                                <p:cTn id="15" presetID="21" presetClass="entr" presetSubtype="1"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heel(1)">
                                      <p:cBhvr>
                                        <p:cTn id="17" dur="2000"/>
                                        <p:tgtEl>
                                          <p:spTgt spid="18"/>
                                        </p:tgtEl>
                                      </p:cBhvr>
                                    </p:animEffect>
                                  </p:childTnLst>
                                </p:cTn>
                              </p:par>
                              <p:par>
                                <p:cTn id="18" presetID="21" presetClass="entr" presetSubtype="1" fill="hold" nodeType="withEffect">
                                  <p:stCondLst>
                                    <p:cond delay="0"/>
                                  </p:stCondLst>
                                  <p:childTnLst>
                                    <p:set>
                                      <p:cBhvr>
                                        <p:cTn id="19" dur="1" fill="hold">
                                          <p:stCondLst>
                                            <p:cond delay="0"/>
                                          </p:stCondLst>
                                        </p:cTn>
                                        <p:tgtEl>
                                          <p:spTgt spid="66"/>
                                        </p:tgtEl>
                                        <p:attrNameLst>
                                          <p:attrName>style.visibility</p:attrName>
                                        </p:attrNameLst>
                                      </p:cBhvr>
                                      <p:to>
                                        <p:strVal val="visible"/>
                                      </p:to>
                                    </p:set>
                                    <p:animEffect transition="in" filter="wheel(1)">
                                      <p:cBhvr>
                                        <p:cTn id="20" dur="2000"/>
                                        <p:tgtEl>
                                          <p:spTgt spid="66"/>
                                        </p:tgtEl>
                                      </p:cBhvr>
                                    </p:animEffect>
                                  </p:childTnLst>
                                </p:cTn>
                              </p:par>
                              <p:par>
                                <p:cTn id="21" presetID="21" presetClass="entr" presetSubtype="1" fill="hold" nodeType="with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wheel(1)">
                                      <p:cBhvr>
                                        <p:cTn id="23" dur="2000"/>
                                        <p:tgtEl>
                                          <p:spTgt spid="67"/>
                                        </p:tgtEl>
                                      </p:cBhvr>
                                    </p:animEffect>
                                  </p:childTnLst>
                                </p:cTn>
                              </p:par>
                              <p:par>
                                <p:cTn id="24" presetID="21" presetClass="entr" presetSubtype="1" fill="hold" nodeType="withEffect">
                                  <p:stCondLst>
                                    <p:cond delay="0"/>
                                  </p:stCondLst>
                                  <p:childTnLst>
                                    <p:set>
                                      <p:cBhvr>
                                        <p:cTn id="25" dur="1" fill="hold">
                                          <p:stCondLst>
                                            <p:cond delay="0"/>
                                          </p:stCondLst>
                                        </p:cTn>
                                        <p:tgtEl>
                                          <p:spTgt spid="69"/>
                                        </p:tgtEl>
                                        <p:attrNameLst>
                                          <p:attrName>style.visibility</p:attrName>
                                        </p:attrNameLst>
                                      </p:cBhvr>
                                      <p:to>
                                        <p:strVal val="visible"/>
                                      </p:to>
                                    </p:set>
                                    <p:animEffect transition="in" filter="wheel(1)">
                                      <p:cBhvr>
                                        <p:cTn id="26" dur="2000"/>
                                        <p:tgtEl>
                                          <p:spTgt spid="69"/>
                                        </p:tgtEl>
                                      </p:cBhvr>
                                    </p:animEffect>
                                  </p:childTnLst>
                                </p:cTn>
                              </p:par>
                              <p:par>
                                <p:cTn id="27" presetID="21" presetClass="entr" presetSubtype="1" fill="hold" nodeType="withEffect">
                                  <p:stCondLst>
                                    <p:cond delay="0"/>
                                  </p:stCondLst>
                                  <p:childTnLst>
                                    <p:set>
                                      <p:cBhvr>
                                        <p:cTn id="28" dur="1" fill="hold">
                                          <p:stCondLst>
                                            <p:cond delay="0"/>
                                          </p:stCondLst>
                                        </p:cTn>
                                        <p:tgtEl>
                                          <p:spTgt spid="72"/>
                                        </p:tgtEl>
                                        <p:attrNameLst>
                                          <p:attrName>style.visibility</p:attrName>
                                        </p:attrNameLst>
                                      </p:cBhvr>
                                      <p:to>
                                        <p:strVal val="visible"/>
                                      </p:to>
                                    </p:set>
                                    <p:animEffect transition="in" filter="wheel(1)">
                                      <p:cBhvr>
                                        <p:cTn id="29" dur="2000"/>
                                        <p:tgtEl>
                                          <p:spTgt spid="72"/>
                                        </p:tgtEl>
                                      </p:cBhvr>
                                    </p:animEffect>
                                  </p:childTnLst>
                                </p:cTn>
                              </p:par>
                              <p:par>
                                <p:cTn id="30" presetID="21" presetClass="entr" presetSubtype="1" fill="hold" nodeType="withEffect">
                                  <p:stCondLst>
                                    <p:cond delay="0"/>
                                  </p:stCondLst>
                                  <p:childTnLst>
                                    <p:set>
                                      <p:cBhvr>
                                        <p:cTn id="31" dur="1" fill="hold">
                                          <p:stCondLst>
                                            <p:cond delay="0"/>
                                          </p:stCondLst>
                                        </p:cTn>
                                        <p:tgtEl>
                                          <p:spTgt spid="70"/>
                                        </p:tgtEl>
                                        <p:attrNameLst>
                                          <p:attrName>style.visibility</p:attrName>
                                        </p:attrNameLst>
                                      </p:cBhvr>
                                      <p:to>
                                        <p:strVal val="visible"/>
                                      </p:to>
                                    </p:set>
                                    <p:animEffect transition="in" filter="wheel(1)">
                                      <p:cBhvr>
                                        <p:cTn id="32" dur="2000"/>
                                        <p:tgtEl>
                                          <p:spTgt spid="70"/>
                                        </p:tgtEl>
                                      </p:cBhvr>
                                    </p:animEffect>
                                  </p:childTnLst>
                                </p:cTn>
                              </p:par>
                              <p:par>
                                <p:cTn id="33" presetID="21" presetClass="entr" presetSubtype="1" fill="hold" nodeType="withEffect">
                                  <p:stCondLst>
                                    <p:cond delay="0"/>
                                  </p:stCondLst>
                                  <p:childTnLst>
                                    <p:set>
                                      <p:cBhvr>
                                        <p:cTn id="34" dur="1" fill="hold">
                                          <p:stCondLst>
                                            <p:cond delay="0"/>
                                          </p:stCondLst>
                                        </p:cTn>
                                        <p:tgtEl>
                                          <p:spTgt spid="71"/>
                                        </p:tgtEl>
                                        <p:attrNameLst>
                                          <p:attrName>style.visibility</p:attrName>
                                        </p:attrNameLst>
                                      </p:cBhvr>
                                      <p:to>
                                        <p:strVal val="visible"/>
                                      </p:to>
                                    </p:set>
                                    <p:animEffect transition="in" filter="wheel(1)">
                                      <p:cBhvr>
                                        <p:cTn id="35" dur="2000"/>
                                        <p:tgtEl>
                                          <p:spTgt spid="71"/>
                                        </p:tgtEl>
                                      </p:cBhvr>
                                    </p:animEffect>
                                  </p:childTnLst>
                                </p:cTn>
                              </p:par>
                              <p:par>
                                <p:cTn id="36" presetID="21" presetClass="entr" presetSubtype="1" fill="hold" nodeType="withEffect">
                                  <p:stCondLst>
                                    <p:cond delay="0"/>
                                  </p:stCondLst>
                                  <p:childTnLst>
                                    <p:set>
                                      <p:cBhvr>
                                        <p:cTn id="37" dur="1" fill="hold">
                                          <p:stCondLst>
                                            <p:cond delay="0"/>
                                          </p:stCondLst>
                                        </p:cTn>
                                        <p:tgtEl>
                                          <p:spTgt spid="68"/>
                                        </p:tgtEl>
                                        <p:attrNameLst>
                                          <p:attrName>style.visibility</p:attrName>
                                        </p:attrNameLst>
                                      </p:cBhvr>
                                      <p:to>
                                        <p:strVal val="visible"/>
                                      </p:to>
                                    </p:set>
                                    <p:animEffect transition="in" filter="wheel(1)">
                                      <p:cBhvr>
                                        <p:cTn id="38" dur="20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3133" y="119890"/>
            <a:ext cx="8229600" cy="1143000"/>
          </a:xfrm>
        </p:spPr>
        <p:txBody>
          <a:bodyPr>
            <a:normAutofit/>
          </a:bodyPr>
          <a:lstStyle/>
          <a:p>
            <a:r>
              <a:rPr lang="fr-FR" sz="3200" b="1" dirty="0">
                <a:solidFill>
                  <a:srgbClr val="00AEEF"/>
                </a:solidFill>
              </a:rPr>
              <a:t>Cible 6.6 Écosystèmes liés à l'eau</a:t>
            </a:r>
            <a:endParaRPr lang="en-US" sz="3200" b="1" dirty="0">
              <a:solidFill>
                <a:srgbClr val="00AEEF"/>
              </a:solidFill>
            </a:endParaRPr>
          </a:p>
        </p:txBody>
      </p:sp>
      <p:pic>
        <p:nvPicPr>
          <p:cNvPr id="9"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2929" b="2810"/>
          <a:stretch/>
        </p:blipFill>
        <p:spPr bwMode="auto">
          <a:xfrm>
            <a:off x="-36512" y="1507067"/>
            <a:ext cx="9180512" cy="53509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Box 10"/>
          <p:cNvSpPr txBox="1"/>
          <p:nvPr/>
        </p:nvSpPr>
        <p:spPr>
          <a:xfrm>
            <a:off x="0" y="1207765"/>
            <a:ext cx="4176464" cy="2123658"/>
          </a:xfrm>
          <a:prstGeom prst="rect">
            <a:avLst/>
          </a:prstGeom>
          <a:solidFill>
            <a:schemeClr val="accent1">
              <a:lumMod val="20000"/>
              <a:lumOff val="80000"/>
            </a:schemeClr>
          </a:solidFill>
        </p:spPr>
        <p:txBody>
          <a:bodyPr wrap="square" rtlCol="0">
            <a:spAutoFit/>
          </a:bodyPr>
          <a:lstStyle/>
          <a:p>
            <a:r>
              <a:rPr lang="en-US" sz="2200" dirty="0">
                <a:solidFill>
                  <a:schemeClr val="tx2"/>
                </a:solidFill>
                <a:latin typeface="Arial" panose="020B0604020202020204" pitchFamily="34" charset="0"/>
                <a:cs typeface="Arial" panose="020B0604020202020204" pitchFamily="34" charset="0"/>
              </a:rPr>
              <a:t> </a:t>
            </a:r>
            <a:r>
              <a:rPr lang="fr-FR" sz="2200" dirty="0">
                <a:solidFill>
                  <a:srgbClr val="002060"/>
                </a:solidFill>
                <a:latin typeface="Arial" panose="020B0604020202020204" pitchFamily="34" charset="0"/>
                <a:cs typeface="Arial" panose="020B0604020202020204" pitchFamily="34" charset="0"/>
              </a:rPr>
              <a:t>«D'ici 2020, protéger et restaurer les </a:t>
            </a:r>
            <a:r>
              <a:rPr lang="fr-FR" sz="2200" dirty="0">
                <a:solidFill>
                  <a:srgbClr val="0070C0"/>
                </a:solidFill>
                <a:latin typeface="Arial" panose="020B0604020202020204" pitchFamily="34" charset="0"/>
                <a:cs typeface="Arial" panose="020B0604020202020204" pitchFamily="34" charset="0"/>
              </a:rPr>
              <a:t>écosystèmes liés à l'eau</a:t>
            </a:r>
            <a:r>
              <a:rPr lang="fr-FR" sz="2200" dirty="0">
                <a:solidFill>
                  <a:srgbClr val="002060"/>
                </a:solidFill>
                <a:latin typeface="Arial" panose="020B0604020202020204" pitchFamily="34" charset="0"/>
                <a:cs typeface="Arial" panose="020B0604020202020204" pitchFamily="34" charset="0"/>
              </a:rPr>
              <a:t>, notamment les montagnes, les forêts, les zones humides, les rivières, les aquifères et les lacs»</a:t>
            </a:r>
            <a:endParaRPr lang="en-GB" sz="2200" dirty="0">
              <a:solidFill>
                <a:srgbClr val="002060"/>
              </a:solidFill>
              <a:latin typeface="Arial" panose="020B0604020202020204" pitchFamily="34" charset="0"/>
              <a:cs typeface="Arial" panose="020B0604020202020204" pitchFamily="34" charset="0"/>
            </a:endParaRPr>
          </a:p>
        </p:txBody>
      </p:sp>
      <p:sp>
        <p:nvSpPr>
          <p:cNvPr id="12" name="TextBox 11"/>
          <p:cNvSpPr txBox="1"/>
          <p:nvPr/>
        </p:nvSpPr>
        <p:spPr>
          <a:xfrm>
            <a:off x="29980" y="3379773"/>
            <a:ext cx="4176464" cy="1107996"/>
          </a:xfrm>
          <a:prstGeom prst="rect">
            <a:avLst/>
          </a:prstGeom>
          <a:solidFill>
            <a:schemeClr val="accent1">
              <a:lumMod val="20000"/>
              <a:lumOff val="80000"/>
            </a:schemeClr>
          </a:solidFill>
        </p:spPr>
        <p:txBody>
          <a:bodyPr wrap="square" rtlCol="0">
            <a:spAutoFit/>
          </a:bodyPr>
          <a:lstStyle/>
          <a:p>
            <a:r>
              <a:rPr lang="fr-FR" sz="2200" dirty="0">
                <a:solidFill>
                  <a:srgbClr val="002060"/>
                </a:solidFill>
                <a:latin typeface="Arial" panose="020B0604020202020204" pitchFamily="34" charset="0"/>
                <a:cs typeface="Arial" panose="020B0604020202020204" pitchFamily="34" charset="0"/>
              </a:rPr>
              <a:t>6.6.1 Modification de l'étendue des </a:t>
            </a:r>
            <a:r>
              <a:rPr lang="fr-FR" sz="2200" dirty="0">
                <a:solidFill>
                  <a:srgbClr val="0070C0"/>
                </a:solidFill>
                <a:latin typeface="Arial" panose="020B0604020202020204" pitchFamily="34" charset="0"/>
                <a:cs typeface="Arial" panose="020B0604020202020204" pitchFamily="34" charset="0"/>
              </a:rPr>
              <a:t>écosystèmes liés à l'eau </a:t>
            </a:r>
            <a:r>
              <a:rPr lang="fr-FR" sz="2200" dirty="0">
                <a:solidFill>
                  <a:srgbClr val="002060"/>
                </a:solidFill>
                <a:latin typeface="Arial" panose="020B0604020202020204" pitchFamily="34" charset="0"/>
                <a:cs typeface="Arial" panose="020B0604020202020204" pitchFamily="34" charset="0"/>
              </a:rPr>
              <a:t>au fil du temps</a:t>
            </a:r>
            <a:endParaRPr lang="en-GB" sz="2200" dirty="0">
              <a:solidFill>
                <a:srgbClr val="0070C0"/>
              </a:solidFill>
              <a:latin typeface="Arial" panose="020B0604020202020204" pitchFamily="34" charset="0"/>
              <a:cs typeface="Arial" panose="020B0604020202020204" pitchFamily="34" charset="0"/>
            </a:endParaRPr>
          </a:p>
        </p:txBody>
      </p:sp>
      <p:sp>
        <p:nvSpPr>
          <p:cNvPr id="3" name="Rectangle 2"/>
          <p:cNvSpPr/>
          <p:nvPr/>
        </p:nvSpPr>
        <p:spPr>
          <a:xfrm>
            <a:off x="2676525" y="4887321"/>
            <a:ext cx="6400800" cy="1938992"/>
          </a:xfrm>
          <a:prstGeom prst="rect">
            <a:avLst/>
          </a:prstGeom>
          <a:solidFill>
            <a:schemeClr val="accent4">
              <a:lumMod val="20000"/>
              <a:lumOff val="80000"/>
            </a:schemeClr>
          </a:solidFill>
        </p:spPr>
        <p:txBody>
          <a:bodyPr wrap="square">
            <a:spAutoFit/>
          </a:bodyPr>
          <a:lstStyle/>
          <a:p>
            <a:pPr algn="just"/>
            <a:r>
              <a:rPr lang="en-ZA" sz="2000" dirty="0" err="1">
                <a:solidFill>
                  <a:srgbClr val="002060"/>
                </a:solidFill>
                <a:latin typeface="Arial" panose="020B0604020202020204" pitchFamily="34" charset="0"/>
                <a:cs typeface="Arial" panose="020B0604020202020204" pitchFamily="34" charset="0"/>
              </a:rPr>
              <a:t>L’indicateur</a:t>
            </a:r>
            <a:r>
              <a:rPr lang="en-ZA" sz="2000" dirty="0">
                <a:solidFill>
                  <a:srgbClr val="002060"/>
                </a:solidFill>
                <a:latin typeface="Arial" panose="020B0604020202020204" pitchFamily="34" charset="0"/>
                <a:cs typeface="Arial" panose="020B0604020202020204" pitchFamily="34" charset="0"/>
              </a:rPr>
              <a:t> 6.6.1 </a:t>
            </a:r>
            <a:r>
              <a:rPr lang="en-ZA" sz="2000" dirty="0" err="1">
                <a:solidFill>
                  <a:srgbClr val="002060"/>
                </a:solidFill>
                <a:latin typeface="Arial" panose="020B0604020202020204" pitchFamily="34" charset="0"/>
                <a:cs typeface="Arial" panose="020B0604020202020204" pitchFamily="34" charset="0"/>
              </a:rPr>
              <a:t>vise</a:t>
            </a:r>
            <a:r>
              <a:rPr lang="en-ZA" sz="2000" dirty="0">
                <a:solidFill>
                  <a:srgbClr val="002060"/>
                </a:solidFill>
                <a:latin typeface="Arial" panose="020B0604020202020204" pitchFamily="34" charset="0"/>
                <a:cs typeface="Arial" panose="020B0604020202020204" pitchFamily="34" charset="0"/>
              </a:rPr>
              <a:t> à </a:t>
            </a:r>
            <a:r>
              <a:rPr lang="fr-FR" sz="2000" dirty="0">
                <a:solidFill>
                  <a:srgbClr val="0070C0"/>
                </a:solidFill>
                <a:latin typeface="Arial" panose="020B0604020202020204" pitchFamily="34" charset="0"/>
                <a:cs typeface="Arial" panose="020B0604020202020204" pitchFamily="34" charset="0"/>
              </a:rPr>
              <a:t>fournir des données et des informations pour permettre la gestion et la protection des écosystèmes liés à l'eau</a:t>
            </a:r>
            <a:r>
              <a:rPr lang="en-ZA" sz="2000" dirty="0">
                <a:solidFill>
                  <a:srgbClr val="002060"/>
                </a:solidFill>
                <a:latin typeface="Arial" panose="020B0604020202020204" pitchFamily="34" charset="0"/>
                <a:cs typeface="Arial" panose="020B0604020202020204" pitchFamily="34" charset="0"/>
              </a:rPr>
              <a:t> </a:t>
            </a:r>
            <a:r>
              <a:rPr lang="fr-FR" sz="2000" dirty="0">
                <a:solidFill>
                  <a:srgbClr val="002060"/>
                </a:solidFill>
                <a:latin typeface="Arial" panose="020B0604020202020204" pitchFamily="34" charset="0"/>
                <a:cs typeface="Arial" panose="020B0604020202020204" pitchFamily="34" charset="0"/>
              </a:rPr>
              <a:t>afin que les services écosystémiques, en particulier ceux liés à l'eau et à l'assainissement, continuent d'être disponibles pour la société</a:t>
            </a:r>
            <a:endParaRPr lang="en-ZA" sz="2000"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87178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1"/>
          <p:cNvPicPr>
            <a:picLocks noChangeAspect="1"/>
          </p:cNvPicPr>
          <p:nvPr/>
        </p:nvPicPr>
        <p:blipFill>
          <a:blip r:embed="rId2" cstate="print">
            <a:extLst>
              <a:ext uri="{28A0092B-C50C-407E-A947-70E740481C1C}">
                <a14:useLocalDpi xmlns:a14="http://schemas.microsoft.com/office/drawing/2010/main" val="0"/>
              </a:ext>
            </a:extLst>
          </a:blip>
          <a:srcRect l="24964" r="24964"/>
          <a:stretch>
            <a:fillRect/>
          </a:stretch>
        </p:blipFill>
        <p:spPr>
          <a:xfrm>
            <a:off x="6147586" y="2338722"/>
            <a:ext cx="2830106" cy="4460453"/>
          </a:xfrm>
          <a:prstGeom prst="rect">
            <a:avLst/>
          </a:prstGeom>
        </p:spPr>
      </p:pic>
      <p:sp>
        <p:nvSpPr>
          <p:cNvPr id="4" name="Title 3"/>
          <p:cNvSpPr>
            <a:spLocks noGrp="1"/>
          </p:cNvSpPr>
          <p:nvPr>
            <p:ph type="title"/>
          </p:nvPr>
        </p:nvSpPr>
        <p:spPr>
          <a:xfrm>
            <a:off x="177800" y="56272"/>
            <a:ext cx="7994160" cy="1080000"/>
          </a:xfrm>
        </p:spPr>
        <p:txBody>
          <a:bodyPr>
            <a:normAutofit/>
          </a:bodyPr>
          <a:lstStyle/>
          <a:p>
            <a:r>
              <a:rPr lang="fr-FR" sz="3200" b="1" dirty="0">
                <a:solidFill>
                  <a:srgbClr val="00AEEF"/>
                </a:solidFill>
              </a:rPr>
              <a:t>Justification d'un objectif sur les écosystèmes liés à l'eau</a:t>
            </a:r>
            <a:endParaRPr lang="en-US" sz="3200" b="1" dirty="0">
              <a:solidFill>
                <a:srgbClr val="00AEEF"/>
              </a:solidFill>
            </a:endParaRPr>
          </a:p>
        </p:txBody>
      </p:sp>
      <p:sp>
        <p:nvSpPr>
          <p:cNvPr id="5" name="Content Placeholder 9"/>
          <p:cNvSpPr>
            <a:spLocks noGrp="1"/>
          </p:cNvSpPr>
          <p:nvPr>
            <p:ph idx="1"/>
          </p:nvPr>
        </p:nvSpPr>
        <p:spPr>
          <a:xfrm>
            <a:off x="178480" y="1301143"/>
            <a:ext cx="5786222" cy="4932000"/>
          </a:xfrm>
        </p:spPr>
        <p:txBody>
          <a:bodyPr>
            <a:noAutofit/>
          </a:bodyPr>
          <a:lstStyle/>
          <a:p>
            <a:r>
              <a:rPr lang="fr-FR" sz="2800" dirty="0">
                <a:solidFill>
                  <a:schemeClr val="tx2"/>
                </a:solidFill>
                <a:latin typeface="Arial" panose="020B0604020202020204" pitchFamily="34" charset="0"/>
                <a:ea typeface="Roboto Regular"/>
                <a:cs typeface="Arial" panose="020B0604020202020204" pitchFamily="34" charset="0"/>
              </a:rPr>
              <a:t>Des écosystèmes sains fournissent des services dont dépend la société</a:t>
            </a:r>
          </a:p>
          <a:p>
            <a:r>
              <a:rPr lang="fr-FR" sz="2800" dirty="0">
                <a:solidFill>
                  <a:schemeClr val="tx2"/>
                </a:solidFill>
                <a:latin typeface="Arial" panose="020B0604020202020204" pitchFamily="34" charset="0"/>
                <a:ea typeface="Roboto Regular"/>
                <a:cs typeface="Arial" panose="020B0604020202020204" pitchFamily="34" charset="0"/>
              </a:rPr>
              <a:t>Cet objectif exige que nous surveillions les écosystèmes liés à l'eau</a:t>
            </a:r>
          </a:p>
          <a:p>
            <a:pPr marL="0" indent="0">
              <a:buNone/>
            </a:pPr>
            <a:r>
              <a:rPr lang="en-ZA" dirty="0">
                <a:solidFill>
                  <a:schemeClr val="tx2"/>
                </a:solidFill>
                <a:latin typeface="Arial" panose="020B0604020202020204" pitchFamily="34" charset="0"/>
                <a:ea typeface="Roboto Regular"/>
                <a:cs typeface="Arial" panose="020B0604020202020204" pitchFamily="34" charset="0"/>
              </a:rPr>
              <a:t>    - </a:t>
            </a:r>
            <a:r>
              <a:rPr lang="fr-FR" dirty="0">
                <a:solidFill>
                  <a:schemeClr val="tx2"/>
                </a:solidFill>
                <a:latin typeface="Arial" panose="020B0604020202020204" pitchFamily="34" charset="0"/>
                <a:ea typeface="Roboto Regular"/>
                <a:cs typeface="Arial" panose="020B0604020202020204" pitchFamily="34" charset="0"/>
              </a:rPr>
              <a:t>afin que les pays puissent mieux gérer ces écosystèmes au profit de la société</a:t>
            </a:r>
            <a:endParaRPr lang="en-ZA" dirty="0">
              <a:solidFill>
                <a:schemeClr val="tx2"/>
              </a:solidFill>
              <a:latin typeface="Arial" panose="020B0604020202020204" pitchFamily="34" charset="0"/>
              <a:ea typeface="Roboto Regular"/>
              <a:cs typeface="Arial" panose="020B0604020202020204" pitchFamily="34" charset="0"/>
            </a:endParaRPr>
          </a:p>
        </p:txBody>
      </p:sp>
      <p:pic>
        <p:nvPicPr>
          <p:cNvPr id="7" name="Picture 3" descr="K:\5. Climate Change Adaptation &amp; Terrestrial Ecosystems Branch\Freshwater\2. Communications\Photos\kyle-glenn-34112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33518" y="652544"/>
            <a:ext cx="2830106" cy="35536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3781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anim calcmode="lin" valueType="num">
                                      <p:cBhvr>
                                        <p:cTn id="2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1000"/>
                                        <p:tgtEl>
                                          <p:spTgt spid="6"/>
                                        </p:tgtEl>
                                      </p:cBhvr>
                                    </p:animEffect>
                                    <p:anim calcmode="lin" valueType="num">
                                      <p:cBhvr>
                                        <p:cTn id="34" dur="1000" fill="hold"/>
                                        <p:tgtEl>
                                          <p:spTgt spid="6"/>
                                        </p:tgtEl>
                                        <p:attrNameLst>
                                          <p:attrName>ppt_x</p:attrName>
                                        </p:attrNameLst>
                                      </p:cBhvr>
                                      <p:tavLst>
                                        <p:tav tm="0">
                                          <p:val>
                                            <p:strVal val="#ppt_x"/>
                                          </p:val>
                                        </p:tav>
                                        <p:tav tm="100000">
                                          <p:val>
                                            <p:strVal val="#ppt_x"/>
                                          </p:val>
                                        </p:tav>
                                      </p:tavLst>
                                    </p:anim>
                                    <p:anim calcmode="lin" valueType="num">
                                      <p:cBhvr>
                                        <p:cTn id="3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89655" y="168813"/>
            <a:ext cx="8550739" cy="461665"/>
          </a:xfrm>
          <a:prstGeom prst="rect">
            <a:avLst/>
          </a:prstGeom>
          <a:noFill/>
        </p:spPr>
        <p:txBody>
          <a:bodyPr wrap="none" rtlCol="0">
            <a:spAutoFit/>
          </a:bodyPr>
          <a:lstStyle/>
          <a:p>
            <a:r>
              <a:rPr lang="en-US" sz="2400" b="1" dirty="0">
                <a:solidFill>
                  <a:srgbClr val="00AEEF"/>
                </a:solidFill>
                <a:latin typeface="Roboto Regular"/>
                <a:ea typeface="+mj-ea"/>
                <a:cs typeface="Roboto Regular"/>
              </a:rPr>
              <a:t>2017 - 2018: </a:t>
            </a:r>
            <a:r>
              <a:rPr lang="fr-FR" sz="2400" b="1" dirty="0">
                <a:solidFill>
                  <a:srgbClr val="00AEEF"/>
                </a:solidFill>
                <a:latin typeface="Roboto Regular"/>
                <a:ea typeface="+mj-ea"/>
                <a:cs typeface="Roboto Regular"/>
              </a:rPr>
              <a:t>Données de base pour l'indicateur SDG 6.6.1</a:t>
            </a:r>
            <a:endParaRPr lang="en-US" sz="2400" b="1" dirty="0">
              <a:solidFill>
                <a:srgbClr val="00AEEF"/>
              </a:solidFill>
              <a:latin typeface="Roboto Regular"/>
              <a:ea typeface="+mj-ea"/>
              <a:cs typeface="Roboto Regular"/>
            </a:endParaRPr>
          </a:p>
        </p:txBody>
      </p:sp>
      <p:sp>
        <p:nvSpPr>
          <p:cNvPr id="5" name="Rectangle 4"/>
          <p:cNvSpPr/>
          <p:nvPr/>
        </p:nvSpPr>
        <p:spPr>
          <a:xfrm>
            <a:off x="199714" y="634945"/>
            <a:ext cx="8717452" cy="1926681"/>
          </a:xfrm>
          <a:prstGeom prst="rect">
            <a:avLst/>
          </a:prstGeom>
        </p:spPr>
        <p:txBody>
          <a:bodyPr wrap="square">
            <a:spAutoFit/>
          </a:bodyPr>
          <a:lstStyle/>
          <a:p>
            <a:r>
              <a:rPr lang="sv-SE" dirty="0">
                <a:solidFill>
                  <a:srgbClr val="00AEEF"/>
                </a:solidFill>
                <a:latin typeface="Roberto regular"/>
              </a:rPr>
              <a:t>2014-2016: Développement et finalisation de la mouture de la méthodologie</a:t>
            </a:r>
          </a:p>
          <a:p>
            <a:pPr marL="742845" lvl="1" indent="-285710">
              <a:spcBef>
                <a:spcPct val="20000"/>
              </a:spcBef>
              <a:buFont typeface="Arial"/>
              <a:buChar char="–"/>
            </a:pPr>
            <a:r>
              <a:rPr lang="sv-SE" sz="1100" dirty="0">
                <a:latin typeface="Roboto Regular"/>
                <a:cs typeface="Roboto Regular"/>
              </a:rPr>
              <a:t>Validation du concept dans 4 pays (Senegal, Peru, Jordan, Ugunda)</a:t>
            </a:r>
          </a:p>
          <a:p>
            <a:pPr marL="742845" lvl="1" indent="-285710">
              <a:spcBef>
                <a:spcPct val="20000"/>
              </a:spcBef>
              <a:buFont typeface="Arial"/>
              <a:buChar char="–"/>
            </a:pPr>
            <a:r>
              <a:rPr lang="fr-FR" sz="1100" dirty="0">
                <a:latin typeface="Roboto Regular"/>
                <a:cs typeface="Roboto Regular"/>
              </a:rPr>
              <a:t>Examen par les pairs de tous les membres et partenaires d'ONU-Eau (plus de 60 organisations)</a:t>
            </a:r>
          </a:p>
          <a:p>
            <a:pPr marL="742845" lvl="1" indent="-285710">
              <a:spcBef>
                <a:spcPct val="20000"/>
              </a:spcBef>
              <a:buFont typeface="Arial"/>
              <a:buChar char="–"/>
            </a:pPr>
            <a:r>
              <a:rPr lang="sv-SE" sz="1100" dirty="0">
                <a:latin typeface="Roboto Regular"/>
                <a:cs typeface="Roboto Regular"/>
              </a:rPr>
              <a:t>Finalisation de la methodologie par l’Equipe en charge du Suivi de l’Indicateur</a:t>
            </a:r>
          </a:p>
          <a:p>
            <a:pPr marL="742845" lvl="1" indent="-285710">
              <a:spcBef>
                <a:spcPct val="20000"/>
              </a:spcBef>
              <a:buFont typeface="Arial"/>
              <a:buChar char="–"/>
            </a:pPr>
            <a:r>
              <a:rPr lang="sv-SE" sz="1100" dirty="0">
                <a:latin typeface="Roboto Regular"/>
                <a:cs typeface="Roboto Regular"/>
              </a:rPr>
              <a:t>Methodologie disponible en 6 langues</a:t>
            </a:r>
          </a:p>
          <a:p>
            <a:pPr marL="742845" lvl="1" indent="-285710">
              <a:spcBef>
                <a:spcPct val="20000"/>
              </a:spcBef>
              <a:buFont typeface="Arial"/>
              <a:buChar char="–"/>
            </a:pPr>
            <a:r>
              <a:rPr lang="de-DE" sz="1100" dirty="0">
                <a:latin typeface="Roboto Regular"/>
                <a:cs typeface="Roboto Regular"/>
              </a:rPr>
              <a:t>Composants principaux de la methodologie </a:t>
            </a:r>
          </a:p>
          <a:p>
            <a:pPr marL="742845" lvl="1" indent="-285710">
              <a:spcBef>
                <a:spcPct val="20000"/>
              </a:spcBef>
              <a:buFont typeface="Arial"/>
              <a:buChar char="–"/>
            </a:pPr>
            <a:r>
              <a:rPr lang="fr-FR" sz="1100" dirty="0">
                <a:latin typeface="Roboto Regular"/>
                <a:cs typeface="Roboto Regular"/>
              </a:rPr>
              <a:t>Suit l'évolution au fil du temps de l'étendue des écosystèmes liés à l'eau (lacs, rivières, zones humides, eaux souterraines). </a:t>
            </a:r>
            <a:r>
              <a:rPr lang="fr-FR" sz="1100" b="1" dirty="0">
                <a:latin typeface="Roboto Regular"/>
                <a:cs typeface="Roboto Regular"/>
              </a:rPr>
              <a:t>Trois sous-indicateurs principaux décrivent des aspects de ces écosystèmes: l'étendue spatiale; quantité; et qualité de la santé de l'eau de ces écosystèmes</a:t>
            </a:r>
            <a:endParaRPr lang="en-US" sz="1100" b="1" dirty="0">
              <a:latin typeface="Roboto Regular"/>
              <a:cs typeface="Roboto Regular"/>
            </a:endParaRPr>
          </a:p>
        </p:txBody>
      </p:sp>
      <p:sp>
        <p:nvSpPr>
          <p:cNvPr id="6" name="Rectangle 5"/>
          <p:cNvSpPr/>
          <p:nvPr/>
        </p:nvSpPr>
        <p:spPr>
          <a:xfrm>
            <a:off x="302666" y="2496353"/>
            <a:ext cx="8569530" cy="2739211"/>
          </a:xfrm>
          <a:prstGeom prst="rect">
            <a:avLst/>
          </a:prstGeom>
        </p:spPr>
        <p:txBody>
          <a:bodyPr wrap="square">
            <a:spAutoFit/>
          </a:bodyPr>
          <a:lstStyle/>
          <a:p>
            <a:r>
              <a:rPr lang="de-DE" dirty="0">
                <a:solidFill>
                  <a:srgbClr val="00AEEF"/>
                </a:solidFill>
                <a:latin typeface="Roberto regular"/>
              </a:rPr>
              <a:t>2017 Lancement de la collecte des donn</a:t>
            </a:r>
            <a:r>
              <a:rPr lang="sv-SE" dirty="0">
                <a:solidFill>
                  <a:srgbClr val="00AEEF"/>
                </a:solidFill>
                <a:latin typeface="Roberto regular"/>
              </a:rPr>
              <a:t>é</a:t>
            </a:r>
            <a:r>
              <a:rPr lang="de-DE" dirty="0">
                <a:solidFill>
                  <a:srgbClr val="00AEEF"/>
                </a:solidFill>
                <a:latin typeface="Roberto regular"/>
              </a:rPr>
              <a:t>es </a:t>
            </a:r>
          </a:p>
          <a:p>
            <a:pPr marL="742845" lvl="1" indent="-285710">
              <a:spcBef>
                <a:spcPct val="20000"/>
              </a:spcBef>
              <a:buFont typeface="Arial"/>
              <a:buChar char="–"/>
            </a:pPr>
            <a:r>
              <a:rPr lang="fr-FR" sz="1100" dirty="0">
                <a:latin typeface="Roboto Regular"/>
                <a:cs typeface="Roboto Regular"/>
              </a:rPr>
              <a:t>Identification des correspondants nationaux et des hôtes de données</a:t>
            </a:r>
          </a:p>
          <a:p>
            <a:pPr marL="742845" lvl="1" indent="-285710">
              <a:spcBef>
                <a:spcPct val="20000"/>
              </a:spcBef>
              <a:buFont typeface="Arial"/>
              <a:buChar char="–"/>
            </a:pPr>
            <a:r>
              <a:rPr lang="fr-FR" sz="1100" dirty="0">
                <a:latin typeface="Roboto Regular"/>
                <a:cs typeface="Roboto Regular"/>
              </a:rPr>
              <a:t>Déploiement du processus de collecte des données dans 193 pays</a:t>
            </a:r>
          </a:p>
          <a:p>
            <a:pPr marL="742845" lvl="1" indent="-285710">
              <a:spcBef>
                <a:spcPct val="20000"/>
              </a:spcBef>
              <a:buFont typeface="Arial"/>
              <a:buChar char="–"/>
            </a:pPr>
            <a:r>
              <a:rPr lang="fr-FR" sz="1100" dirty="0">
                <a:latin typeface="Roboto Regular"/>
                <a:cs typeface="Roboto Regular"/>
              </a:rPr>
              <a:t>Webinaires de formation techniques sur la collecte des données dans 4 régions et 6 langues </a:t>
            </a:r>
          </a:p>
          <a:p>
            <a:pPr marL="457135" lvl="1">
              <a:spcBef>
                <a:spcPct val="20000"/>
              </a:spcBef>
            </a:pPr>
            <a:r>
              <a:rPr lang="de-DE" sz="1100" dirty="0">
                <a:latin typeface="Roboto Regular"/>
                <a:cs typeface="Roboto Regular"/>
              </a:rPr>
              <a:t>Soutien a distance et dans les pays</a:t>
            </a:r>
          </a:p>
          <a:p>
            <a:pPr marL="742845" lvl="1" indent="-285710">
              <a:spcBef>
                <a:spcPct val="20000"/>
              </a:spcBef>
              <a:buFont typeface="Arial"/>
              <a:buChar char="–"/>
            </a:pPr>
            <a:r>
              <a:rPr lang="fr-FR" sz="1100" dirty="0">
                <a:latin typeface="Roboto Regular"/>
                <a:cs typeface="Roboto Regular"/>
              </a:rPr>
              <a:t>Helpdesk (5 personnes pour l’engagement des pays, 3 experts techniques)</a:t>
            </a:r>
          </a:p>
          <a:p>
            <a:pPr marL="742845" lvl="1" indent="-285710">
              <a:spcBef>
                <a:spcPct val="20000"/>
              </a:spcBef>
              <a:buFont typeface="Arial"/>
              <a:buChar char="–"/>
            </a:pPr>
            <a:r>
              <a:rPr lang="fr-FR" sz="1100" dirty="0">
                <a:latin typeface="Roboto Regular"/>
                <a:cs typeface="Roboto Regular"/>
              </a:rPr>
              <a:t>Tutoriels en ligne dans les 6 langues des NU</a:t>
            </a:r>
          </a:p>
          <a:p>
            <a:pPr marL="742845" lvl="1" indent="-285710">
              <a:spcBef>
                <a:spcPct val="20000"/>
              </a:spcBef>
              <a:buFont typeface="Arial"/>
              <a:buChar char="–"/>
            </a:pPr>
            <a:r>
              <a:rPr lang="fr-FR" sz="1100" dirty="0">
                <a:latin typeface="Roboto Regular"/>
                <a:cs typeface="Roboto Regular"/>
              </a:rPr>
              <a:t>9 ateliers de formation sur l’Indicateur 6.6.1 dans les pays </a:t>
            </a:r>
          </a:p>
          <a:p>
            <a:pPr marL="457135" lvl="1">
              <a:spcBef>
                <a:spcPct val="20000"/>
              </a:spcBef>
            </a:pPr>
            <a:r>
              <a:rPr lang="de-DE" sz="1100" dirty="0">
                <a:latin typeface="Roboto Regular"/>
                <a:cs typeface="Roboto Regular"/>
              </a:rPr>
              <a:t>Statut de la collecte des donn</a:t>
            </a:r>
            <a:r>
              <a:rPr lang="fr-FR" sz="1100" dirty="0">
                <a:latin typeface="Roboto Regular"/>
                <a:cs typeface="Roboto Regular"/>
              </a:rPr>
              <a:t>é</a:t>
            </a:r>
            <a:r>
              <a:rPr lang="de-DE" sz="1100" dirty="0">
                <a:latin typeface="Roboto Regular"/>
                <a:cs typeface="Roboto Regular"/>
              </a:rPr>
              <a:t>es  </a:t>
            </a:r>
          </a:p>
          <a:p>
            <a:pPr marL="742845" lvl="1" indent="-285710">
              <a:spcBef>
                <a:spcPct val="20000"/>
              </a:spcBef>
              <a:buFont typeface="Arial"/>
              <a:buChar char="–"/>
            </a:pPr>
            <a:r>
              <a:rPr lang="fr-FR" sz="1100" dirty="0">
                <a:latin typeface="Roboto Regular"/>
                <a:cs typeface="Roboto Regular"/>
              </a:rPr>
              <a:t>Environ 40 pays ont soumis des données. Répartition régionale: Europe -15, Afrique subsaharienne - 12 pays, Afrique du Nord et Asie occidentale - 4, Amérique latine et Caraïbes - 3, Asie orientale et australe - 4 et Océanie - 2.</a:t>
            </a:r>
          </a:p>
          <a:p>
            <a:pPr marL="742845" lvl="1" indent="-285710">
              <a:spcBef>
                <a:spcPct val="20000"/>
              </a:spcBef>
              <a:buFont typeface="Arial"/>
              <a:buChar char="–"/>
            </a:pPr>
            <a:r>
              <a:rPr lang="fr-FR" sz="1100" dirty="0">
                <a:latin typeface="Roboto Regular"/>
                <a:cs typeface="Roboto Regular"/>
              </a:rPr>
              <a:t>Données OT sur l’extension spatiale des masses d’eau libres pour 189 pays (</a:t>
            </a:r>
            <a:r>
              <a:rPr lang="fr-FR" sz="1100" dirty="0" err="1">
                <a:latin typeface="Roboto Regular"/>
                <a:cs typeface="Roboto Regular"/>
              </a:rPr>
              <a:t>Sentinal</a:t>
            </a:r>
            <a:r>
              <a:rPr lang="fr-FR" sz="1100" dirty="0">
                <a:latin typeface="Roboto Regular"/>
                <a:cs typeface="Roboto Regular"/>
              </a:rPr>
              <a:t>, JRC) et données de la NASA sur l’étendue spatiale des eaux libres et des zones humides pour 8 pays pilotes (MODI et analyse </a:t>
            </a:r>
            <a:r>
              <a:rPr lang="fr-FR" sz="1100" dirty="0" err="1">
                <a:latin typeface="Roboto Regular"/>
                <a:cs typeface="Roboto Regular"/>
              </a:rPr>
              <a:t>Landsat</a:t>
            </a:r>
            <a:r>
              <a:rPr lang="fr-FR" sz="1100" dirty="0">
                <a:latin typeface="Roboto Regular"/>
                <a:cs typeface="Roboto Regular"/>
              </a:rPr>
              <a:t>).</a:t>
            </a:r>
            <a:endParaRPr lang="de-DE" sz="1100" dirty="0">
              <a:latin typeface="Roboto Regular"/>
              <a:cs typeface="Roboto Regular"/>
            </a:endParaRPr>
          </a:p>
        </p:txBody>
      </p:sp>
      <p:sp>
        <p:nvSpPr>
          <p:cNvPr id="7" name="Rectangle 6"/>
          <p:cNvSpPr/>
          <p:nvPr/>
        </p:nvSpPr>
        <p:spPr>
          <a:xfrm>
            <a:off x="199715" y="5197610"/>
            <a:ext cx="8672481" cy="1689693"/>
          </a:xfrm>
          <a:prstGeom prst="rect">
            <a:avLst/>
          </a:prstGeom>
        </p:spPr>
        <p:txBody>
          <a:bodyPr wrap="square">
            <a:spAutoFit/>
          </a:bodyPr>
          <a:lstStyle/>
          <a:p>
            <a:r>
              <a:rPr lang="de-DE" dirty="0">
                <a:solidFill>
                  <a:srgbClr val="00AEEF"/>
                </a:solidFill>
                <a:latin typeface="Roberto regular"/>
              </a:rPr>
              <a:t>2018: Rapport d‘Etape et </a:t>
            </a:r>
            <a:r>
              <a:rPr lang="fr-FR" dirty="0">
                <a:solidFill>
                  <a:srgbClr val="00AEEF"/>
                </a:solidFill>
                <a:latin typeface="Roberto regular"/>
              </a:rPr>
              <a:t>Mise à niveau de la Méthodologie</a:t>
            </a:r>
            <a:endParaRPr lang="de-DE" dirty="0">
              <a:solidFill>
                <a:srgbClr val="00AEEF"/>
              </a:solidFill>
              <a:latin typeface="Roberto regular"/>
            </a:endParaRPr>
          </a:p>
          <a:p>
            <a:pPr marL="742845" lvl="1" indent="-285710">
              <a:spcBef>
                <a:spcPct val="20000"/>
              </a:spcBef>
              <a:buFont typeface="Arial"/>
              <a:buChar char="–"/>
            </a:pPr>
            <a:r>
              <a:rPr lang="fr-FR" sz="1100" dirty="0">
                <a:latin typeface="Roboto Regular"/>
                <a:cs typeface="Roboto Regular"/>
              </a:rPr>
              <a:t>Progrès réalisés dans les écosystèmes liés à l'eau: mise à l'essai de la méthodologie de surveillance et des conclusions initiales pour l'indicateur ODD 6.6.1</a:t>
            </a:r>
          </a:p>
          <a:p>
            <a:pPr marL="742845" lvl="1" indent="-285710">
              <a:spcBef>
                <a:spcPct val="20000"/>
              </a:spcBef>
              <a:buFont typeface="Arial"/>
              <a:buChar char="–"/>
            </a:pPr>
            <a:r>
              <a:rPr lang="fr-FR" sz="1100" dirty="0">
                <a:latin typeface="Roboto Regular"/>
                <a:cs typeface="Roboto Regular"/>
              </a:rPr>
              <a:t>Les principales conclusions comprennent: les problèmes de capacité des pays et les données manquantes.</a:t>
            </a:r>
          </a:p>
          <a:p>
            <a:pPr marL="742845" lvl="1" indent="-285710">
              <a:spcBef>
                <a:spcPct val="20000"/>
              </a:spcBef>
              <a:buFont typeface="Arial"/>
              <a:buChar char="–"/>
            </a:pPr>
            <a:r>
              <a:rPr lang="fr-FR" sz="1100" dirty="0">
                <a:latin typeface="Roboto Regular"/>
                <a:cs typeface="Roboto Regular"/>
              </a:rPr>
              <a:t>Examen des données et de la méthodologie par l’équipe d’indicateurs, la tâche principale étant de remédier au manque de données et de combler les lacunes.</a:t>
            </a:r>
          </a:p>
          <a:p>
            <a:pPr marL="742845" lvl="1" indent="-285710">
              <a:spcBef>
                <a:spcPct val="20000"/>
              </a:spcBef>
              <a:buFont typeface="Arial"/>
              <a:buChar char="–"/>
            </a:pPr>
            <a:r>
              <a:rPr lang="fr-FR" sz="1100" dirty="0">
                <a:latin typeface="Roboto Regular"/>
                <a:cs typeface="Roboto Regular"/>
              </a:rPr>
              <a:t>Adoption d'une approche de surveillance progressive comprenant des données dérivées de satellites in situ et des données compilées des pays (IAEG.-SDG, 2018).</a:t>
            </a:r>
            <a:endParaRPr lang="en-US" sz="1100" dirty="0">
              <a:latin typeface="Roboto Regular"/>
              <a:cs typeface="Roboto Regular"/>
            </a:endParaRPr>
          </a:p>
        </p:txBody>
      </p:sp>
    </p:spTree>
    <p:extLst>
      <p:ext uri="{BB962C8B-B14F-4D97-AF65-F5344CB8AC3E}">
        <p14:creationId xmlns:p14="http://schemas.microsoft.com/office/powerpoint/2010/main" val="2675645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theme/theme1.xml><?xml version="1.0" encoding="utf-8"?>
<a:theme xmlns:a="http://schemas.openxmlformats.org/drawingml/2006/main" name="UNEnvironment_PPT_English_ver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4_Custom Theme">
  <a:themeElements>
    <a:clrScheme name="Custom 12">
      <a:dk1>
        <a:srgbClr val="000000"/>
      </a:dk1>
      <a:lt1>
        <a:srgbClr val="FFFFFF"/>
      </a:lt1>
      <a:dk2>
        <a:srgbClr val="666666"/>
      </a:dk2>
      <a:lt2>
        <a:srgbClr val="999999"/>
      </a:lt2>
      <a:accent1>
        <a:srgbClr val="4285F4"/>
      </a:accent1>
      <a:accent2>
        <a:srgbClr val="DB4437"/>
      </a:accent2>
      <a:accent3>
        <a:srgbClr val="F4B400"/>
      </a:accent3>
      <a:accent4>
        <a:srgbClr val="0F9D58"/>
      </a:accent4>
      <a:accent5>
        <a:srgbClr val="666666"/>
      </a:accent5>
      <a:accent6>
        <a:srgbClr val="DDDDDD"/>
      </a:accent6>
      <a:hlink>
        <a:srgbClr val="052D6D"/>
      </a:hlink>
      <a:folHlink>
        <a:srgbClr val="FF0000"/>
      </a:folHlink>
    </a:clrScheme>
    <a:fontScheme name="GGL27372">
      <a:majorFont>
        <a:latin typeface="Roboto"/>
        <a:ea typeface=""/>
        <a:cs typeface=""/>
      </a:majorFont>
      <a:minorFont>
        <a:latin typeface="Roboto Condense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4_simple-light-2">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DHI_Master_Template V2.08">
  <a:themeElements>
    <a:clrScheme name="DHI Theme Colours">
      <a:dk1>
        <a:srgbClr val="004165"/>
      </a:dk1>
      <a:lt1>
        <a:sysClr val="window" lastClr="FFFFFF"/>
      </a:lt1>
      <a:dk2>
        <a:srgbClr val="0098DB"/>
      </a:dk2>
      <a:lt2>
        <a:srgbClr val="63CECA"/>
      </a:lt2>
      <a:accent1>
        <a:srgbClr val="FADC41"/>
      </a:accent1>
      <a:accent2>
        <a:srgbClr val="FF8849"/>
      </a:accent2>
      <a:accent3>
        <a:srgbClr val="51626F"/>
      </a:accent3>
      <a:accent4>
        <a:srgbClr val="61C250"/>
      </a:accent4>
      <a:accent5>
        <a:srgbClr val="93509E"/>
      </a:accent5>
      <a:accent6>
        <a:srgbClr val="005A8C"/>
      </a:accent6>
      <a:hlink>
        <a:srgbClr val="61C250"/>
      </a:hlink>
      <a:folHlink>
        <a:srgbClr val="93509E"/>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9525">
          <a:solidFill>
            <a:schemeClr val="accent1"/>
          </a:solidFill>
        </a:ln>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UNEnvironment_PPT_English_ver2</Template>
  <TotalTime>876</TotalTime>
  <Words>3443</Words>
  <Application>Microsoft Office PowerPoint</Application>
  <PresentationFormat>On-screen Show (4:3)</PresentationFormat>
  <Paragraphs>295</Paragraphs>
  <Slides>21</Slides>
  <Notes>13</Notes>
  <HiddenSlides>0</HiddenSlides>
  <MMClips>0</MMClips>
  <ScaleCrop>false</ScaleCrop>
  <HeadingPairs>
    <vt:vector size="6" baseType="variant">
      <vt:variant>
        <vt:lpstr>Fonts Used</vt:lpstr>
      </vt:variant>
      <vt:variant>
        <vt:i4>10</vt:i4>
      </vt:variant>
      <vt:variant>
        <vt:lpstr>Theme</vt:lpstr>
      </vt:variant>
      <vt:variant>
        <vt:i4>5</vt:i4>
      </vt:variant>
      <vt:variant>
        <vt:lpstr>Slide Titles</vt:lpstr>
      </vt:variant>
      <vt:variant>
        <vt:i4>21</vt:i4>
      </vt:variant>
    </vt:vector>
  </HeadingPairs>
  <TitlesOfParts>
    <vt:vector size="36" baseType="lpstr">
      <vt:lpstr>Arial</vt:lpstr>
      <vt:lpstr>Calibri</vt:lpstr>
      <vt:lpstr>MS PGothic</vt:lpstr>
      <vt:lpstr>Roberto regular</vt:lpstr>
      <vt:lpstr>Roboto</vt:lpstr>
      <vt:lpstr>Roboto</vt:lpstr>
      <vt:lpstr>Roboto Condensed</vt:lpstr>
      <vt:lpstr>Roboto Regular</vt:lpstr>
      <vt:lpstr>Verdana</vt:lpstr>
      <vt:lpstr>Wingdings</vt:lpstr>
      <vt:lpstr>UNEnvironment_PPT_English_ver2</vt:lpstr>
      <vt:lpstr>4_Custom Theme</vt:lpstr>
      <vt:lpstr>4_simple-light-2</vt:lpstr>
      <vt:lpstr>Office Theme</vt:lpstr>
      <vt:lpstr>DHI_Master_Template V2.08</vt:lpstr>
      <vt:lpstr>Utilisation des outils d’observation de la Terre (OT) pour le suivi de l’Indicateur 6.6.1</vt:lpstr>
      <vt:lpstr>PowerPoint Presentation</vt:lpstr>
      <vt:lpstr>PowerPoint Presentation</vt:lpstr>
      <vt:lpstr>PowerPoint Presentation</vt:lpstr>
      <vt:lpstr>Indicateurs globaux de        l’ODD 6  </vt:lpstr>
      <vt:lpstr>Objectif de développement durable 6</vt:lpstr>
      <vt:lpstr>Cible 6.6 Écosystèmes liés à l'eau</vt:lpstr>
      <vt:lpstr>Justification d'un objectif sur les écosystèmes liés à l'eau</vt:lpstr>
      <vt:lpstr>PowerPoint Presentation</vt:lpstr>
      <vt:lpstr>PowerPoint Presentation</vt:lpstr>
      <vt:lpstr>PowerPoint Presentation</vt:lpstr>
      <vt:lpstr>PowerPoint Presentation</vt:lpstr>
      <vt:lpstr>Étendue spatiale des eaux libres</vt:lpstr>
      <vt:lpstr>PowerPoint Presentation</vt:lpstr>
      <vt:lpstr>PowerPoint Presentation</vt:lpstr>
      <vt:lpstr>PowerPoint Presentation</vt:lpstr>
      <vt:lpstr>GlobWetland Africa:   Vers des observatoires des zones humides basés sur l'OT en Afrique et au-delà </vt:lpstr>
      <vt:lpstr>Inventaire des Zones Humides</vt:lpstr>
      <vt:lpstr>PowerPoint Presentation</vt:lpstr>
      <vt:lpstr>PowerPoint Presentation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Stuart Crane</dc:creator>
  <cp:lastModifiedBy>Alain Tchadie</cp:lastModifiedBy>
  <cp:revision>55</cp:revision>
  <cp:lastPrinted>2017-02-02T13:27:08Z</cp:lastPrinted>
  <dcterms:created xsi:type="dcterms:W3CDTF">2017-04-26T07:18:54Z</dcterms:created>
  <dcterms:modified xsi:type="dcterms:W3CDTF">2018-12-05T11:16:52Z</dcterms:modified>
</cp:coreProperties>
</file>