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4" r:id="rId2"/>
  </p:sldMasterIdLst>
  <p:notesMasterIdLst>
    <p:notesMasterId r:id="rId36"/>
  </p:notesMasterIdLst>
  <p:sldIdLst>
    <p:sldId id="256" r:id="rId3"/>
    <p:sldId id="295" r:id="rId4"/>
    <p:sldId id="411" r:id="rId5"/>
    <p:sldId id="296" r:id="rId6"/>
    <p:sldId id="413" r:id="rId7"/>
    <p:sldId id="418" r:id="rId8"/>
    <p:sldId id="446" r:id="rId9"/>
    <p:sldId id="419" r:id="rId10"/>
    <p:sldId id="447" r:id="rId11"/>
    <p:sldId id="420" r:id="rId12"/>
    <p:sldId id="448" r:id="rId13"/>
    <p:sldId id="437" r:id="rId14"/>
    <p:sldId id="440" r:id="rId15"/>
    <p:sldId id="441" r:id="rId16"/>
    <p:sldId id="421" r:id="rId17"/>
    <p:sldId id="423" r:id="rId18"/>
    <p:sldId id="449" r:id="rId19"/>
    <p:sldId id="457" r:id="rId20"/>
    <p:sldId id="450" r:id="rId21"/>
    <p:sldId id="458" r:id="rId22"/>
    <p:sldId id="451" r:id="rId23"/>
    <p:sldId id="459" r:id="rId24"/>
    <p:sldId id="452" r:id="rId25"/>
    <p:sldId id="460" r:id="rId26"/>
    <p:sldId id="453" r:id="rId27"/>
    <p:sldId id="427" r:id="rId28"/>
    <p:sldId id="461" r:id="rId29"/>
    <p:sldId id="454" r:id="rId30"/>
    <p:sldId id="462" r:id="rId31"/>
    <p:sldId id="455" r:id="rId32"/>
    <p:sldId id="463" r:id="rId33"/>
    <p:sldId id="331" r:id="rId34"/>
    <p:sldId id="456" r:id="rId3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ael Bordt" initials="MB" lastIdx="2" clrIdx="0"/>
  <p:cmAuthor id="1" name="Dany Ghafari" initials="DG" lastIdx="1" clrIdx="1">
    <p:extLst>
      <p:ext uri="{19B8F6BF-5375-455C-9EA6-DF929625EA0E}">
        <p15:presenceInfo xmlns:p15="http://schemas.microsoft.com/office/powerpoint/2012/main" userId="S-1-5-21-3409425046-721531827-225666627-1534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AF00"/>
    <a:srgbClr val="FF6600"/>
    <a:srgbClr val="76B000"/>
    <a:srgbClr val="FE6701"/>
    <a:srgbClr val="F1F155"/>
    <a:srgbClr val="6C9EFF"/>
    <a:srgbClr val="157D63"/>
    <a:srgbClr val="6C60F0"/>
    <a:srgbClr val="F3245B"/>
    <a:srgbClr val="FF4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70" autoAdjust="0"/>
    <p:restoredTop sz="84856" autoAdjust="0"/>
  </p:normalViewPr>
  <p:slideViewPr>
    <p:cSldViewPr>
      <p:cViewPr varScale="1">
        <p:scale>
          <a:sx n="91" d="100"/>
          <a:sy n="91" d="100"/>
        </p:scale>
        <p:origin x="147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C3F526-D8AF-47EA-9F4C-F7A02B01DE6C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5E33C15-8C2D-40F5-9BA8-3D46F8FD423F}">
      <dgm:prSet phldrT="[Text]"/>
      <dgm:spPr>
        <a:solidFill>
          <a:srgbClr val="FF6600"/>
        </a:solidFill>
      </dgm:spPr>
      <dgm:t>
        <a:bodyPr/>
        <a:lstStyle/>
        <a:p>
          <a:r>
            <a:rPr lang="en-US" dirty="0" err="1"/>
            <a:t>Ressources</a:t>
          </a:r>
          <a:r>
            <a:rPr lang="en-US" dirty="0"/>
            <a:t> </a:t>
          </a:r>
          <a:r>
            <a:rPr lang="en-US" dirty="0" err="1"/>
            <a:t>environnementales</a:t>
          </a:r>
          <a:endParaRPr lang="en-US" dirty="0"/>
        </a:p>
      </dgm:t>
    </dgm:pt>
    <dgm:pt modelId="{AD1B7950-3FAC-4E3F-9C78-7323488AEA17}" type="parTrans" cxnId="{7CEC821A-1419-45D1-9EEA-5CF98D4CC015}">
      <dgm:prSet/>
      <dgm:spPr/>
      <dgm:t>
        <a:bodyPr/>
        <a:lstStyle/>
        <a:p>
          <a:endParaRPr lang="en-US"/>
        </a:p>
      </dgm:t>
    </dgm:pt>
    <dgm:pt modelId="{79F9F59A-8012-4083-BDB5-7F0CF4023114}" type="sibTrans" cxnId="{7CEC821A-1419-45D1-9EEA-5CF98D4CC015}">
      <dgm:prSet/>
      <dgm:spPr/>
      <dgm:t>
        <a:bodyPr/>
        <a:lstStyle/>
        <a:p>
          <a:endParaRPr lang="en-US"/>
        </a:p>
      </dgm:t>
    </dgm:pt>
    <dgm:pt modelId="{EDDFD5C7-F8FA-4EA2-A0D7-4408BE716B92}">
      <dgm:prSet phldrT="[Text]"/>
      <dgm:spPr>
        <a:solidFill>
          <a:srgbClr val="FF4C00"/>
        </a:solidFill>
      </dgm:spPr>
      <dgm:t>
        <a:bodyPr/>
        <a:lstStyle/>
        <a:p>
          <a:pPr algn="ctr">
            <a:buClr>
              <a:schemeClr val="accent1"/>
            </a:buClr>
            <a:buSzPct val="85000"/>
            <a:buFont typeface="Wingdings 2" panose="05020102010507070707" pitchFamily="18" charset="2"/>
            <a:buNone/>
          </a:pPr>
          <a:r>
            <a:rPr lang="en-CA" dirty="0">
              <a:solidFill>
                <a:schemeClr val="bg1">
                  <a:lumMod val="95000"/>
                </a:schemeClr>
              </a:solidFill>
            </a:rPr>
            <a:t>2.1 Resources </a:t>
          </a:r>
          <a:r>
            <a:rPr lang="fr-FR" dirty="0"/>
            <a:t>minéraux</a:t>
          </a:r>
          <a:endParaRPr lang="en-US" dirty="0">
            <a:solidFill>
              <a:schemeClr val="bg1">
                <a:lumMod val="95000"/>
              </a:schemeClr>
            </a:solidFill>
          </a:endParaRPr>
        </a:p>
      </dgm:t>
    </dgm:pt>
    <dgm:pt modelId="{174F3971-403B-4D32-8BF7-B559ACED4BE0}" type="parTrans" cxnId="{5C885F6F-705B-4495-8C40-7217F9D92C2A}">
      <dgm:prSet/>
      <dgm:spPr/>
      <dgm:t>
        <a:bodyPr/>
        <a:lstStyle/>
        <a:p>
          <a:endParaRPr lang="en-US"/>
        </a:p>
      </dgm:t>
    </dgm:pt>
    <dgm:pt modelId="{E0BC801C-B203-446B-A323-B3B12B5D6AE2}" type="sibTrans" cxnId="{5C885F6F-705B-4495-8C40-7217F9D92C2A}">
      <dgm:prSet/>
      <dgm:spPr/>
      <dgm:t>
        <a:bodyPr/>
        <a:lstStyle/>
        <a:p>
          <a:endParaRPr lang="en-US"/>
        </a:p>
      </dgm:t>
    </dgm:pt>
    <dgm:pt modelId="{BD276EB1-EBC7-4339-87BD-29AA4CF327B7}">
      <dgm:prSet/>
      <dgm:spPr>
        <a:solidFill>
          <a:srgbClr val="F3245B"/>
        </a:solidFill>
      </dgm:spPr>
      <dgm:t>
        <a:bodyPr/>
        <a:lstStyle/>
        <a:p>
          <a:pPr algn="ctr"/>
          <a:r>
            <a:rPr lang="en-CA" dirty="0"/>
            <a:t>2.2 </a:t>
          </a:r>
          <a:r>
            <a:rPr lang="en-US" dirty="0" err="1"/>
            <a:t>Ressources</a:t>
          </a:r>
          <a:r>
            <a:rPr lang="en-US" dirty="0"/>
            <a:t> </a:t>
          </a:r>
          <a:r>
            <a:rPr lang="en-US" dirty="0" err="1"/>
            <a:t>énergétiques</a:t>
          </a:r>
          <a:endParaRPr lang="en-CA" dirty="0"/>
        </a:p>
      </dgm:t>
    </dgm:pt>
    <dgm:pt modelId="{13F88410-61F7-496F-B669-8C3386022709}" type="parTrans" cxnId="{92BFDC3A-746B-4ABD-AD4B-C96E96E75D8F}">
      <dgm:prSet/>
      <dgm:spPr/>
      <dgm:t>
        <a:bodyPr/>
        <a:lstStyle/>
        <a:p>
          <a:endParaRPr lang="en-US"/>
        </a:p>
      </dgm:t>
    </dgm:pt>
    <dgm:pt modelId="{B4D53519-EDA7-4196-B205-BE398C487E48}" type="sibTrans" cxnId="{92BFDC3A-746B-4ABD-AD4B-C96E96E75D8F}">
      <dgm:prSet/>
      <dgm:spPr/>
      <dgm:t>
        <a:bodyPr/>
        <a:lstStyle/>
        <a:p>
          <a:endParaRPr lang="en-US"/>
        </a:p>
      </dgm:t>
    </dgm:pt>
    <dgm:pt modelId="{E7E76D3B-EA5A-443C-8A42-9498E3170DCB}">
      <dgm:prSet/>
      <dgm:spPr>
        <a:solidFill>
          <a:srgbClr val="DEAF00"/>
        </a:solidFill>
      </dgm:spPr>
      <dgm:t>
        <a:bodyPr/>
        <a:lstStyle/>
        <a:p>
          <a:pPr algn="ctr"/>
          <a:r>
            <a:rPr lang="en-CA" dirty="0">
              <a:solidFill>
                <a:schemeClr val="tx1"/>
              </a:solidFill>
            </a:rPr>
            <a:t>2.3 Terre</a:t>
          </a:r>
        </a:p>
      </dgm:t>
    </dgm:pt>
    <dgm:pt modelId="{30D7E923-546F-4A67-9377-30D64397B237}" type="parTrans" cxnId="{49F40AA2-7AE1-4780-B28D-10582E3E2EFD}">
      <dgm:prSet/>
      <dgm:spPr/>
      <dgm:t>
        <a:bodyPr/>
        <a:lstStyle/>
        <a:p>
          <a:endParaRPr lang="en-US"/>
        </a:p>
      </dgm:t>
    </dgm:pt>
    <dgm:pt modelId="{B8C0FDF8-D235-4560-ABCD-81C47207725E}" type="sibTrans" cxnId="{49F40AA2-7AE1-4780-B28D-10582E3E2EFD}">
      <dgm:prSet/>
      <dgm:spPr/>
      <dgm:t>
        <a:bodyPr/>
        <a:lstStyle/>
        <a:p>
          <a:endParaRPr lang="en-US"/>
        </a:p>
      </dgm:t>
    </dgm:pt>
    <dgm:pt modelId="{886C8D37-4B10-42CF-B20D-08E0C049A253}">
      <dgm:prSet/>
      <dgm:spPr>
        <a:solidFill>
          <a:srgbClr val="157D63"/>
        </a:solidFill>
      </dgm:spPr>
      <dgm:t>
        <a:bodyPr/>
        <a:lstStyle/>
        <a:p>
          <a:pPr algn="ctr"/>
          <a:r>
            <a:rPr lang="en-CA" dirty="0"/>
            <a:t>2.4 </a:t>
          </a:r>
          <a:r>
            <a:rPr lang="en-US" dirty="0" err="1"/>
            <a:t>Ressources</a:t>
          </a:r>
          <a:r>
            <a:rPr lang="en-US" dirty="0"/>
            <a:t> </a:t>
          </a:r>
          <a:r>
            <a:rPr lang="en-US" dirty="0" err="1"/>
            <a:t>en</a:t>
          </a:r>
          <a:r>
            <a:rPr lang="en-US" dirty="0"/>
            <a:t> sols</a:t>
          </a:r>
          <a:endParaRPr lang="en-CA" dirty="0"/>
        </a:p>
      </dgm:t>
    </dgm:pt>
    <dgm:pt modelId="{FE8780EC-D968-42A9-AE6C-41A2B7389F30}" type="parTrans" cxnId="{0341CD6B-6C14-4A2E-9D0F-74CB3D57C588}">
      <dgm:prSet/>
      <dgm:spPr/>
      <dgm:t>
        <a:bodyPr/>
        <a:lstStyle/>
        <a:p>
          <a:endParaRPr lang="en-US"/>
        </a:p>
      </dgm:t>
    </dgm:pt>
    <dgm:pt modelId="{976A5985-39CD-4FDD-95BC-C99ED3AC2CB4}" type="sibTrans" cxnId="{0341CD6B-6C14-4A2E-9D0F-74CB3D57C588}">
      <dgm:prSet/>
      <dgm:spPr/>
      <dgm:t>
        <a:bodyPr/>
        <a:lstStyle/>
        <a:p>
          <a:endParaRPr lang="en-US"/>
        </a:p>
      </dgm:t>
    </dgm:pt>
    <dgm:pt modelId="{0FE03547-FBA2-48C0-80F9-86553BE918E6}">
      <dgm:prSet/>
      <dgm:spPr>
        <a:solidFill>
          <a:srgbClr val="76B000"/>
        </a:solidFill>
      </dgm:spPr>
      <dgm:t>
        <a:bodyPr/>
        <a:lstStyle/>
        <a:p>
          <a:pPr algn="ctr"/>
          <a:r>
            <a:rPr lang="en-CA" dirty="0"/>
            <a:t>2.5 </a:t>
          </a:r>
          <a:r>
            <a:rPr lang="en-US" dirty="0" err="1"/>
            <a:t>Ressources</a:t>
          </a:r>
          <a:r>
            <a:rPr lang="en-US" dirty="0"/>
            <a:t> </a:t>
          </a:r>
          <a:r>
            <a:rPr lang="en-US" dirty="0" err="1"/>
            <a:t>biologiques</a:t>
          </a:r>
          <a:endParaRPr lang="en-CA" dirty="0"/>
        </a:p>
      </dgm:t>
    </dgm:pt>
    <dgm:pt modelId="{E955E68B-B307-4288-97FD-6287C0C5EDD3}" type="parTrans" cxnId="{229AB0B3-84A7-4097-A07A-3C0446B153AA}">
      <dgm:prSet/>
      <dgm:spPr/>
      <dgm:t>
        <a:bodyPr/>
        <a:lstStyle/>
        <a:p>
          <a:endParaRPr lang="en-US"/>
        </a:p>
      </dgm:t>
    </dgm:pt>
    <dgm:pt modelId="{D5FA8C4A-1587-4294-931B-AC9B3AFB2FD3}" type="sibTrans" cxnId="{229AB0B3-84A7-4097-A07A-3C0446B153AA}">
      <dgm:prSet/>
      <dgm:spPr/>
      <dgm:t>
        <a:bodyPr/>
        <a:lstStyle/>
        <a:p>
          <a:endParaRPr lang="en-US"/>
        </a:p>
      </dgm:t>
    </dgm:pt>
    <dgm:pt modelId="{047E7F16-12C7-438A-A0AD-CD357B70999B}">
      <dgm:prSet/>
      <dgm:spPr>
        <a:solidFill>
          <a:srgbClr val="6C9EFF"/>
        </a:solidFill>
      </dgm:spPr>
      <dgm:t>
        <a:bodyPr/>
        <a:lstStyle/>
        <a:p>
          <a:pPr algn="ctr"/>
          <a:r>
            <a:rPr lang="en-CA" dirty="0">
              <a:solidFill>
                <a:schemeClr val="tx1"/>
              </a:solidFill>
            </a:rPr>
            <a:t>2.6 </a:t>
          </a:r>
          <a:r>
            <a:rPr lang="en-US" dirty="0" err="1">
              <a:solidFill>
                <a:schemeClr val="tx1"/>
              </a:solidFill>
            </a:rPr>
            <a:t>Ressources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en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n-US" dirty="0" err="1">
              <a:solidFill>
                <a:schemeClr val="tx1"/>
              </a:solidFill>
            </a:rPr>
            <a:t>eau</a:t>
          </a:r>
          <a:endParaRPr lang="en-CA" dirty="0">
            <a:solidFill>
              <a:schemeClr val="tx1"/>
            </a:solidFill>
          </a:endParaRPr>
        </a:p>
      </dgm:t>
    </dgm:pt>
    <dgm:pt modelId="{5B02B6B7-EA06-47A1-AA4F-EEFBCAA561FA}" type="parTrans" cxnId="{6F7773CC-FED0-4A01-8749-77A211061D24}">
      <dgm:prSet/>
      <dgm:spPr/>
      <dgm:t>
        <a:bodyPr/>
        <a:lstStyle/>
        <a:p>
          <a:endParaRPr lang="en-US"/>
        </a:p>
      </dgm:t>
    </dgm:pt>
    <dgm:pt modelId="{C6ED207B-8088-4311-9104-222B4B852EFE}" type="sibTrans" cxnId="{6F7773CC-FED0-4A01-8749-77A211061D24}">
      <dgm:prSet/>
      <dgm:spPr/>
      <dgm:t>
        <a:bodyPr/>
        <a:lstStyle/>
        <a:p>
          <a:endParaRPr lang="en-US"/>
        </a:p>
      </dgm:t>
    </dgm:pt>
    <dgm:pt modelId="{942E25AB-DAE1-4453-8219-A58CCF198B38}">
      <dgm:prSet phldrT="[Text]"/>
      <dgm:spPr>
        <a:solidFill>
          <a:srgbClr val="F1F155"/>
        </a:solidFill>
      </dgm:spPr>
      <dgm:t>
        <a:bodyPr/>
        <a:lstStyle/>
        <a:p>
          <a:pPr algn="ctr">
            <a:buClr>
              <a:schemeClr val="accent1"/>
            </a:buClr>
            <a:buSzPct val="85000"/>
            <a:buFont typeface="Wingdings 2" panose="05020102010507070707" pitchFamily="18" charset="2"/>
            <a:buNone/>
          </a:pPr>
          <a:r>
            <a:rPr lang="en-US" dirty="0" err="1">
              <a:solidFill>
                <a:schemeClr val="tx1"/>
              </a:solidFill>
            </a:rPr>
            <a:t>Extrait</a:t>
          </a:r>
          <a:endParaRPr lang="en-US" dirty="0">
            <a:solidFill>
              <a:schemeClr val="tx1"/>
            </a:solidFill>
          </a:endParaRPr>
        </a:p>
      </dgm:t>
    </dgm:pt>
    <dgm:pt modelId="{77986A11-10DF-4438-8A65-85253501B886}" type="parTrans" cxnId="{704AF900-8DF2-4366-BA6D-83B93C6F0046}">
      <dgm:prSet/>
      <dgm:spPr/>
      <dgm:t>
        <a:bodyPr/>
        <a:lstStyle/>
        <a:p>
          <a:endParaRPr lang="en-US"/>
        </a:p>
      </dgm:t>
    </dgm:pt>
    <dgm:pt modelId="{FA378375-D561-4E60-85DC-5DF264963954}" type="sibTrans" cxnId="{704AF900-8DF2-4366-BA6D-83B93C6F0046}">
      <dgm:prSet/>
      <dgm:spPr/>
      <dgm:t>
        <a:bodyPr/>
        <a:lstStyle/>
        <a:p>
          <a:endParaRPr lang="en-US"/>
        </a:p>
      </dgm:t>
    </dgm:pt>
    <dgm:pt modelId="{DE630F25-AC26-49B7-B14C-87C04F4C1497}">
      <dgm:prSet/>
      <dgm:spPr>
        <a:solidFill>
          <a:srgbClr val="F1F155"/>
        </a:solidFill>
      </dgm:spPr>
      <dgm:t>
        <a:bodyPr/>
        <a:lstStyle/>
        <a:p>
          <a:pPr algn="ctr"/>
          <a:r>
            <a:rPr lang="en-CA" dirty="0" err="1">
              <a:solidFill>
                <a:schemeClr val="tx1"/>
              </a:solidFill>
            </a:rPr>
            <a:t>Extrait</a:t>
          </a:r>
          <a:r>
            <a:rPr lang="en-CA" dirty="0">
              <a:solidFill>
                <a:schemeClr val="tx1"/>
              </a:solidFill>
            </a:rPr>
            <a:t>, </a:t>
          </a:r>
          <a:r>
            <a:rPr lang="en-US" dirty="0">
              <a:solidFill>
                <a:schemeClr val="tx1"/>
              </a:solidFill>
            </a:rPr>
            <a:t>Capturer, </a:t>
          </a:r>
          <a:r>
            <a:rPr lang="en-US" dirty="0" err="1">
              <a:solidFill>
                <a:schemeClr val="tx1"/>
              </a:solidFill>
            </a:rPr>
            <a:t>Récolte</a:t>
          </a:r>
          <a:endParaRPr lang="en-CA" dirty="0">
            <a:solidFill>
              <a:schemeClr val="tx1"/>
            </a:solidFill>
          </a:endParaRPr>
        </a:p>
      </dgm:t>
    </dgm:pt>
    <dgm:pt modelId="{81BD092C-FC1D-4387-B97F-CC48AAEAF526}" type="parTrans" cxnId="{E2767A93-3460-4917-9141-B676619C4C75}">
      <dgm:prSet/>
      <dgm:spPr/>
      <dgm:t>
        <a:bodyPr/>
        <a:lstStyle/>
        <a:p>
          <a:endParaRPr lang="en-US"/>
        </a:p>
      </dgm:t>
    </dgm:pt>
    <dgm:pt modelId="{A2E3DA4C-0B8D-4555-BFCD-8D1FCAA46513}" type="sibTrans" cxnId="{E2767A93-3460-4917-9141-B676619C4C75}">
      <dgm:prSet/>
      <dgm:spPr/>
      <dgm:t>
        <a:bodyPr/>
        <a:lstStyle/>
        <a:p>
          <a:endParaRPr lang="en-US"/>
        </a:p>
      </dgm:t>
    </dgm:pt>
    <dgm:pt modelId="{DA22F08F-FE14-4E93-ADF8-399593EC3BD7}">
      <dgm:prSet/>
      <dgm:spPr>
        <a:solidFill>
          <a:srgbClr val="FE6701"/>
        </a:solidFill>
      </dgm:spPr>
      <dgm:t>
        <a:bodyPr/>
        <a:lstStyle/>
        <a:p>
          <a:pPr algn="ctr"/>
          <a:r>
            <a:rPr lang="en-US" dirty="0">
              <a:solidFill>
                <a:schemeClr val="tx1"/>
              </a:solidFill>
            </a:rPr>
            <a:t>Modifier</a:t>
          </a:r>
          <a:endParaRPr lang="en-CA" dirty="0">
            <a:solidFill>
              <a:schemeClr val="tx1"/>
            </a:solidFill>
          </a:endParaRPr>
        </a:p>
      </dgm:t>
    </dgm:pt>
    <dgm:pt modelId="{CE35116A-4847-423D-A346-F07C3D7CDE83}" type="parTrans" cxnId="{6C5BFFCD-0F22-49E7-BF07-723C8B8AB431}">
      <dgm:prSet/>
      <dgm:spPr/>
      <dgm:t>
        <a:bodyPr/>
        <a:lstStyle/>
        <a:p>
          <a:endParaRPr lang="en-US"/>
        </a:p>
      </dgm:t>
    </dgm:pt>
    <dgm:pt modelId="{7252A6F6-9491-4E0A-8C8C-51A766051E7F}" type="sibTrans" cxnId="{6C5BFFCD-0F22-49E7-BF07-723C8B8AB431}">
      <dgm:prSet/>
      <dgm:spPr/>
      <dgm:t>
        <a:bodyPr/>
        <a:lstStyle/>
        <a:p>
          <a:endParaRPr lang="en-US"/>
        </a:p>
      </dgm:t>
    </dgm:pt>
    <dgm:pt modelId="{93CE3C03-20E0-4DB7-AD92-FFE1C8677B78}">
      <dgm:prSet/>
      <dgm:spPr>
        <a:solidFill>
          <a:srgbClr val="FF6600"/>
        </a:solidFill>
      </dgm:spPr>
      <dgm:t>
        <a:bodyPr/>
        <a:lstStyle/>
        <a:p>
          <a:pPr algn="ctr"/>
          <a:r>
            <a:rPr lang="en-CA" dirty="0">
              <a:solidFill>
                <a:schemeClr val="tx1"/>
              </a:solidFill>
            </a:rPr>
            <a:t>Modifier</a:t>
          </a:r>
        </a:p>
      </dgm:t>
    </dgm:pt>
    <dgm:pt modelId="{BA3AE646-FE26-4B32-A96C-2BA628EE64D6}" type="parTrans" cxnId="{D870BCA8-0764-43DD-B05E-E7AB1ACDE58B}">
      <dgm:prSet/>
      <dgm:spPr/>
      <dgm:t>
        <a:bodyPr/>
        <a:lstStyle/>
        <a:p>
          <a:endParaRPr lang="en-US"/>
        </a:p>
      </dgm:t>
    </dgm:pt>
    <dgm:pt modelId="{38A0E70E-9705-4979-83F6-E47D92924E98}" type="sibTrans" cxnId="{D870BCA8-0764-43DD-B05E-E7AB1ACDE58B}">
      <dgm:prSet/>
      <dgm:spPr/>
      <dgm:t>
        <a:bodyPr/>
        <a:lstStyle/>
        <a:p>
          <a:endParaRPr lang="en-US"/>
        </a:p>
      </dgm:t>
    </dgm:pt>
    <dgm:pt modelId="{88970DC5-ECF2-4302-8DF6-BE8899D15D16}">
      <dgm:prSet/>
      <dgm:spPr>
        <a:solidFill>
          <a:srgbClr val="7030A0"/>
        </a:solidFill>
      </dgm:spPr>
      <dgm:t>
        <a:bodyPr/>
        <a:lstStyle/>
        <a:p>
          <a:pPr algn="ctr"/>
          <a:r>
            <a:rPr lang="en-US" dirty="0" err="1">
              <a:solidFill>
                <a:schemeClr val="tx1"/>
              </a:solidFill>
            </a:rPr>
            <a:t>Récolte</a:t>
          </a:r>
          <a:endParaRPr lang="en-CA" dirty="0">
            <a:solidFill>
              <a:schemeClr val="bg1"/>
            </a:solidFill>
          </a:endParaRPr>
        </a:p>
      </dgm:t>
    </dgm:pt>
    <dgm:pt modelId="{6DF7A766-5E04-4CCB-B91A-7BDBEFA35134}" type="parTrans" cxnId="{4717F0E9-C61D-4678-A39A-52ABC0774403}">
      <dgm:prSet/>
      <dgm:spPr/>
      <dgm:t>
        <a:bodyPr/>
        <a:lstStyle/>
        <a:p>
          <a:endParaRPr lang="en-US"/>
        </a:p>
      </dgm:t>
    </dgm:pt>
    <dgm:pt modelId="{9A8AF92C-5397-471B-A37D-8CEC523A5E3D}" type="sibTrans" cxnId="{4717F0E9-C61D-4678-A39A-52ABC0774403}">
      <dgm:prSet/>
      <dgm:spPr/>
      <dgm:t>
        <a:bodyPr/>
        <a:lstStyle/>
        <a:p>
          <a:endParaRPr lang="en-US"/>
        </a:p>
      </dgm:t>
    </dgm:pt>
    <dgm:pt modelId="{FF1DC07C-1991-43B7-A83F-7FFDFEEE2471}">
      <dgm:prSet/>
      <dgm:spPr>
        <a:solidFill>
          <a:srgbClr val="DEAF00"/>
        </a:solidFill>
      </dgm:spPr>
      <dgm:t>
        <a:bodyPr/>
        <a:lstStyle/>
        <a:p>
          <a:pPr algn="ctr"/>
          <a:r>
            <a:rPr lang="en-CA" dirty="0" err="1">
              <a:solidFill>
                <a:schemeClr val="bg1"/>
              </a:solidFill>
            </a:rPr>
            <a:t>Abstrait</a:t>
          </a:r>
          <a:br>
            <a:rPr lang="en-CA" dirty="0">
              <a:solidFill>
                <a:schemeClr val="bg1"/>
              </a:solidFill>
            </a:rPr>
          </a:br>
          <a:r>
            <a:rPr lang="en-CA" dirty="0">
              <a:solidFill>
                <a:schemeClr val="bg1"/>
              </a:solidFill>
            </a:rPr>
            <a:t>Modifier</a:t>
          </a:r>
        </a:p>
      </dgm:t>
    </dgm:pt>
    <dgm:pt modelId="{82941C01-027A-4238-AEC4-4EB53014DCC6}" type="parTrans" cxnId="{73BF362B-532E-477A-B27A-F111D45AC5BE}">
      <dgm:prSet/>
      <dgm:spPr/>
      <dgm:t>
        <a:bodyPr/>
        <a:lstStyle/>
        <a:p>
          <a:endParaRPr lang="en-US"/>
        </a:p>
      </dgm:t>
    </dgm:pt>
    <dgm:pt modelId="{65E28E18-748A-4F81-A114-BE7A874F226A}" type="sibTrans" cxnId="{73BF362B-532E-477A-B27A-F111D45AC5BE}">
      <dgm:prSet/>
      <dgm:spPr/>
      <dgm:t>
        <a:bodyPr/>
        <a:lstStyle/>
        <a:p>
          <a:endParaRPr lang="en-US"/>
        </a:p>
      </dgm:t>
    </dgm:pt>
    <dgm:pt modelId="{2E1A47F3-FBF6-4156-9FE6-10FA7FD6618A}" type="pres">
      <dgm:prSet presAssocID="{5CC3F526-D8AF-47EA-9F4C-F7A02B01DE6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5B69408-FC38-4873-973E-E579A1AA1DF3}" type="pres">
      <dgm:prSet presAssocID="{95E33C15-8C2D-40F5-9BA8-3D46F8FD423F}" presName="root1" presStyleCnt="0"/>
      <dgm:spPr/>
    </dgm:pt>
    <dgm:pt modelId="{B95B47A9-BC64-4824-B8AD-B17EC4935F82}" type="pres">
      <dgm:prSet presAssocID="{95E33C15-8C2D-40F5-9BA8-3D46F8FD423F}" presName="LevelOneTextNode" presStyleLbl="node0" presStyleIdx="0" presStyleCnt="1" custScaleY="137820">
        <dgm:presLayoutVars>
          <dgm:chPref val="3"/>
        </dgm:presLayoutVars>
      </dgm:prSet>
      <dgm:spPr/>
    </dgm:pt>
    <dgm:pt modelId="{46195B00-4822-4A61-B6D9-898BC9C076D9}" type="pres">
      <dgm:prSet presAssocID="{95E33C15-8C2D-40F5-9BA8-3D46F8FD423F}" presName="level2hierChild" presStyleCnt="0"/>
      <dgm:spPr/>
    </dgm:pt>
    <dgm:pt modelId="{61746302-E04B-4655-8D0E-266D1A83DA58}" type="pres">
      <dgm:prSet presAssocID="{174F3971-403B-4D32-8BF7-B559ACED4BE0}" presName="conn2-1" presStyleLbl="parChTrans1D2" presStyleIdx="0" presStyleCnt="6"/>
      <dgm:spPr/>
    </dgm:pt>
    <dgm:pt modelId="{5CFFA907-EB7E-4AB3-B754-BA0D4178D9D1}" type="pres">
      <dgm:prSet presAssocID="{174F3971-403B-4D32-8BF7-B559ACED4BE0}" presName="connTx" presStyleLbl="parChTrans1D2" presStyleIdx="0" presStyleCnt="6"/>
      <dgm:spPr/>
    </dgm:pt>
    <dgm:pt modelId="{25574C6D-FF2B-4B1F-A692-D2FA4DE071BF}" type="pres">
      <dgm:prSet presAssocID="{EDDFD5C7-F8FA-4EA2-A0D7-4408BE716B92}" presName="root2" presStyleCnt="0"/>
      <dgm:spPr/>
    </dgm:pt>
    <dgm:pt modelId="{4CC63CEF-0FFA-40D3-8120-AE1357AE41DF}" type="pres">
      <dgm:prSet presAssocID="{EDDFD5C7-F8FA-4EA2-A0D7-4408BE716B92}" presName="LevelTwoTextNode" presStyleLbl="node2" presStyleIdx="0" presStyleCnt="6" custScaleX="143867">
        <dgm:presLayoutVars>
          <dgm:chPref val="3"/>
        </dgm:presLayoutVars>
      </dgm:prSet>
      <dgm:spPr/>
    </dgm:pt>
    <dgm:pt modelId="{9B7E2CA6-19D5-4944-98A7-5D739FBF0992}" type="pres">
      <dgm:prSet presAssocID="{EDDFD5C7-F8FA-4EA2-A0D7-4408BE716B92}" presName="level3hierChild" presStyleCnt="0"/>
      <dgm:spPr/>
    </dgm:pt>
    <dgm:pt modelId="{E03FCEB1-E87C-404A-A3BE-CC1F3EA92BB1}" type="pres">
      <dgm:prSet presAssocID="{77986A11-10DF-4438-8A65-85253501B886}" presName="conn2-1" presStyleLbl="parChTrans1D3" presStyleIdx="0" presStyleCnt="6"/>
      <dgm:spPr/>
    </dgm:pt>
    <dgm:pt modelId="{48DFC8A1-5DD4-47BB-BCED-36FB7FE8EA20}" type="pres">
      <dgm:prSet presAssocID="{77986A11-10DF-4438-8A65-85253501B886}" presName="connTx" presStyleLbl="parChTrans1D3" presStyleIdx="0" presStyleCnt="6"/>
      <dgm:spPr/>
    </dgm:pt>
    <dgm:pt modelId="{6675215A-7943-4E99-8EC7-E0BD53411606}" type="pres">
      <dgm:prSet presAssocID="{942E25AB-DAE1-4453-8219-A58CCF198B38}" presName="root2" presStyleCnt="0"/>
      <dgm:spPr/>
    </dgm:pt>
    <dgm:pt modelId="{629D7965-6F90-4936-BF1D-F07B94275738}" type="pres">
      <dgm:prSet presAssocID="{942E25AB-DAE1-4453-8219-A58CCF198B38}" presName="LevelTwoTextNode" presStyleLbl="node3" presStyleIdx="0" presStyleCnt="6">
        <dgm:presLayoutVars>
          <dgm:chPref val="3"/>
        </dgm:presLayoutVars>
      </dgm:prSet>
      <dgm:spPr/>
    </dgm:pt>
    <dgm:pt modelId="{91454236-9567-4F8B-9853-5CE9968A8271}" type="pres">
      <dgm:prSet presAssocID="{942E25AB-DAE1-4453-8219-A58CCF198B38}" presName="level3hierChild" presStyleCnt="0"/>
      <dgm:spPr/>
    </dgm:pt>
    <dgm:pt modelId="{7B0F132C-A8A9-4551-B158-A77773BCBFAF}" type="pres">
      <dgm:prSet presAssocID="{13F88410-61F7-496F-B669-8C3386022709}" presName="conn2-1" presStyleLbl="parChTrans1D2" presStyleIdx="1" presStyleCnt="6"/>
      <dgm:spPr/>
    </dgm:pt>
    <dgm:pt modelId="{E8B9D4D1-28AE-4619-9AA8-26C99DD2C734}" type="pres">
      <dgm:prSet presAssocID="{13F88410-61F7-496F-B669-8C3386022709}" presName="connTx" presStyleLbl="parChTrans1D2" presStyleIdx="1" presStyleCnt="6"/>
      <dgm:spPr/>
    </dgm:pt>
    <dgm:pt modelId="{2078337C-EACB-42FA-814D-023A92615D12}" type="pres">
      <dgm:prSet presAssocID="{BD276EB1-EBC7-4339-87BD-29AA4CF327B7}" presName="root2" presStyleCnt="0"/>
      <dgm:spPr/>
    </dgm:pt>
    <dgm:pt modelId="{3BDC3678-74A3-414C-86F0-9710641CA5E5}" type="pres">
      <dgm:prSet presAssocID="{BD276EB1-EBC7-4339-87BD-29AA4CF327B7}" presName="LevelTwoTextNode" presStyleLbl="node2" presStyleIdx="1" presStyleCnt="6" custScaleX="143867">
        <dgm:presLayoutVars>
          <dgm:chPref val="3"/>
        </dgm:presLayoutVars>
      </dgm:prSet>
      <dgm:spPr/>
    </dgm:pt>
    <dgm:pt modelId="{934D2FE0-9D86-470F-8AF6-6744E02EC65D}" type="pres">
      <dgm:prSet presAssocID="{BD276EB1-EBC7-4339-87BD-29AA4CF327B7}" presName="level3hierChild" presStyleCnt="0"/>
      <dgm:spPr/>
    </dgm:pt>
    <dgm:pt modelId="{C8B0C285-4E79-41B8-8884-EF4B14E95BDE}" type="pres">
      <dgm:prSet presAssocID="{81BD092C-FC1D-4387-B97F-CC48AAEAF526}" presName="conn2-1" presStyleLbl="parChTrans1D3" presStyleIdx="1" presStyleCnt="6"/>
      <dgm:spPr/>
    </dgm:pt>
    <dgm:pt modelId="{823D07F8-28DA-4E2B-88FF-38C97E14B9EB}" type="pres">
      <dgm:prSet presAssocID="{81BD092C-FC1D-4387-B97F-CC48AAEAF526}" presName="connTx" presStyleLbl="parChTrans1D3" presStyleIdx="1" presStyleCnt="6"/>
      <dgm:spPr/>
    </dgm:pt>
    <dgm:pt modelId="{3019FCD3-3831-4590-ACCB-7FDA62E45F34}" type="pres">
      <dgm:prSet presAssocID="{DE630F25-AC26-49B7-B14C-87C04F4C1497}" presName="root2" presStyleCnt="0"/>
      <dgm:spPr/>
    </dgm:pt>
    <dgm:pt modelId="{A21055B3-D537-4292-8E36-499730A51F0B}" type="pres">
      <dgm:prSet presAssocID="{DE630F25-AC26-49B7-B14C-87C04F4C1497}" presName="LevelTwoTextNode" presStyleLbl="node3" presStyleIdx="1" presStyleCnt="6">
        <dgm:presLayoutVars>
          <dgm:chPref val="3"/>
        </dgm:presLayoutVars>
      </dgm:prSet>
      <dgm:spPr/>
    </dgm:pt>
    <dgm:pt modelId="{9112F453-F2C5-44BA-8564-24AE127A1900}" type="pres">
      <dgm:prSet presAssocID="{DE630F25-AC26-49B7-B14C-87C04F4C1497}" presName="level3hierChild" presStyleCnt="0"/>
      <dgm:spPr/>
    </dgm:pt>
    <dgm:pt modelId="{0ECEE83B-F9A1-49A5-8FD4-71750204B13C}" type="pres">
      <dgm:prSet presAssocID="{30D7E923-546F-4A67-9377-30D64397B237}" presName="conn2-1" presStyleLbl="parChTrans1D2" presStyleIdx="2" presStyleCnt="6"/>
      <dgm:spPr/>
    </dgm:pt>
    <dgm:pt modelId="{CE8FD73E-0947-4E4C-90CA-9C23363501AB}" type="pres">
      <dgm:prSet presAssocID="{30D7E923-546F-4A67-9377-30D64397B237}" presName="connTx" presStyleLbl="parChTrans1D2" presStyleIdx="2" presStyleCnt="6"/>
      <dgm:spPr/>
    </dgm:pt>
    <dgm:pt modelId="{2A5E723C-6F7B-4113-B65A-2B4648491362}" type="pres">
      <dgm:prSet presAssocID="{E7E76D3B-EA5A-443C-8A42-9498E3170DCB}" presName="root2" presStyleCnt="0"/>
      <dgm:spPr/>
    </dgm:pt>
    <dgm:pt modelId="{B70BCA4F-1170-4F3B-88BA-FFC5F75930C8}" type="pres">
      <dgm:prSet presAssocID="{E7E76D3B-EA5A-443C-8A42-9498E3170DCB}" presName="LevelTwoTextNode" presStyleLbl="node2" presStyleIdx="2" presStyleCnt="6" custScaleX="143867">
        <dgm:presLayoutVars>
          <dgm:chPref val="3"/>
        </dgm:presLayoutVars>
      </dgm:prSet>
      <dgm:spPr/>
    </dgm:pt>
    <dgm:pt modelId="{A32F9D84-58EE-4AC8-839D-7BB32379E1CD}" type="pres">
      <dgm:prSet presAssocID="{E7E76D3B-EA5A-443C-8A42-9498E3170DCB}" presName="level3hierChild" presStyleCnt="0"/>
      <dgm:spPr/>
    </dgm:pt>
    <dgm:pt modelId="{6400C8B1-8395-4C0F-B172-4B17E03C5973}" type="pres">
      <dgm:prSet presAssocID="{CE35116A-4847-423D-A346-F07C3D7CDE83}" presName="conn2-1" presStyleLbl="parChTrans1D3" presStyleIdx="2" presStyleCnt="6"/>
      <dgm:spPr/>
    </dgm:pt>
    <dgm:pt modelId="{83A42541-5BBA-4F37-B0BD-4AC1520DC0BD}" type="pres">
      <dgm:prSet presAssocID="{CE35116A-4847-423D-A346-F07C3D7CDE83}" presName="connTx" presStyleLbl="parChTrans1D3" presStyleIdx="2" presStyleCnt="6"/>
      <dgm:spPr/>
    </dgm:pt>
    <dgm:pt modelId="{2933B0F5-889F-4E26-8464-251E79D406CF}" type="pres">
      <dgm:prSet presAssocID="{DA22F08F-FE14-4E93-ADF8-399593EC3BD7}" presName="root2" presStyleCnt="0"/>
      <dgm:spPr/>
    </dgm:pt>
    <dgm:pt modelId="{7B6F7705-8872-4524-BF87-82123579FEF8}" type="pres">
      <dgm:prSet presAssocID="{DA22F08F-FE14-4E93-ADF8-399593EC3BD7}" presName="LevelTwoTextNode" presStyleLbl="node3" presStyleIdx="2" presStyleCnt="6">
        <dgm:presLayoutVars>
          <dgm:chPref val="3"/>
        </dgm:presLayoutVars>
      </dgm:prSet>
      <dgm:spPr/>
    </dgm:pt>
    <dgm:pt modelId="{FDD600B4-4BEF-47E0-B6E9-F5C1687244F1}" type="pres">
      <dgm:prSet presAssocID="{DA22F08F-FE14-4E93-ADF8-399593EC3BD7}" presName="level3hierChild" presStyleCnt="0"/>
      <dgm:spPr/>
    </dgm:pt>
    <dgm:pt modelId="{E7C12574-5224-4D3F-8B1E-EAB377CFC9DD}" type="pres">
      <dgm:prSet presAssocID="{FE8780EC-D968-42A9-AE6C-41A2B7389F30}" presName="conn2-1" presStyleLbl="parChTrans1D2" presStyleIdx="3" presStyleCnt="6"/>
      <dgm:spPr/>
    </dgm:pt>
    <dgm:pt modelId="{AA115590-508F-4CF2-A3A8-D45BC0DA57FD}" type="pres">
      <dgm:prSet presAssocID="{FE8780EC-D968-42A9-AE6C-41A2B7389F30}" presName="connTx" presStyleLbl="parChTrans1D2" presStyleIdx="3" presStyleCnt="6"/>
      <dgm:spPr/>
    </dgm:pt>
    <dgm:pt modelId="{4F7E8613-710C-4796-9E4D-5656BA182D67}" type="pres">
      <dgm:prSet presAssocID="{886C8D37-4B10-42CF-B20D-08E0C049A253}" presName="root2" presStyleCnt="0"/>
      <dgm:spPr/>
    </dgm:pt>
    <dgm:pt modelId="{2161D7E9-5C6D-4291-89EB-8519C2FB0B91}" type="pres">
      <dgm:prSet presAssocID="{886C8D37-4B10-42CF-B20D-08E0C049A253}" presName="LevelTwoTextNode" presStyleLbl="node2" presStyleIdx="3" presStyleCnt="6" custScaleX="143867">
        <dgm:presLayoutVars>
          <dgm:chPref val="3"/>
        </dgm:presLayoutVars>
      </dgm:prSet>
      <dgm:spPr/>
    </dgm:pt>
    <dgm:pt modelId="{97707E19-50BA-4D1C-90A4-3E49CF6FB64B}" type="pres">
      <dgm:prSet presAssocID="{886C8D37-4B10-42CF-B20D-08E0C049A253}" presName="level3hierChild" presStyleCnt="0"/>
      <dgm:spPr/>
    </dgm:pt>
    <dgm:pt modelId="{28AEC556-BD4C-4E82-82C3-D85D618DEC72}" type="pres">
      <dgm:prSet presAssocID="{BA3AE646-FE26-4B32-A96C-2BA628EE64D6}" presName="conn2-1" presStyleLbl="parChTrans1D3" presStyleIdx="3" presStyleCnt="6"/>
      <dgm:spPr/>
    </dgm:pt>
    <dgm:pt modelId="{0A2B5DC7-B835-47A4-AF4D-EEE5FC8503B4}" type="pres">
      <dgm:prSet presAssocID="{BA3AE646-FE26-4B32-A96C-2BA628EE64D6}" presName="connTx" presStyleLbl="parChTrans1D3" presStyleIdx="3" presStyleCnt="6"/>
      <dgm:spPr/>
    </dgm:pt>
    <dgm:pt modelId="{AB072B02-5DFD-4A58-B879-7D9665EA8DBA}" type="pres">
      <dgm:prSet presAssocID="{93CE3C03-20E0-4DB7-AD92-FFE1C8677B78}" presName="root2" presStyleCnt="0"/>
      <dgm:spPr/>
    </dgm:pt>
    <dgm:pt modelId="{486E566E-6532-4C53-80E2-C241986E4B9D}" type="pres">
      <dgm:prSet presAssocID="{93CE3C03-20E0-4DB7-AD92-FFE1C8677B78}" presName="LevelTwoTextNode" presStyleLbl="node3" presStyleIdx="3" presStyleCnt="6">
        <dgm:presLayoutVars>
          <dgm:chPref val="3"/>
        </dgm:presLayoutVars>
      </dgm:prSet>
      <dgm:spPr/>
    </dgm:pt>
    <dgm:pt modelId="{49BD3F27-C68F-4B6E-8EB8-4AFD98C97E4B}" type="pres">
      <dgm:prSet presAssocID="{93CE3C03-20E0-4DB7-AD92-FFE1C8677B78}" presName="level3hierChild" presStyleCnt="0"/>
      <dgm:spPr/>
    </dgm:pt>
    <dgm:pt modelId="{E383B71B-A346-47F8-9FDF-C2B89398D875}" type="pres">
      <dgm:prSet presAssocID="{E955E68B-B307-4288-97FD-6287C0C5EDD3}" presName="conn2-1" presStyleLbl="parChTrans1D2" presStyleIdx="4" presStyleCnt="6"/>
      <dgm:spPr/>
    </dgm:pt>
    <dgm:pt modelId="{81331A64-1DA0-4387-9DA3-C7F556AB99AB}" type="pres">
      <dgm:prSet presAssocID="{E955E68B-B307-4288-97FD-6287C0C5EDD3}" presName="connTx" presStyleLbl="parChTrans1D2" presStyleIdx="4" presStyleCnt="6"/>
      <dgm:spPr/>
    </dgm:pt>
    <dgm:pt modelId="{4732D6EE-9164-404C-8271-B4BCB9D98C0F}" type="pres">
      <dgm:prSet presAssocID="{0FE03547-FBA2-48C0-80F9-86553BE918E6}" presName="root2" presStyleCnt="0"/>
      <dgm:spPr/>
    </dgm:pt>
    <dgm:pt modelId="{7EB71A80-E56A-4E63-B5AC-54332387D4E7}" type="pres">
      <dgm:prSet presAssocID="{0FE03547-FBA2-48C0-80F9-86553BE918E6}" presName="LevelTwoTextNode" presStyleLbl="node2" presStyleIdx="4" presStyleCnt="6" custScaleX="143867">
        <dgm:presLayoutVars>
          <dgm:chPref val="3"/>
        </dgm:presLayoutVars>
      </dgm:prSet>
      <dgm:spPr/>
    </dgm:pt>
    <dgm:pt modelId="{F45E6DAC-2459-44A9-9E81-B000F4C6A1F7}" type="pres">
      <dgm:prSet presAssocID="{0FE03547-FBA2-48C0-80F9-86553BE918E6}" presName="level3hierChild" presStyleCnt="0"/>
      <dgm:spPr/>
    </dgm:pt>
    <dgm:pt modelId="{08A07D7E-DE7E-46F6-8BEF-7C5AC0175971}" type="pres">
      <dgm:prSet presAssocID="{6DF7A766-5E04-4CCB-B91A-7BDBEFA35134}" presName="conn2-1" presStyleLbl="parChTrans1D3" presStyleIdx="4" presStyleCnt="6"/>
      <dgm:spPr/>
    </dgm:pt>
    <dgm:pt modelId="{E3185B63-6B23-46E1-8C0B-BA5E8622F322}" type="pres">
      <dgm:prSet presAssocID="{6DF7A766-5E04-4CCB-B91A-7BDBEFA35134}" presName="connTx" presStyleLbl="parChTrans1D3" presStyleIdx="4" presStyleCnt="6"/>
      <dgm:spPr/>
    </dgm:pt>
    <dgm:pt modelId="{A8C55EF0-8D08-4C2D-9216-9B5482C32BCE}" type="pres">
      <dgm:prSet presAssocID="{88970DC5-ECF2-4302-8DF6-BE8899D15D16}" presName="root2" presStyleCnt="0"/>
      <dgm:spPr/>
    </dgm:pt>
    <dgm:pt modelId="{EFF5C663-25ED-461C-8765-3F800781F9BA}" type="pres">
      <dgm:prSet presAssocID="{88970DC5-ECF2-4302-8DF6-BE8899D15D16}" presName="LevelTwoTextNode" presStyleLbl="node3" presStyleIdx="4" presStyleCnt="6">
        <dgm:presLayoutVars>
          <dgm:chPref val="3"/>
        </dgm:presLayoutVars>
      </dgm:prSet>
      <dgm:spPr/>
    </dgm:pt>
    <dgm:pt modelId="{4E46BAC7-B038-4D00-ABE5-F240BE7BD0D4}" type="pres">
      <dgm:prSet presAssocID="{88970DC5-ECF2-4302-8DF6-BE8899D15D16}" presName="level3hierChild" presStyleCnt="0"/>
      <dgm:spPr/>
    </dgm:pt>
    <dgm:pt modelId="{52CC7E72-4327-467A-9712-4F8FBD16DC4E}" type="pres">
      <dgm:prSet presAssocID="{5B02B6B7-EA06-47A1-AA4F-EEFBCAA561FA}" presName="conn2-1" presStyleLbl="parChTrans1D2" presStyleIdx="5" presStyleCnt="6"/>
      <dgm:spPr/>
    </dgm:pt>
    <dgm:pt modelId="{973790A6-0BAA-4286-BC99-0F3A744DB7C8}" type="pres">
      <dgm:prSet presAssocID="{5B02B6B7-EA06-47A1-AA4F-EEFBCAA561FA}" presName="connTx" presStyleLbl="parChTrans1D2" presStyleIdx="5" presStyleCnt="6"/>
      <dgm:spPr/>
    </dgm:pt>
    <dgm:pt modelId="{2A1B5A8A-6275-46E6-ACCB-F22D9055411B}" type="pres">
      <dgm:prSet presAssocID="{047E7F16-12C7-438A-A0AD-CD357B70999B}" presName="root2" presStyleCnt="0"/>
      <dgm:spPr/>
    </dgm:pt>
    <dgm:pt modelId="{54BD7E62-68E0-4A3A-9505-112C9560C83C}" type="pres">
      <dgm:prSet presAssocID="{047E7F16-12C7-438A-A0AD-CD357B70999B}" presName="LevelTwoTextNode" presStyleLbl="node2" presStyleIdx="5" presStyleCnt="6" custScaleX="143867">
        <dgm:presLayoutVars>
          <dgm:chPref val="3"/>
        </dgm:presLayoutVars>
      </dgm:prSet>
      <dgm:spPr/>
    </dgm:pt>
    <dgm:pt modelId="{1C14E716-95CE-4679-A22C-5DD16005252C}" type="pres">
      <dgm:prSet presAssocID="{047E7F16-12C7-438A-A0AD-CD357B70999B}" presName="level3hierChild" presStyleCnt="0"/>
      <dgm:spPr/>
    </dgm:pt>
    <dgm:pt modelId="{863D5ED9-5195-4417-AB1B-14E2EE681DD8}" type="pres">
      <dgm:prSet presAssocID="{82941C01-027A-4238-AEC4-4EB53014DCC6}" presName="conn2-1" presStyleLbl="parChTrans1D3" presStyleIdx="5" presStyleCnt="6"/>
      <dgm:spPr/>
    </dgm:pt>
    <dgm:pt modelId="{DF3E6791-4670-4785-BC5F-5A3D268A2924}" type="pres">
      <dgm:prSet presAssocID="{82941C01-027A-4238-AEC4-4EB53014DCC6}" presName="connTx" presStyleLbl="parChTrans1D3" presStyleIdx="5" presStyleCnt="6"/>
      <dgm:spPr/>
    </dgm:pt>
    <dgm:pt modelId="{B907822F-C4A1-4B89-994E-6F1D3FC8F15B}" type="pres">
      <dgm:prSet presAssocID="{FF1DC07C-1991-43B7-A83F-7FFDFEEE2471}" presName="root2" presStyleCnt="0"/>
      <dgm:spPr/>
    </dgm:pt>
    <dgm:pt modelId="{57BEE70F-BC66-44E4-A0A3-7450C66F32FD}" type="pres">
      <dgm:prSet presAssocID="{FF1DC07C-1991-43B7-A83F-7FFDFEEE2471}" presName="LevelTwoTextNode" presStyleLbl="node3" presStyleIdx="5" presStyleCnt="6">
        <dgm:presLayoutVars>
          <dgm:chPref val="3"/>
        </dgm:presLayoutVars>
      </dgm:prSet>
      <dgm:spPr/>
    </dgm:pt>
    <dgm:pt modelId="{FD44BF0B-9A97-4E6E-9BF7-038D6DE74193}" type="pres">
      <dgm:prSet presAssocID="{FF1DC07C-1991-43B7-A83F-7FFDFEEE2471}" presName="level3hierChild" presStyleCnt="0"/>
      <dgm:spPr/>
    </dgm:pt>
  </dgm:ptLst>
  <dgm:cxnLst>
    <dgm:cxn modelId="{DF8BF72A-E078-4AA5-92CB-7E6CBCB83A06}" type="presOf" srcId="{CE35116A-4847-423D-A346-F07C3D7CDE83}" destId="{6400C8B1-8395-4C0F-B172-4B17E03C5973}" srcOrd="0" destOrd="0" presId="urn:microsoft.com/office/officeart/2008/layout/HorizontalMultiLevelHierarchy"/>
    <dgm:cxn modelId="{D5C0A1C3-F7D1-44C5-A287-E8569BE8D8F9}" type="presOf" srcId="{E955E68B-B307-4288-97FD-6287C0C5EDD3}" destId="{81331A64-1DA0-4387-9DA3-C7F556AB99AB}" srcOrd="1" destOrd="0" presId="urn:microsoft.com/office/officeart/2008/layout/HorizontalMultiLevelHierarchy"/>
    <dgm:cxn modelId="{68DC2577-CBF9-4856-AA58-8B4774FEF0FB}" type="presOf" srcId="{BA3AE646-FE26-4B32-A96C-2BA628EE64D6}" destId="{0A2B5DC7-B835-47A4-AF4D-EEE5FC8503B4}" srcOrd="1" destOrd="0" presId="urn:microsoft.com/office/officeart/2008/layout/HorizontalMultiLevelHierarchy"/>
    <dgm:cxn modelId="{6C5BFFCD-0F22-49E7-BF07-723C8B8AB431}" srcId="{E7E76D3B-EA5A-443C-8A42-9498E3170DCB}" destId="{DA22F08F-FE14-4E93-ADF8-399593EC3BD7}" srcOrd="0" destOrd="0" parTransId="{CE35116A-4847-423D-A346-F07C3D7CDE83}" sibTransId="{7252A6F6-9491-4E0A-8C8C-51A766051E7F}"/>
    <dgm:cxn modelId="{9AC12BE0-88EF-41EA-AEC2-0E8D6C94D961}" type="presOf" srcId="{82941C01-027A-4238-AEC4-4EB53014DCC6}" destId="{863D5ED9-5195-4417-AB1B-14E2EE681DD8}" srcOrd="0" destOrd="0" presId="urn:microsoft.com/office/officeart/2008/layout/HorizontalMultiLevelHierarchy"/>
    <dgm:cxn modelId="{70624C23-A0FC-4802-AD66-FB97C1BB3A28}" type="presOf" srcId="{DE630F25-AC26-49B7-B14C-87C04F4C1497}" destId="{A21055B3-D537-4292-8E36-499730A51F0B}" srcOrd="0" destOrd="0" presId="urn:microsoft.com/office/officeart/2008/layout/HorizontalMultiLevelHierarchy"/>
    <dgm:cxn modelId="{7CEC821A-1419-45D1-9EEA-5CF98D4CC015}" srcId="{5CC3F526-D8AF-47EA-9F4C-F7A02B01DE6C}" destId="{95E33C15-8C2D-40F5-9BA8-3D46F8FD423F}" srcOrd="0" destOrd="0" parTransId="{AD1B7950-3FAC-4E3F-9C78-7323488AEA17}" sibTransId="{79F9F59A-8012-4083-BDB5-7F0CF4023114}"/>
    <dgm:cxn modelId="{9F550540-6C7A-46F7-8393-343F32B6835A}" type="presOf" srcId="{82941C01-027A-4238-AEC4-4EB53014DCC6}" destId="{DF3E6791-4670-4785-BC5F-5A3D268A2924}" srcOrd="1" destOrd="0" presId="urn:microsoft.com/office/officeart/2008/layout/HorizontalMultiLevelHierarchy"/>
    <dgm:cxn modelId="{796D8A48-8236-49C3-96D7-A0E0ADDF3176}" type="presOf" srcId="{81BD092C-FC1D-4387-B97F-CC48AAEAF526}" destId="{823D07F8-28DA-4E2B-88FF-38C97E14B9EB}" srcOrd="1" destOrd="0" presId="urn:microsoft.com/office/officeart/2008/layout/HorizontalMultiLevelHierarchy"/>
    <dgm:cxn modelId="{A76C10D0-9F99-4621-B4D3-12CF41CF91EB}" type="presOf" srcId="{047E7F16-12C7-438A-A0AD-CD357B70999B}" destId="{54BD7E62-68E0-4A3A-9505-112C9560C83C}" srcOrd="0" destOrd="0" presId="urn:microsoft.com/office/officeart/2008/layout/HorizontalMultiLevelHierarchy"/>
    <dgm:cxn modelId="{FB345D78-3BE9-4572-8FA5-E34397272403}" type="presOf" srcId="{77986A11-10DF-4438-8A65-85253501B886}" destId="{48DFC8A1-5DD4-47BB-BCED-36FB7FE8EA20}" srcOrd="1" destOrd="0" presId="urn:microsoft.com/office/officeart/2008/layout/HorizontalMultiLevelHierarchy"/>
    <dgm:cxn modelId="{855B67D9-9E88-4FB7-B6D2-38D8B8D548A0}" type="presOf" srcId="{0FE03547-FBA2-48C0-80F9-86553BE918E6}" destId="{7EB71A80-E56A-4E63-B5AC-54332387D4E7}" srcOrd="0" destOrd="0" presId="urn:microsoft.com/office/officeart/2008/layout/HorizontalMultiLevelHierarchy"/>
    <dgm:cxn modelId="{6F7773CC-FED0-4A01-8749-77A211061D24}" srcId="{95E33C15-8C2D-40F5-9BA8-3D46F8FD423F}" destId="{047E7F16-12C7-438A-A0AD-CD357B70999B}" srcOrd="5" destOrd="0" parTransId="{5B02B6B7-EA06-47A1-AA4F-EEFBCAA561FA}" sibTransId="{C6ED207B-8088-4311-9104-222B4B852EFE}"/>
    <dgm:cxn modelId="{0341CD6B-6C14-4A2E-9D0F-74CB3D57C588}" srcId="{95E33C15-8C2D-40F5-9BA8-3D46F8FD423F}" destId="{886C8D37-4B10-42CF-B20D-08E0C049A253}" srcOrd="3" destOrd="0" parTransId="{FE8780EC-D968-42A9-AE6C-41A2B7389F30}" sibTransId="{976A5985-39CD-4FDD-95BC-C99ED3AC2CB4}"/>
    <dgm:cxn modelId="{73BF362B-532E-477A-B27A-F111D45AC5BE}" srcId="{047E7F16-12C7-438A-A0AD-CD357B70999B}" destId="{FF1DC07C-1991-43B7-A83F-7FFDFEEE2471}" srcOrd="0" destOrd="0" parTransId="{82941C01-027A-4238-AEC4-4EB53014DCC6}" sibTransId="{65E28E18-748A-4F81-A114-BE7A874F226A}"/>
    <dgm:cxn modelId="{2AF6216A-3FD9-45B1-9F25-967DCDF28D55}" type="presOf" srcId="{174F3971-403B-4D32-8BF7-B559ACED4BE0}" destId="{5CFFA907-EB7E-4AB3-B754-BA0D4178D9D1}" srcOrd="1" destOrd="0" presId="urn:microsoft.com/office/officeart/2008/layout/HorizontalMultiLevelHierarchy"/>
    <dgm:cxn modelId="{EE45BE2D-B2D9-4308-991D-DF523A4720FE}" type="presOf" srcId="{942E25AB-DAE1-4453-8219-A58CCF198B38}" destId="{629D7965-6F90-4936-BF1D-F07B94275738}" srcOrd="0" destOrd="0" presId="urn:microsoft.com/office/officeart/2008/layout/HorizontalMultiLevelHierarchy"/>
    <dgm:cxn modelId="{0A7E99D7-0ABC-4DFC-AD73-091278E5AD29}" type="presOf" srcId="{30D7E923-546F-4A67-9377-30D64397B237}" destId="{0ECEE83B-F9A1-49A5-8FD4-71750204B13C}" srcOrd="0" destOrd="0" presId="urn:microsoft.com/office/officeart/2008/layout/HorizontalMultiLevelHierarchy"/>
    <dgm:cxn modelId="{67647A96-D098-4EED-8EC2-A9F11114D2BF}" type="presOf" srcId="{BA3AE646-FE26-4B32-A96C-2BA628EE64D6}" destId="{28AEC556-BD4C-4E82-82C3-D85D618DEC72}" srcOrd="0" destOrd="0" presId="urn:microsoft.com/office/officeart/2008/layout/HorizontalMultiLevelHierarchy"/>
    <dgm:cxn modelId="{C028CDC6-A11C-4EDE-94B5-6D838D85F0C9}" type="presOf" srcId="{FF1DC07C-1991-43B7-A83F-7FFDFEEE2471}" destId="{57BEE70F-BC66-44E4-A0A3-7450C66F32FD}" srcOrd="0" destOrd="0" presId="urn:microsoft.com/office/officeart/2008/layout/HorizontalMultiLevelHierarchy"/>
    <dgm:cxn modelId="{0DE18169-3047-463F-9D1C-9228566FB605}" type="presOf" srcId="{174F3971-403B-4D32-8BF7-B559ACED4BE0}" destId="{61746302-E04B-4655-8D0E-266D1A83DA58}" srcOrd="0" destOrd="0" presId="urn:microsoft.com/office/officeart/2008/layout/HorizontalMultiLevelHierarchy"/>
    <dgm:cxn modelId="{36C12B88-4708-49BB-90C2-8FEB4ABC30A6}" type="presOf" srcId="{6DF7A766-5E04-4CCB-B91A-7BDBEFA35134}" destId="{E3185B63-6B23-46E1-8C0B-BA5E8622F322}" srcOrd="1" destOrd="0" presId="urn:microsoft.com/office/officeart/2008/layout/HorizontalMultiLevelHierarchy"/>
    <dgm:cxn modelId="{4717F0E9-C61D-4678-A39A-52ABC0774403}" srcId="{0FE03547-FBA2-48C0-80F9-86553BE918E6}" destId="{88970DC5-ECF2-4302-8DF6-BE8899D15D16}" srcOrd="0" destOrd="0" parTransId="{6DF7A766-5E04-4CCB-B91A-7BDBEFA35134}" sibTransId="{9A8AF92C-5397-471B-A37D-8CEC523A5E3D}"/>
    <dgm:cxn modelId="{21304465-C6A4-4ECB-B283-8BAA7C62479A}" type="presOf" srcId="{FE8780EC-D968-42A9-AE6C-41A2B7389F30}" destId="{E7C12574-5224-4D3F-8B1E-EAB377CFC9DD}" srcOrd="0" destOrd="0" presId="urn:microsoft.com/office/officeart/2008/layout/HorizontalMultiLevelHierarchy"/>
    <dgm:cxn modelId="{C9A8EB31-4D5B-4A9A-AE28-88D1E6AF08DA}" type="presOf" srcId="{77986A11-10DF-4438-8A65-85253501B886}" destId="{E03FCEB1-E87C-404A-A3BE-CC1F3EA92BB1}" srcOrd="0" destOrd="0" presId="urn:microsoft.com/office/officeart/2008/layout/HorizontalMultiLevelHierarchy"/>
    <dgm:cxn modelId="{5C885F6F-705B-4495-8C40-7217F9D92C2A}" srcId="{95E33C15-8C2D-40F5-9BA8-3D46F8FD423F}" destId="{EDDFD5C7-F8FA-4EA2-A0D7-4408BE716B92}" srcOrd="0" destOrd="0" parTransId="{174F3971-403B-4D32-8BF7-B559ACED4BE0}" sibTransId="{E0BC801C-B203-446B-A323-B3B12B5D6AE2}"/>
    <dgm:cxn modelId="{D3A80D80-2715-420B-AD59-B7B97AD8D9F6}" type="presOf" srcId="{6DF7A766-5E04-4CCB-B91A-7BDBEFA35134}" destId="{08A07D7E-DE7E-46F6-8BEF-7C5AC0175971}" srcOrd="0" destOrd="0" presId="urn:microsoft.com/office/officeart/2008/layout/HorizontalMultiLevelHierarchy"/>
    <dgm:cxn modelId="{FC36ECC4-982B-4346-8BB4-4492A43C9B1E}" type="presOf" srcId="{13F88410-61F7-496F-B669-8C3386022709}" destId="{7B0F132C-A8A9-4551-B158-A77773BCBFAF}" srcOrd="0" destOrd="0" presId="urn:microsoft.com/office/officeart/2008/layout/HorizontalMultiLevelHierarchy"/>
    <dgm:cxn modelId="{E157CA0C-669D-4638-B91F-0BF940130DFA}" type="presOf" srcId="{5B02B6B7-EA06-47A1-AA4F-EEFBCAA561FA}" destId="{52CC7E72-4327-467A-9712-4F8FBD16DC4E}" srcOrd="0" destOrd="0" presId="urn:microsoft.com/office/officeart/2008/layout/HorizontalMultiLevelHierarchy"/>
    <dgm:cxn modelId="{CD12E766-B9FD-42A5-B926-80834D061F21}" type="presOf" srcId="{5B02B6B7-EA06-47A1-AA4F-EEFBCAA561FA}" destId="{973790A6-0BAA-4286-BC99-0F3A744DB7C8}" srcOrd="1" destOrd="0" presId="urn:microsoft.com/office/officeart/2008/layout/HorizontalMultiLevelHierarchy"/>
    <dgm:cxn modelId="{DA717E36-4547-48E8-AC86-DB57CC5B16DD}" type="presOf" srcId="{81BD092C-FC1D-4387-B97F-CC48AAEAF526}" destId="{C8B0C285-4E79-41B8-8884-EF4B14E95BDE}" srcOrd="0" destOrd="0" presId="urn:microsoft.com/office/officeart/2008/layout/HorizontalMultiLevelHierarchy"/>
    <dgm:cxn modelId="{CDB304D7-2C7F-44B5-9EA1-E78CD734EBE7}" type="presOf" srcId="{30D7E923-546F-4A67-9377-30D64397B237}" destId="{CE8FD73E-0947-4E4C-90CA-9C23363501AB}" srcOrd="1" destOrd="0" presId="urn:microsoft.com/office/officeart/2008/layout/HorizontalMultiLevelHierarchy"/>
    <dgm:cxn modelId="{65E643EE-13B5-4864-9419-585E1E75C289}" type="presOf" srcId="{CE35116A-4847-423D-A346-F07C3D7CDE83}" destId="{83A42541-5BBA-4F37-B0BD-4AC1520DC0BD}" srcOrd="1" destOrd="0" presId="urn:microsoft.com/office/officeart/2008/layout/HorizontalMultiLevelHierarchy"/>
    <dgm:cxn modelId="{E2767A93-3460-4917-9141-B676619C4C75}" srcId="{BD276EB1-EBC7-4339-87BD-29AA4CF327B7}" destId="{DE630F25-AC26-49B7-B14C-87C04F4C1497}" srcOrd="0" destOrd="0" parTransId="{81BD092C-FC1D-4387-B97F-CC48AAEAF526}" sibTransId="{A2E3DA4C-0B8D-4555-BFCD-8D1FCAA46513}"/>
    <dgm:cxn modelId="{371D1F27-3F0F-4198-BCC0-F516F2F214E8}" type="presOf" srcId="{BD276EB1-EBC7-4339-87BD-29AA4CF327B7}" destId="{3BDC3678-74A3-414C-86F0-9710641CA5E5}" srcOrd="0" destOrd="0" presId="urn:microsoft.com/office/officeart/2008/layout/HorizontalMultiLevelHierarchy"/>
    <dgm:cxn modelId="{D870BCA8-0764-43DD-B05E-E7AB1ACDE58B}" srcId="{886C8D37-4B10-42CF-B20D-08E0C049A253}" destId="{93CE3C03-20E0-4DB7-AD92-FFE1C8677B78}" srcOrd="0" destOrd="0" parTransId="{BA3AE646-FE26-4B32-A96C-2BA628EE64D6}" sibTransId="{38A0E70E-9705-4979-83F6-E47D92924E98}"/>
    <dgm:cxn modelId="{AE30E0CB-B853-469E-B9F7-A1874C76972E}" type="presOf" srcId="{FE8780EC-D968-42A9-AE6C-41A2B7389F30}" destId="{AA115590-508F-4CF2-A3A8-D45BC0DA57FD}" srcOrd="1" destOrd="0" presId="urn:microsoft.com/office/officeart/2008/layout/HorizontalMultiLevelHierarchy"/>
    <dgm:cxn modelId="{AB93B5AE-9630-4EC5-ABB7-05F28A14921F}" type="presOf" srcId="{E7E76D3B-EA5A-443C-8A42-9498E3170DCB}" destId="{B70BCA4F-1170-4F3B-88BA-FFC5F75930C8}" srcOrd="0" destOrd="0" presId="urn:microsoft.com/office/officeart/2008/layout/HorizontalMultiLevelHierarchy"/>
    <dgm:cxn modelId="{49F40AA2-7AE1-4780-B28D-10582E3E2EFD}" srcId="{95E33C15-8C2D-40F5-9BA8-3D46F8FD423F}" destId="{E7E76D3B-EA5A-443C-8A42-9498E3170DCB}" srcOrd="2" destOrd="0" parTransId="{30D7E923-546F-4A67-9377-30D64397B237}" sibTransId="{B8C0FDF8-D235-4560-ABCD-81C47207725E}"/>
    <dgm:cxn modelId="{4569961A-A1A8-460C-B5B9-BBAB836165C4}" type="presOf" srcId="{5CC3F526-D8AF-47EA-9F4C-F7A02B01DE6C}" destId="{2E1A47F3-FBF6-4156-9FE6-10FA7FD6618A}" srcOrd="0" destOrd="0" presId="urn:microsoft.com/office/officeart/2008/layout/HorizontalMultiLevelHierarchy"/>
    <dgm:cxn modelId="{E27494A7-4432-4F4D-A11C-243A0E7F318E}" type="presOf" srcId="{13F88410-61F7-496F-B669-8C3386022709}" destId="{E8B9D4D1-28AE-4619-9AA8-26C99DD2C734}" srcOrd="1" destOrd="0" presId="urn:microsoft.com/office/officeart/2008/layout/HorizontalMultiLevelHierarchy"/>
    <dgm:cxn modelId="{6C83C6BF-3D88-434D-A260-67B9D7951383}" type="presOf" srcId="{EDDFD5C7-F8FA-4EA2-A0D7-4408BE716B92}" destId="{4CC63CEF-0FFA-40D3-8120-AE1357AE41DF}" srcOrd="0" destOrd="0" presId="urn:microsoft.com/office/officeart/2008/layout/HorizontalMultiLevelHierarchy"/>
    <dgm:cxn modelId="{704AF900-8DF2-4366-BA6D-83B93C6F0046}" srcId="{EDDFD5C7-F8FA-4EA2-A0D7-4408BE716B92}" destId="{942E25AB-DAE1-4453-8219-A58CCF198B38}" srcOrd="0" destOrd="0" parTransId="{77986A11-10DF-4438-8A65-85253501B886}" sibTransId="{FA378375-D561-4E60-85DC-5DF264963954}"/>
    <dgm:cxn modelId="{229AB0B3-84A7-4097-A07A-3C0446B153AA}" srcId="{95E33C15-8C2D-40F5-9BA8-3D46F8FD423F}" destId="{0FE03547-FBA2-48C0-80F9-86553BE918E6}" srcOrd="4" destOrd="0" parTransId="{E955E68B-B307-4288-97FD-6287C0C5EDD3}" sibTransId="{D5FA8C4A-1587-4294-931B-AC9B3AFB2FD3}"/>
    <dgm:cxn modelId="{1FE151E4-1E47-4B87-9A64-18682590F8AC}" type="presOf" srcId="{95E33C15-8C2D-40F5-9BA8-3D46F8FD423F}" destId="{B95B47A9-BC64-4824-B8AD-B17EC4935F82}" srcOrd="0" destOrd="0" presId="urn:microsoft.com/office/officeart/2008/layout/HorizontalMultiLevelHierarchy"/>
    <dgm:cxn modelId="{26C9CC55-AFF9-47B3-8B63-2776B17169AF}" type="presOf" srcId="{88970DC5-ECF2-4302-8DF6-BE8899D15D16}" destId="{EFF5C663-25ED-461C-8765-3F800781F9BA}" srcOrd="0" destOrd="0" presId="urn:microsoft.com/office/officeart/2008/layout/HorizontalMultiLevelHierarchy"/>
    <dgm:cxn modelId="{92BFDC3A-746B-4ABD-AD4B-C96E96E75D8F}" srcId="{95E33C15-8C2D-40F5-9BA8-3D46F8FD423F}" destId="{BD276EB1-EBC7-4339-87BD-29AA4CF327B7}" srcOrd="1" destOrd="0" parTransId="{13F88410-61F7-496F-B669-8C3386022709}" sibTransId="{B4D53519-EDA7-4196-B205-BE398C487E48}"/>
    <dgm:cxn modelId="{F72E9DFA-32C3-4346-932C-3AD066A23D49}" type="presOf" srcId="{E955E68B-B307-4288-97FD-6287C0C5EDD3}" destId="{E383B71B-A346-47F8-9FDF-C2B89398D875}" srcOrd="0" destOrd="0" presId="urn:microsoft.com/office/officeart/2008/layout/HorizontalMultiLevelHierarchy"/>
    <dgm:cxn modelId="{BAE0D64C-AB44-4055-B502-75AAE7455D83}" type="presOf" srcId="{93CE3C03-20E0-4DB7-AD92-FFE1C8677B78}" destId="{486E566E-6532-4C53-80E2-C241986E4B9D}" srcOrd="0" destOrd="0" presId="urn:microsoft.com/office/officeart/2008/layout/HorizontalMultiLevelHierarchy"/>
    <dgm:cxn modelId="{5D1A703E-5A27-4CD8-8720-E44774931333}" type="presOf" srcId="{DA22F08F-FE14-4E93-ADF8-399593EC3BD7}" destId="{7B6F7705-8872-4524-BF87-82123579FEF8}" srcOrd="0" destOrd="0" presId="urn:microsoft.com/office/officeart/2008/layout/HorizontalMultiLevelHierarchy"/>
    <dgm:cxn modelId="{5ACFA07D-6A91-4A0E-8ED5-A16F445C4720}" type="presOf" srcId="{886C8D37-4B10-42CF-B20D-08E0C049A253}" destId="{2161D7E9-5C6D-4291-89EB-8519C2FB0B91}" srcOrd="0" destOrd="0" presId="urn:microsoft.com/office/officeart/2008/layout/HorizontalMultiLevelHierarchy"/>
    <dgm:cxn modelId="{4606C595-264C-4EB5-8804-C6100C3CECE6}" type="presParOf" srcId="{2E1A47F3-FBF6-4156-9FE6-10FA7FD6618A}" destId="{65B69408-FC38-4873-973E-E579A1AA1DF3}" srcOrd="0" destOrd="0" presId="urn:microsoft.com/office/officeart/2008/layout/HorizontalMultiLevelHierarchy"/>
    <dgm:cxn modelId="{919E34DD-AFD5-4E06-9A70-B7DA728EE4CC}" type="presParOf" srcId="{65B69408-FC38-4873-973E-E579A1AA1DF3}" destId="{B95B47A9-BC64-4824-B8AD-B17EC4935F82}" srcOrd="0" destOrd="0" presId="urn:microsoft.com/office/officeart/2008/layout/HorizontalMultiLevelHierarchy"/>
    <dgm:cxn modelId="{1B0442F4-E47A-4387-BD76-8D8FC13CE9F4}" type="presParOf" srcId="{65B69408-FC38-4873-973E-E579A1AA1DF3}" destId="{46195B00-4822-4A61-B6D9-898BC9C076D9}" srcOrd="1" destOrd="0" presId="urn:microsoft.com/office/officeart/2008/layout/HorizontalMultiLevelHierarchy"/>
    <dgm:cxn modelId="{BDAEF4F7-7128-4182-BD9B-914DACE662B4}" type="presParOf" srcId="{46195B00-4822-4A61-B6D9-898BC9C076D9}" destId="{61746302-E04B-4655-8D0E-266D1A83DA58}" srcOrd="0" destOrd="0" presId="urn:microsoft.com/office/officeart/2008/layout/HorizontalMultiLevelHierarchy"/>
    <dgm:cxn modelId="{0B673E8E-BB6B-4898-963C-480FA84459A4}" type="presParOf" srcId="{61746302-E04B-4655-8D0E-266D1A83DA58}" destId="{5CFFA907-EB7E-4AB3-B754-BA0D4178D9D1}" srcOrd="0" destOrd="0" presId="urn:microsoft.com/office/officeart/2008/layout/HorizontalMultiLevelHierarchy"/>
    <dgm:cxn modelId="{705621BB-5D1F-49B5-8E57-1F19860ECE17}" type="presParOf" srcId="{46195B00-4822-4A61-B6D9-898BC9C076D9}" destId="{25574C6D-FF2B-4B1F-A692-D2FA4DE071BF}" srcOrd="1" destOrd="0" presId="urn:microsoft.com/office/officeart/2008/layout/HorizontalMultiLevelHierarchy"/>
    <dgm:cxn modelId="{0B32EE61-64E0-4DE8-A9FA-432131B312F4}" type="presParOf" srcId="{25574C6D-FF2B-4B1F-A692-D2FA4DE071BF}" destId="{4CC63CEF-0FFA-40D3-8120-AE1357AE41DF}" srcOrd="0" destOrd="0" presId="urn:microsoft.com/office/officeart/2008/layout/HorizontalMultiLevelHierarchy"/>
    <dgm:cxn modelId="{61DB5309-2600-41F7-A913-6F3258F4EC2A}" type="presParOf" srcId="{25574C6D-FF2B-4B1F-A692-D2FA4DE071BF}" destId="{9B7E2CA6-19D5-4944-98A7-5D739FBF0992}" srcOrd="1" destOrd="0" presId="urn:microsoft.com/office/officeart/2008/layout/HorizontalMultiLevelHierarchy"/>
    <dgm:cxn modelId="{CB72B815-B56F-4403-A5E0-D86F594E91FC}" type="presParOf" srcId="{9B7E2CA6-19D5-4944-98A7-5D739FBF0992}" destId="{E03FCEB1-E87C-404A-A3BE-CC1F3EA92BB1}" srcOrd="0" destOrd="0" presId="urn:microsoft.com/office/officeart/2008/layout/HorizontalMultiLevelHierarchy"/>
    <dgm:cxn modelId="{8FF1339A-190F-4F90-AF99-3A27EEA7B305}" type="presParOf" srcId="{E03FCEB1-E87C-404A-A3BE-CC1F3EA92BB1}" destId="{48DFC8A1-5DD4-47BB-BCED-36FB7FE8EA20}" srcOrd="0" destOrd="0" presId="urn:microsoft.com/office/officeart/2008/layout/HorizontalMultiLevelHierarchy"/>
    <dgm:cxn modelId="{DFF5807F-100F-4B84-B6C8-9608D0877538}" type="presParOf" srcId="{9B7E2CA6-19D5-4944-98A7-5D739FBF0992}" destId="{6675215A-7943-4E99-8EC7-E0BD53411606}" srcOrd="1" destOrd="0" presId="urn:microsoft.com/office/officeart/2008/layout/HorizontalMultiLevelHierarchy"/>
    <dgm:cxn modelId="{361C59CF-25F9-4C49-BC16-1CAD4C2D83F4}" type="presParOf" srcId="{6675215A-7943-4E99-8EC7-E0BD53411606}" destId="{629D7965-6F90-4936-BF1D-F07B94275738}" srcOrd="0" destOrd="0" presId="urn:microsoft.com/office/officeart/2008/layout/HorizontalMultiLevelHierarchy"/>
    <dgm:cxn modelId="{F87F31A6-04C8-415A-9097-9159614985D8}" type="presParOf" srcId="{6675215A-7943-4E99-8EC7-E0BD53411606}" destId="{91454236-9567-4F8B-9853-5CE9968A8271}" srcOrd="1" destOrd="0" presId="urn:microsoft.com/office/officeart/2008/layout/HorizontalMultiLevelHierarchy"/>
    <dgm:cxn modelId="{E8D2F69D-A7E5-42E9-9B90-7FDBDB71C3B3}" type="presParOf" srcId="{46195B00-4822-4A61-B6D9-898BC9C076D9}" destId="{7B0F132C-A8A9-4551-B158-A77773BCBFAF}" srcOrd="2" destOrd="0" presId="urn:microsoft.com/office/officeart/2008/layout/HorizontalMultiLevelHierarchy"/>
    <dgm:cxn modelId="{FC115B57-EB4C-4744-802D-7855F9F775FE}" type="presParOf" srcId="{7B0F132C-A8A9-4551-B158-A77773BCBFAF}" destId="{E8B9D4D1-28AE-4619-9AA8-26C99DD2C734}" srcOrd="0" destOrd="0" presId="urn:microsoft.com/office/officeart/2008/layout/HorizontalMultiLevelHierarchy"/>
    <dgm:cxn modelId="{A7A66417-8B08-470B-AAED-699A7CD10BAE}" type="presParOf" srcId="{46195B00-4822-4A61-B6D9-898BC9C076D9}" destId="{2078337C-EACB-42FA-814D-023A92615D12}" srcOrd="3" destOrd="0" presId="urn:microsoft.com/office/officeart/2008/layout/HorizontalMultiLevelHierarchy"/>
    <dgm:cxn modelId="{59885282-92A5-474D-A6D0-39DEF7EFBE6E}" type="presParOf" srcId="{2078337C-EACB-42FA-814D-023A92615D12}" destId="{3BDC3678-74A3-414C-86F0-9710641CA5E5}" srcOrd="0" destOrd="0" presId="urn:microsoft.com/office/officeart/2008/layout/HorizontalMultiLevelHierarchy"/>
    <dgm:cxn modelId="{34281821-25A9-4EA5-A582-4522D393E4DB}" type="presParOf" srcId="{2078337C-EACB-42FA-814D-023A92615D12}" destId="{934D2FE0-9D86-470F-8AF6-6744E02EC65D}" srcOrd="1" destOrd="0" presId="urn:microsoft.com/office/officeart/2008/layout/HorizontalMultiLevelHierarchy"/>
    <dgm:cxn modelId="{141BD9E8-29A8-44AD-A45E-9E8A967BB6E5}" type="presParOf" srcId="{934D2FE0-9D86-470F-8AF6-6744E02EC65D}" destId="{C8B0C285-4E79-41B8-8884-EF4B14E95BDE}" srcOrd="0" destOrd="0" presId="urn:microsoft.com/office/officeart/2008/layout/HorizontalMultiLevelHierarchy"/>
    <dgm:cxn modelId="{7C542A03-19BF-49C1-9506-725A1F35DC8D}" type="presParOf" srcId="{C8B0C285-4E79-41B8-8884-EF4B14E95BDE}" destId="{823D07F8-28DA-4E2B-88FF-38C97E14B9EB}" srcOrd="0" destOrd="0" presId="urn:microsoft.com/office/officeart/2008/layout/HorizontalMultiLevelHierarchy"/>
    <dgm:cxn modelId="{14806957-C7B4-49C1-8FBD-E425B3E59928}" type="presParOf" srcId="{934D2FE0-9D86-470F-8AF6-6744E02EC65D}" destId="{3019FCD3-3831-4590-ACCB-7FDA62E45F34}" srcOrd="1" destOrd="0" presId="urn:microsoft.com/office/officeart/2008/layout/HorizontalMultiLevelHierarchy"/>
    <dgm:cxn modelId="{113C51E1-B43E-4921-A70C-F2675685C375}" type="presParOf" srcId="{3019FCD3-3831-4590-ACCB-7FDA62E45F34}" destId="{A21055B3-D537-4292-8E36-499730A51F0B}" srcOrd="0" destOrd="0" presId="urn:microsoft.com/office/officeart/2008/layout/HorizontalMultiLevelHierarchy"/>
    <dgm:cxn modelId="{A5BB507B-489A-44AB-8CAB-324F93AC575F}" type="presParOf" srcId="{3019FCD3-3831-4590-ACCB-7FDA62E45F34}" destId="{9112F453-F2C5-44BA-8564-24AE127A1900}" srcOrd="1" destOrd="0" presId="urn:microsoft.com/office/officeart/2008/layout/HorizontalMultiLevelHierarchy"/>
    <dgm:cxn modelId="{323A5104-31BF-4190-B548-E1B020E22842}" type="presParOf" srcId="{46195B00-4822-4A61-B6D9-898BC9C076D9}" destId="{0ECEE83B-F9A1-49A5-8FD4-71750204B13C}" srcOrd="4" destOrd="0" presId="urn:microsoft.com/office/officeart/2008/layout/HorizontalMultiLevelHierarchy"/>
    <dgm:cxn modelId="{51FF7E9C-C76D-4AAD-808B-614E2B396F5A}" type="presParOf" srcId="{0ECEE83B-F9A1-49A5-8FD4-71750204B13C}" destId="{CE8FD73E-0947-4E4C-90CA-9C23363501AB}" srcOrd="0" destOrd="0" presId="urn:microsoft.com/office/officeart/2008/layout/HorizontalMultiLevelHierarchy"/>
    <dgm:cxn modelId="{7A888FC3-C0CA-4295-AA22-D1F24B53121F}" type="presParOf" srcId="{46195B00-4822-4A61-B6D9-898BC9C076D9}" destId="{2A5E723C-6F7B-4113-B65A-2B4648491362}" srcOrd="5" destOrd="0" presId="urn:microsoft.com/office/officeart/2008/layout/HorizontalMultiLevelHierarchy"/>
    <dgm:cxn modelId="{F27DD3BD-ACBD-4953-A627-070EE46B39A3}" type="presParOf" srcId="{2A5E723C-6F7B-4113-B65A-2B4648491362}" destId="{B70BCA4F-1170-4F3B-88BA-FFC5F75930C8}" srcOrd="0" destOrd="0" presId="urn:microsoft.com/office/officeart/2008/layout/HorizontalMultiLevelHierarchy"/>
    <dgm:cxn modelId="{B7AAACB1-5738-4B00-9CAA-CA3F9B6ECC67}" type="presParOf" srcId="{2A5E723C-6F7B-4113-B65A-2B4648491362}" destId="{A32F9D84-58EE-4AC8-839D-7BB32379E1CD}" srcOrd="1" destOrd="0" presId="urn:microsoft.com/office/officeart/2008/layout/HorizontalMultiLevelHierarchy"/>
    <dgm:cxn modelId="{0BE08117-7EC0-4C29-86B4-6B5D0A4CA587}" type="presParOf" srcId="{A32F9D84-58EE-4AC8-839D-7BB32379E1CD}" destId="{6400C8B1-8395-4C0F-B172-4B17E03C5973}" srcOrd="0" destOrd="0" presId="urn:microsoft.com/office/officeart/2008/layout/HorizontalMultiLevelHierarchy"/>
    <dgm:cxn modelId="{41CCDACD-AA3B-4171-9D80-E81B24CA009A}" type="presParOf" srcId="{6400C8B1-8395-4C0F-B172-4B17E03C5973}" destId="{83A42541-5BBA-4F37-B0BD-4AC1520DC0BD}" srcOrd="0" destOrd="0" presId="urn:microsoft.com/office/officeart/2008/layout/HorizontalMultiLevelHierarchy"/>
    <dgm:cxn modelId="{9094464E-5073-44F1-B1B9-1BAE5BBCBA78}" type="presParOf" srcId="{A32F9D84-58EE-4AC8-839D-7BB32379E1CD}" destId="{2933B0F5-889F-4E26-8464-251E79D406CF}" srcOrd="1" destOrd="0" presId="urn:microsoft.com/office/officeart/2008/layout/HorizontalMultiLevelHierarchy"/>
    <dgm:cxn modelId="{03D9CA19-6A34-4049-8C25-B4323EF10DC2}" type="presParOf" srcId="{2933B0F5-889F-4E26-8464-251E79D406CF}" destId="{7B6F7705-8872-4524-BF87-82123579FEF8}" srcOrd="0" destOrd="0" presId="urn:microsoft.com/office/officeart/2008/layout/HorizontalMultiLevelHierarchy"/>
    <dgm:cxn modelId="{3CEB494C-D8BB-487E-A455-9AF3E7F33699}" type="presParOf" srcId="{2933B0F5-889F-4E26-8464-251E79D406CF}" destId="{FDD600B4-4BEF-47E0-B6E9-F5C1687244F1}" srcOrd="1" destOrd="0" presId="urn:microsoft.com/office/officeart/2008/layout/HorizontalMultiLevelHierarchy"/>
    <dgm:cxn modelId="{80472F0B-C784-4F8C-9A9A-1B1F1D830F44}" type="presParOf" srcId="{46195B00-4822-4A61-B6D9-898BC9C076D9}" destId="{E7C12574-5224-4D3F-8B1E-EAB377CFC9DD}" srcOrd="6" destOrd="0" presId="urn:microsoft.com/office/officeart/2008/layout/HorizontalMultiLevelHierarchy"/>
    <dgm:cxn modelId="{F43DE0FC-8B39-4E31-AFE4-3C91FDBCE607}" type="presParOf" srcId="{E7C12574-5224-4D3F-8B1E-EAB377CFC9DD}" destId="{AA115590-508F-4CF2-A3A8-D45BC0DA57FD}" srcOrd="0" destOrd="0" presId="urn:microsoft.com/office/officeart/2008/layout/HorizontalMultiLevelHierarchy"/>
    <dgm:cxn modelId="{E4631845-5C5D-4032-9EB4-9F5600A17A01}" type="presParOf" srcId="{46195B00-4822-4A61-B6D9-898BC9C076D9}" destId="{4F7E8613-710C-4796-9E4D-5656BA182D67}" srcOrd="7" destOrd="0" presId="urn:microsoft.com/office/officeart/2008/layout/HorizontalMultiLevelHierarchy"/>
    <dgm:cxn modelId="{C5E5095F-7E9B-4D3B-8AB8-B00B3EAF6EDB}" type="presParOf" srcId="{4F7E8613-710C-4796-9E4D-5656BA182D67}" destId="{2161D7E9-5C6D-4291-89EB-8519C2FB0B91}" srcOrd="0" destOrd="0" presId="urn:microsoft.com/office/officeart/2008/layout/HorizontalMultiLevelHierarchy"/>
    <dgm:cxn modelId="{B8F1F120-D4C6-4A4E-858B-AC4E3BE81A37}" type="presParOf" srcId="{4F7E8613-710C-4796-9E4D-5656BA182D67}" destId="{97707E19-50BA-4D1C-90A4-3E49CF6FB64B}" srcOrd="1" destOrd="0" presId="urn:microsoft.com/office/officeart/2008/layout/HorizontalMultiLevelHierarchy"/>
    <dgm:cxn modelId="{980D52FA-DDCA-4521-B91E-8AFCF6262769}" type="presParOf" srcId="{97707E19-50BA-4D1C-90A4-3E49CF6FB64B}" destId="{28AEC556-BD4C-4E82-82C3-D85D618DEC72}" srcOrd="0" destOrd="0" presId="urn:microsoft.com/office/officeart/2008/layout/HorizontalMultiLevelHierarchy"/>
    <dgm:cxn modelId="{33B2722E-486F-478C-B162-C7FEE49FAC4C}" type="presParOf" srcId="{28AEC556-BD4C-4E82-82C3-D85D618DEC72}" destId="{0A2B5DC7-B835-47A4-AF4D-EEE5FC8503B4}" srcOrd="0" destOrd="0" presId="urn:microsoft.com/office/officeart/2008/layout/HorizontalMultiLevelHierarchy"/>
    <dgm:cxn modelId="{DABFB479-A48C-4379-843B-B9AFAB3C41D2}" type="presParOf" srcId="{97707E19-50BA-4D1C-90A4-3E49CF6FB64B}" destId="{AB072B02-5DFD-4A58-B879-7D9665EA8DBA}" srcOrd="1" destOrd="0" presId="urn:microsoft.com/office/officeart/2008/layout/HorizontalMultiLevelHierarchy"/>
    <dgm:cxn modelId="{98B30827-5896-42E4-A66F-86145059B3C4}" type="presParOf" srcId="{AB072B02-5DFD-4A58-B879-7D9665EA8DBA}" destId="{486E566E-6532-4C53-80E2-C241986E4B9D}" srcOrd="0" destOrd="0" presId="urn:microsoft.com/office/officeart/2008/layout/HorizontalMultiLevelHierarchy"/>
    <dgm:cxn modelId="{B8C634B9-3926-4BE0-9BF3-FD65288CCFAA}" type="presParOf" srcId="{AB072B02-5DFD-4A58-B879-7D9665EA8DBA}" destId="{49BD3F27-C68F-4B6E-8EB8-4AFD98C97E4B}" srcOrd="1" destOrd="0" presId="urn:microsoft.com/office/officeart/2008/layout/HorizontalMultiLevelHierarchy"/>
    <dgm:cxn modelId="{2E80ABD7-7485-4268-9AE5-10EAE329C169}" type="presParOf" srcId="{46195B00-4822-4A61-B6D9-898BC9C076D9}" destId="{E383B71B-A346-47F8-9FDF-C2B89398D875}" srcOrd="8" destOrd="0" presId="urn:microsoft.com/office/officeart/2008/layout/HorizontalMultiLevelHierarchy"/>
    <dgm:cxn modelId="{BF7FE0FE-E8EE-4769-A72E-BB8AA41DDDD6}" type="presParOf" srcId="{E383B71B-A346-47F8-9FDF-C2B89398D875}" destId="{81331A64-1DA0-4387-9DA3-C7F556AB99AB}" srcOrd="0" destOrd="0" presId="urn:microsoft.com/office/officeart/2008/layout/HorizontalMultiLevelHierarchy"/>
    <dgm:cxn modelId="{418E1EBD-F652-45A2-9EAE-7E5A562712F8}" type="presParOf" srcId="{46195B00-4822-4A61-B6D9-898BC9C076D9}" destId="{4732D6EE-9164-404C-8271-B4BCB9D98C0F}" srcOrd="9" destOrd="0" presId="urn:microsoft.com/office/officeart/2008/layout/HorizontalMultiLevelHierarchy"/>
    <dgm:cxn modelId="{979F951A-879B-4A82-BF75-3D16F7EAC490}" type="presParOf" srcId="{4732D6EE-9164-404C-8271-B4BCB9D98C0F}" destId="{7EB71A80-E56A-4E63-B5AC-54332387D4E7}" srcOrd="0" destOrd="0" presId="urn:microsoft.com/office/officeart/2008/layout/HorizontalMultiLevelHierarchy"/>
    <dgm:cxn modelId="{69D8699B-CD60-4678-9568-1E238FC77C31}" type="presParOf" srcId="{4732D6EE-9164-404C-8271-B4BCB9D98C0F}" destId="{F45E6DAC-2459-44A9-9E81-B000F4C6A1F7}" srcOrd="1" destOrd="0" presId="urn:microsoft.com/office/officeart/2008/layout/HorizontalMultiLevelHierarchy"/>
    <dgm:cxn modelId="{0722838D-3975-4B82-A082-F901CE7C2B43}" type="presParOf" srcId="{F45E6DAC-2459-44A9-9E81-B000F4C6A1F7}" destId="{08A07D7E-DE7E-46F6-8BEF-7C5AC0175971}" srcOrd="0" destOrd="0" presId="urn:microsoft.com/office/officeart/2008/layout/HorizontalMultiLevelHierarchy"/>
    <dgm:cxn modelId="{97FDB7DE-FF7C-4554-9966-673B27AD0E9C}" type="presParOf" srcId="{08A07D7E-DE7E-46F6-8BEF-7C5AC0175971}" destId="{E3185B63-6B23-46E1-8C0B-BA5E8622F322}" srcOrd="0" destOrd="0" presId="urn:microsoft.com/office/officeart/2008/layout/HorizontalMultiLevelHierarchy"/>
    <dgm:cxn modelId="{B41E8520-E46D-4D44-ADE8-F590EEC00CBC}" type="presParOf" srcId="{F45E6DAC-2459-44A9-9E81-B000F4C6A1F7}" destId="{A8C55EF0-8D08-4C2D-9216-9B5482C32BCE}" srcOrd="1" destOrd="0" presId="urn:microsoft.com/office/officeart/2008/layout/HorizontalMultiLevelHierarchy"/>
    <dgm:cxn modelId="{BFE8AA92-97CE-44F1-B1E6-AB312FEF4658}" type="presParOf" srcId="{A8C55EF0-8D08-4C2D-9216-9B5482C32BCE}" destId="{EFF5C663-25ED-461C-8765-3F800781F9BA}" srcOrd="0" destOrd="0" presId="urn:microsoft.com/office/officeart/2008/layout/HorizontalMultiLevelHierarchy"/>
    <dgm:cxn modelId="{877A6A39-EE9F-4182-9169-BE472F64274E}" type="presParOf" srcId="{A8C55EF0-8D08-4C2D-9216-9B5482C32BCE}" destId="{4E46BAC7-B038-4D00-ABE5-F240BE7BD0D4}" srcOrd="1" destOrd="0" presId="urn:microsoft.com/office/officeart/2008/layout/HorizontalMultiLevelHierarchy"/>
    <dgm:cxn modelId="{494EA1C6-9BE2-4D71-A6C1-96EA868F06BE}" type="presParOf" srcId="{46195B00-4822-4A61-B6D9-898BC9C076D9}" destId="{52CC7E72-4327-467A-9712-4F8FBD16DC4E}" srcOrd="10" destOrd="0" presId="urn:microsoft.com/office/officeart/2008/layout/HorizontalMultiLevelHierarchy"/>
    <dgm:cxn modelId="{36EE8F12-1704-4F7A-82B4-BCFBBFF93B09}" type="presParOf" srcId="{52CC7E72-4327-467A-9712-4F8FBD16DC4E}" destId="{973790A6-0BAA-4286-BC99-0F3A744DB7C8}" srcOrd="0" destOrd="0" presId="urn:microsoft.com/office/officeart/2008/layout/HorizontalMultiLevelHierarchy"/>
    <dgm:cxn modelId="{2ACA40C1-1B54-48E6-BD53-1FBEA3A93EFD}" type="presParOf" srcId="{46195B00-4822-4A61-B6D9-898BC9C076D9}" destId="{2A1B5A8A-6275-46E6-ACCB-F22D9055411B}" srcOrd="11" destOrd="0" presId="urn:microsoft.com/office/officeart/2008/layout/HorizontalMultiLevelHierarchy"/>
    <dgm:cxn modelId="{6E57EEEE-60D1-47C6-8F20-DDC437BC779D}" type="presParOf" srcId="{2A1B5A8A-6275-46E6-ACCB-F22D9055411B}" destId="{54BD7E62-68E0-4A3A-9505-112C9560C83C}" srcOrd="0" destOrd="0" presId="urn:microsoft.com/office/officeart/2008/layout/HorizontalMultiLevelHierarchy"/>
    <dgm:cxn modelId="{B03B4A67-7FF9-4128-9BBD-BCE407F99B5A}" type="presParOf" srcId="{2A1B5A8A-6275-46E6-ACCB-F22D9055411B}" destId="{1C14E716-95CE-4679-A22C-5DD16005252C}" srcOrd="1" destOrd="0" presId="urn:microsoft.com/office/officeart/2008/layout/HorizontalMultiLevelHierarchy"/>
    <dgm:cxn modelId="{72C77355-DD24-42D1-ABC7-7C0F20779AA6}" type="presParOf" srcId="{1C14E716-95CE-4679-A22C-5DD16005252C}" destId="{863D5ED9-5195-4417-AB1B-14E2EE681DD8}" srcOrd="0" destOrd="0" presId="urn:microsoft.com/office/officeart/2008/layout/HorizontalMultiLevelHierarchy"/>
    <dgm:cxn modelId="{2AAA6AE4-F709-46A0-8A13-25ADDAACE11E}" type="presParOf" srcId="{863D5ED9-5195-4417-AB1B-14E2EE681DD8}" destId="{DF3E6791-4670-4785-BC5F-5A3D268A2924}" srcOrd="0" destOrd="0" presId="urn:microsoft.com/office/officeart/2008/layout/HorizontalMultiLevelHierarchy"/>
    <dgm:cxn modelId="{77624B02-7ED4-4477-A2F5-4D0A2BAC4AA5}" type="presParOf" srcId="{1C14E716-95CE-4679-A22C-5DD16005252C}" destId="{B907822F-C4A1-4B89-994E-6F1D3FC8F15B}" srcOrd="1" destOrd="0" presId="urn:microsoft.com/office/officeart/2008/layout/HorizontalMultiLevelHierarchy"/>
    <dgm:cxn modelId="{6A662D53-087F-4AC6-8011-39E256C85A6E}" type="presParOf" srcId="{B907822F-C4A1-4B89-994E-6F1D3FC8F15B}" destId="{57BEE70F-BC66-44E4-A0A3-7450C66F32FD}" srcOrd="0" destOrd="0" presId="urn:microsoft.com/office/officeart/2008/layout/HorizontalMultiLevelHierarchy"/>
    <dgm:cxn modelId="{E3629271-3D7E-4120-A446-1B8C8768BE08}" type="presParOf" srcId="{B907822F-C4A1-4B89-994E-6F1D3FC8F15B}" destId="{FD44BF0B-9A97-4E6E-9BF7-038D6DE7419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C3F526-D8AF-47EA-9F4C-F7A02B01DE6C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5E33C15-8C2D-40F5-9BA8-3D46F8FD423F}">
      <dgm:prSet phldrT="[Text]" custT="1"/>
      <dgm:spPr>
        <a:solidFill>
          <a:srgbClr val="FF6600"/>
        </a:solidFill>
      </dgm:spPr>
      <dgm:t>
        <a:bodyPr/>
        <a:lstStyle/>
        <a:p>
          <a:r>
            <a:rPr lang="en-US" sz="1400" dirty="0">
              <a:solidFill>
                <a:schemeClr val="bg1">
                  <a:lumMod val="95000"/>
                </a:schemeClr>
              </a:solidFill>
              <a:latin typeface="+mn-lt"/>
            </a:rPr>
            <a:t>2 Resources </a:t>
          </a:r>
          <a:r>
            <a:rPr lang="en-US" sz="1400" dirty="0" err="1">
              <a:solidFill>
                <a:schemeClr val="bg1">
                  <a:lumMod val="95000"/>
                </a:schemeClr>
              </a:solidFill>
              <a:latin typeface="+mn-lt"/>
            </a:rPr>
            <a:t>Environmentales</a:t>
          </a:r>
          <a:endParaRPr lang="en-US" sz="1400" dirty="0">
            <a:solidFill>
              <a:schemeClr val="bg1">
                <a:lumMod val="95000"/>
              </a:schemeClr>
            </a:solidFill>
            <a:latin typeface="+mn-lt"/>
          </a:endParaRPr>
        </a:p>
      </dgm:t>
    </dgm:pt>
    <dgm:pt modelId="{AD1B7950-3FAC-4E3F-9C78-7323488AEA17}" type="parTrans" cxnId="{7CEC821A-1419-45D1-9EEA-5CF98D4CC015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79F9F59A-8012-4083-BDB5-7F0CF4023114}" type="sibTrans" cxnId="{7CEC821A-1419-45D1-9EEA-5CF98D4CC015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EDDFD5C7-F8FA-4EA2-A0D7-4408BE716B92}">
      <dgm:prSet phldrT="[Text]" custT="1"/>
      <dgm:spPr>
        <a:solidFill>
          <a:srgbClr val="FF4C00"/>
        </a:solidFill>
      </dgm:spPr>
      <dgm:t>
        <a:bodyPr/>
        <a:lstStyle/>
        <a:p>
          <a:pPr algn="ctr">
            <a:buClr>
              <a:schemeClr val="accent1"/>
            </a:buClr>
            <a:buSzPct val="85000"/>
            <a:buFont typeface="Wingdings 2" panose="05020102010507070707" pitchFamily="18" charset="2"/>
            <a:buNone/>
          </a:pPr>
          <a:r>
            <a:rPr lang="en-CA" sz="1400" dirty="0">
              <a:solidFill>
                <a:schemeClr val="bg1">
                  <a:lumMod val="95000"/>
                </a:schemeClr>
              </a:solidFill>
              <a:latin typeface="+mn-lt"/>
            </a:rPr>
            <a:t>2.1 </a:t>
          </a:r>
          <a:r>
            <a:rPr lang="en-US" sz="1400" dirty="0" err="1">
              <a:solidFill>
                <a:schemeClr val="bg1">
                  <a:lumMod val="95000"/>
                </a:schemeClr>
              </a:solidFill>
              <a:latin typeface="+mn-lt"/>
            </a:rPr>
            <a:t>Ressources</a:t>
          </a:r>
          <a:r>
            <a:rPr lang="en-US" sz="1400" dirty="0">
              <a:solidFill>
                <a:schemeClr val="bg1">
                  <a:lumMod val="95000"/>
                </a:schemeClr>
              </a:solidFill>
              <a:latin typeface="+mn-lt"/>
            </a:rPr>
            <a:t> </a:t>
          </a:r>
          <a:r>
            <a:rPr lang="en-US" sz="1400" dirty="0" err="1">
              <a:solidFill>
                <a:schemeClr val="bg1">
                  <a:lumMod val="95000"/>
                </a:schemeClr>
              </a:solidFill>
              <a:latin typeface="+mn-lt"/>
            </a:rPr>
            <a:t>minérales</a:t>
          </a:r>
          <a:endParaRPr lang="en-US" sz="1400" dirty="0">
            <a:solidFill>
              <a:schemeClr val="bg1">
                <a:lumMod val="95000"/>
              </a:schemeClr>
            </a:solidFill>
            <a:latin typeface="+mn-lt"/>
          </a:endParaRPr>
        </a:p>
      </dgm:t>
    </dgm:pt>
    <dgm:pt modelId="{174F3971-403B-4D32-8BF7-B559ACED4BE0}" type="parTrans" cxnId="{5C885F6F-705B-4495-8C40-7217F9D92C2A}">
      <dgm:prSet custT="1"/>
      <dgm:spPr/>
      <dgm:t>
        <a:bodyPr/>
        <a:lstStyle/>
        <a:p>
          <a:endParaRPr lang="en-US" sz="500">
            <a:latin typeface="+mn-lt"/>
          </a:endParaRPr>
        </a:p>
      </dgm:t>
    </dgm:pt>
    <dgm:pt modelId="{E0BC801C-B203-446B-A323-B3B12B5D6AE2}" type="sibTrans" cxnId="{5C885F6F-705B-4495-8C40-7217F9D92C2A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BD276EB1-EBC7-4339-87BD-29AA4CF327B7}">
      <dgm:prSet custT="1"/>
      <dgm:spPr>
        <a:solidFill>
          <a:srgbClr val="F3245B"/>
        </a:solidFill>
      </dgm:spPr>
      <dgm:t>
        <a:bodyPr/>
        <a:lstStyle/>
        <a:p>
          <a:pPr algn="ctr"/>
          <a:r>
            <a:rPr lang="en-CA" sz="1400" dirty="0">
              <a:solidFill>
                <a:schemeClr val="bg1"/>
              </a:solidFill>
              <a:latin typeface="+mn-lt"/>
            </a:rPr>
            <a:t>2.2 </a:t>
          </a:r>
          <a:r>
            <a:rPr lang="en-US" sz="1400" dirty="0" err="1">
              <a:solidFill>
                <a:schemeClr val="bg1"/>
              </a:solidFill>
              <a:latin typeface="+mn-lt"/>
            </a:rPr>
            <a:t>Ressources</a:t>
          </a:r>
          <a:r>
            <a:rPr lang="en-US" sz="1400" dirty="0">
              <a:solidFill>
                <a:schemeClr val="bg1"/>
              </a:solidFill>
              <a:latin typeface="+mn-lt"/>
            </a:rPr>
            <a:t> </a:t>
          </a:r>
          <a:r>
            <a:rPr lang="en-US" sz="1400" dirty="0" err="1">
              <a:solidFill>
                <a:schemeClr val="bg1"/>
              </a:solidFill>
              <a:latin typeface="+mn-lt"/>
            </a:rPr>
            <a:t>énergétiques</a:t>
          </a:r>
          <a:endParaRPr lang="en-CA" sz="1400" dirty="0">
            <a:solidFill>
              <a:schemeClr val="bg1"/>
            </a:solidFill>
            <a:latin typeface="+mn-lt"/>
          </a:endParaRPr>
        </a:p>
      </dgm:t>
    </dgm:pt>
    <dgm:pt modelId="{13F88410-61F7-496F-B669-8C3386022709}" type="parTrans" cxnId="{92BFDC3A-746B-4ABD-AD4B-C96E96E75D8F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B4D53519-EDA7-4196-B205-BE398C487E48}" type="sibTrans" cxnId="{92BFDC3A-746B-4ABD-AD4B-C96E96E75D8F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E7E76D3B-EA5A-443C-8A42-9498E3170DCB}">
      <dgm:prSet custT="1"/>
      <dgm:spPr>
        <a:solidFill>
          <a:srgbClr val="DEAF00"/>
        </a:solidFill>
      </dgm:spPr>
      <dgm:t>
        <a:bodyPr/>
        <a:lstStyle/>
        <a:p>
          <a:pPr algn="ctr"/>
          <a:r>
            <a:rPr lang="en-CA" sz="1400" dirty="0">
              <a:solidFill>
                <a:schemeClr val="tx1"/>
              </a:solidFill>
              <a:latin typeface="+mn-lt"/>
            </a:rPr>
            <a:t>2.3 Terre</a:t>
          </a:r>
        </a:p>
      </dgm:t>
    </dgm:pt>
    <dgm:pt modelId="{30D7E923-546F-4A67-9377-30D64397B237}" type="parTrans" cxnId="{49F40AA2-7AE1-4780-B28D-10582E3E2EFD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B8C0FDF8-D235-4560-ABCD-81C47207725E}" type="sibTrans" cxnId="{49F40AA2-7AE1-4780-B28D-10582E3E2EFD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886C8D37-4B10-42CF-B20D-08E0C049A253}">
      <dgm:prSet custT="1"/>
      <dgm:spPr>
        <a:solidFill>
          <a:srgbClr val="157D63"/>
        </a:solidFill>
      </dgm:spPr>
      <dgm:t>
        <a:bodyPr/>
        <a:lstStyle/>
        <a:p>
          <a:pPr algn="ctr"/>
          <a:r>
            <a:rPr lang="en-CA" sz="1400" dirty="0">
              <a:solidFill>
                <a:schemeClr val="bg1"/>
              </a:solidFill>
              <a:latin typeface="+mn-lt"/>
            </a:rPr>
            <a:t>2.4 </a:t>
          </a:r>
          <a:r>
            <a:rPr lang="en-US" sz="1400" dirty="0" err="1">
              <a:solidFill>
                <a:schemeClr val="bg1"/>
              </a:solidFill>
              <a:latin typeface="+mn-lt"/>
            </a:rPr>
            <a:t>Ressources</a:t>
          </a:r>
          <a:r>
            <a:rPr lang="en-US" sz="1400" dirty="0">
              <a:solidFill>
                <a:schemeClr val="bg1"/>
              </a:solidFill>
              <a:latin typeface="+mn-lt"/>
            </a:rPr>
            <a:t> </a:t>
          </a:r>
          <a:r>
            <a:rPr lang="en-US" sz="1400" dirty="0" err="1">
              <a:solidFill>
                <a:schemeClr val="bg1"/>
              </a:solidFill>
              <a:latin typeface="+mn-lt"/>
            </a:rPr>
            <a:t>en</a:t>
          </a:r>
          <a:r>
            <a:rPr lang="en-US" sz="1400" dirty="0">
              <a:solidFill>
                <a:schemeClr val="bg1"/>
              </a:solidFill>
              <a:latin typeface="+mn-lt"/>
            </a:rPr>
            <a:t> sols</a:t>
          </a:r>
          <a:endParaRPr lang="en-CA" sz="1400" dirty="0">
            <a:solidFill>
              <a:schemeClr val="bg1"/>
            </a:solidFill>
            <a:latin typeface="+mn-lt"/>
          </a:endParaRPr>
        </a:p>
      </dgm:t>
    </dgm:pt>
    <dgm:pt modelId="{FE8780EC-D968-42A9-AE6C-41A2B7389F30}" type="parTrans" cxnId="{0341CD6B-6C14-4A2E-9D0F-74CB3D57C588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976A5985-39CD-4FDD-95BC-C99ED3AC2CB4}" type="sibTrans" cxnId="{0341CD6B-6C14-4A2E-9D0F-74CB3D57C588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0FE03547-FBA2-48C0-80F9-86553BE918E6}">
      <dgm:prSet custT="1"/>
      <dgm:spPr>
        <a:solidFill>
          <a:srgbClr val="76B000"/>
        </a:solidFill>
      </dgm:spPr>
      <dgm:t>
        <a:bodyPr/>
        <a:lstStyle/>
        <a:p>
          <a:pPr algn="ctr"/>
          <a:r>
            <a:rPr lang="en-CA" sz="1400" dirty="0">
              <a:solidFill>
                <a:schemeClr val="bg1"/>
              </a:solidFill>
              <a:latin typeface="+mn-lt"/>
            </a:rPr>
            <a:t>2.5 </a:t>
          </a:r>
          <a:r>
            <a:rPr lang="en-US" sz="1400" dirty="0" err="1">
              <a:solidFill>
                <a:schemeClr val="bg1"/>
              </a:solidFill>
              <a:latin typeface="+mn-lt"/>
            </a:rPr>
            <a:t>Ressources</a:t>
          </a:r>
          <a:r>
            <a:rPr lang="en-US" sz="1400" dirty="0">
              <a:solidFill>
                <a:schemeClr val="bg1"/>
              </a:solidFill>
              <a:latin typeface="+mn-lt"/>
            </a:rPr>
            <a:t> </a:t>
          </a:r>
          <a:r>
            <a:rPr lang="en-US" sz="1400" dirty="0" err="1">
              <a:solidFill>
                <a:schemeClr val="bg1"/>
              </a:solidFill>
              <a:latin typeface="+mn-lt"/>
            </a:rPr>
            <a:t>biologiques</a:t>
          </a:r>
          <a:endParaRPr lang="en-CA" sz="1400" dirty="0">
            <a:solidFill>
              <a:schemeClr val="bg1"/>
            </a:solidFill>
            <a:latin typeface="+mn-lt"/>
          </a:endParaRPr>
        </a:p>
      </dgm:t>
    </dgm:pt>
    <dgm:pt modelId="{E955E68B-B307-4288-97FD-6287C0C5EDD3}" type="parTrans" cxnId="{229AB0B3-84A7-4097-A07A-3C0446B153AA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D5FA8C4A-1587-4294-931B-AC9B3AFB2FD3}" type="sibTrans" cxnId="{229AB0B3-84A7-4097-A07A-3C0446B153AA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047E7F16-12C7-438A-A0AD-CD357B70999B}">
      <dgm:prSet custT="1"/>
      <dgm:spPr>
        <a:solidFill>
          <a:srgbClr val="6C9EFF"/>
        </a:solidFill>
      </dgm:spPr>
      <dgm:t>
        <a:bodyPr/>
        <a:lstStyle/>
        <a:p>
          <a:pPr algn="ctr"/>
          <a:r>
            <a:rPr lang="en-CA" sz="1400" dirty="0">
              <a:solidFill>
                <a:schemeClr val="tx1"/>
              </a:solidFill>
              <a:latin typeface="+mn-lt"/>
            </a:rPr>
            <a:t>2.6 </a:t>
          </a:r>
          <a:r>
            <a:rPr lang="en-US" sz="1400" dirty="0" err="1">
              <a:solidFill>
                <a:schemeClr val="tx1"/>
              </a:solidFill>
              <a:latin typeface="+mn-lt"/>
            </a:rPr>
            <a:t>Ressources</a:t>
          </a:r>
          <a:r>
            <a:rPr lang="en-US" sz="1400" dirty="0">
              <a:solidFill>
                <a:schemeClr val="tx1"/>
              </a:solidFill>
              <a:latin typeface="+mn-lt"/>
            </a:rPr>
            <a:t> </a:t>
          </a:r>
          <a:r>
            <a:rPr lang="en-US" sz="1400" dirty="0" err="1">
              <a:solidFill>
                <a:schemeClr val="tx1"/>
              </a:solidFill>
              <a:latin typeface="+mn-lt"/>
            </a:rPr>
            <a:t>en</a:t>
          </a:r>
          <a:r>
            <a:rPr lang="en-US" sz="1400" dirty="0">
              <a:solidFill>
                <a:schemeClr val="tx1"/>
              </a:solidFill>
              <a:latin typeface="+mn-lt"/>
            </a:rPr>
            <a:t> </a:t>
          </a:r>
          <a:r>
            <a:rPr lang="en-US" sz="1400" dirty="0" err="1">
              <a:solidFill>
                <a:schemeClr val="tx1"/>
              </a:solidFill>
              <a:latin typeface="+mn-lt"/>
            </a:rPr>
            <a:t>eau</a:t>
          </a:r>
          <a:endParaRPr lang="en-CA" sz="1400" dirty="0">
            <a:solidFill>
              <a:schemeClr val="tx1"/>
            </a:solidFill>
            <a:latin typeface="+mn-lt"/>
          </a:endParaRPr>
        </a:p>
      </dgm:t>
    </dgm:pt>
    <dgm:pt modelId="{5B02B6B7-EA06-47A1-AA4F-EEFBCAA561FA}" type="parTrans" cxnId="{6F7773CC-FED0-4A01-8749-77A211061D24}">
      <dgm:prSet custT="1"/>
      <dgm:spPr/>
      <dgm:t>
        <a:bodyPr/>
        <a:lstStyle/>
        <a:p>
          <a:endParaRPr lang="en-US" sz="500">
            <a:latin typeface="+mn-lt"/>
          </a:endParaRPr>
        </a:p>
      </dgm:t>
    </dgm:pt>
    <dgm:pt modelId="{C6ED207B-8088-4311-9104-222B4B852EFE}" type="sibTrans" cxnId="{6F7773CC-FED0-4A01-8749-77A211061D24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942E25AB-DAE1-4453-8219-A58CCF198B38}">
      <dgm:prSet phldrT="[Text]" custT="1"/>
      <dgm:spPr>
        <a:solidFill>
          <a:srgbClr val="F1F155"/>
        </a:solidFill>
      </dgm:spPr>
      <dgm:t>
        <a:bodyPr/>
        <a:lstStyle/>
        <a:p>
          <a:pPr algn="l">
            <a:buClr>
              <a:schemeClr val="accent1"/>
            </a:buClr>
            <a:buSzPct val="85000"/>
            <a:buFont typeface="Wingdings 2" panose="05020102010507070707" pitchFamily="18" charset="2"/>
            <a:buNone/>
          </a:pPr>
          <a:r>
            <a:rPr lang="en-CA" sz="1200" kern="1200" dirty="0">
              <a:solidFill>
                <a:schemeClr val="tx1"/>
              </a:solidFill>
              <a:latin typeface="+mn-lt"/>
            </a:rPr>
            <a:t> 2.1.1: </a:t>
          </a:r>
          <a:r>
            <a:rPr lang="fr-FR" sz="1200" kern="1200" dirty="0">
              <a:solidFill>
                <a:schemeClr val="tx1"/>
              </a:solidFill>
              <a:latin typeface="+mn-lt"/>
            </a:rPr>
            <a:t>Stocks et </a:t>
          </a:r>
          <a:r>
            <a:rPr lang="fr-FR" sz="1200" kern="1200" dirty="0">
              <a:solidFill>
                <a:prstClr val="black"/>
              </a:solidFill>
              <a:latin typeface="Constantia"/>
              <a:ea typeface="+mn-ea"/>
              <a:cs typeface="+mn-cs"/>
            </a:rPr>
            <a:t>variations</a:t>
          </a:r>
          <a:r>
            <a:rPr lang="fr-FR" sz="1200" kern="1200" dirty="0">
              <a:solidFill>
                <a:schemeClr val="tx1"/>
              </a:solidFill>
              <a:latin typeface="+mn-lt"/>
            </a:rPr>
            <a:t> des ressources minérales</a:t>
          </a:r>
          <a:endParaRPr lang="en-US" sz="1200" kern="1200" dirty="0">
            <a:solidFill>
              <a:schemeClr val="tx1"/>
            </a:solidFill>
            <a:latin typeface="+mn-lt"/>
          </a:endParaRPr>
        </a:p>
      </dgm:t>
    </dgm:pt>
    <dgm:pt modelId="{77986A11-10DF-4438-8A65-85253501B886}" type="parTrans" cxnId="{704AF900-8DF2-4366-BA6D-83B93C6F0046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FA378375-D561-4E60-85DC-5DF264963954}" type="sibTrans" cxnId="{704AF900-8DF2-4366-BA6D-83B93C6F0046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DE630F25-AC26-49B7-B14C-87C04F4C1497}">
      <dgm:prSet custT="1"/>
      <dgm:spPr>
        <a:solidFill>
          <a:srgbClr val="F1F155"/>
        </a:solidFill>
      </dgm:spPr>
      <dgm:t>
        <a:bodyPr/>
        <a:lstStyle/>
        <a:p>
          <a:pPr algn="l"/>
          <a:r>
            <a:rPr lang="en-CA" sz="1200" kern="1200" dirty="0">
              <a:solidFill>
                <a:schemeClr val="tx1"/>
              </a:solidFill>
              <a:latin typeface="+mn-lt"/>
            </a:rPr>
            <a:t> 2.2.1: </a:t>
          </a:r>
          <a:r>
            <a:rPr lang="fr-FR" sz="1200" kern="1200" dirty="0">
              <a:solidFill>
                <a:prstClr val="black"/>
              </a:solidFill>
              <a:latin typeface="Constantia"/>
              <a:ea typeface="+mn-ea"/>
              <a:cs typeface="+mn-cs"/>
            </a:rPr>
            <a:t>Stocks et variations des ressources énergétiques</a:t>
          </a:r>
          <a:endParaRPr lang="en-CA" sz="1200" kern="1200" dirty="0">
            <a:solidFill>
              <a:prstClr val="black"/>
            </a:solidFill>
            <a:latin typeface="Constantia"/>
            <a:ea typeface="+mn-ea"/>
            <a:cs typeface="+mn-cs"/>
          </a:endParaRPr>
        </a:p>
      </dgm:t>
    </dgm:pt>
    <dgm:pt modelId="{81BD092C-FC1D-4387-B97F-CC48AAEAF526}" type="parTrans" cxnId="{E2767A93-3460-4917-9141-B676619C4C75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A2E3DA4C-0B8D-4555-BFCD-8D1FCAA46513}" type="sibTrans" cxnId="{E2767A93-3460-4917-9141-B676619C4C75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DA22F08F-FE14-4E93-ADF8-399593EC3BD7}">
      <dgm:prSet custT="1"/>
      <dgm:spPr>
        <a:solidFill>
          <a:srgbClr val="FE6701"/>
        </a:solidFill>
      </dgm:spPr>
      <dgm:t>
        <a:bodyPr/>
        <a:lstStyle/>
        <a:p>
          <a:pPr algn="l"/>
          <a:r>
            <a:rPr lang="en-US" sz="1200" dirty="0">
              <a:solidFill>
                <a:schemeClr val="bg1">
                  <a:lumMod val="95000"/>
                </a:schemeClr>
              </a:solidFill>
              <a:latin typeface="+mn-lt"/>
            </a:rPr>
            <a:t> 2.3.1: </a:t>
          </a:r>
          <a:r>
            <a:rPr lang="fr-FR" sz="1200" dirty="0"/>
            <a:t>L'utilisation des terres</a:t>
          </a:r>
          <a:endParaRPr lang="en-CA" sz="1200" dirty="0">
            <a:solidFill>
              <a:schemeClr val="bg1">
                <a:lumMod val="95000"/>
              </a:schemeClr>
            </a:solidFill>
            <a:latin typeface="+mn-lt"/>
          </a:endParaRPr>
        </a:p>
      </dgm:t>
    </dgm:pt>
    <dgm:pt modelId="{CE35116A-4847-423D-A346-F07C3D7CDE83}" type="parTrans" cxnId="{6C5BFFCD-0F22-49E7-BF07-723C8B8AB431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7252A6F6-9491-4E0A-8C8C-51A766051E7F}" type="sibTrans" cxnId="{6C5BFFCD-0F22-49E7-BF07-723C8B8AB431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93CE3C03-20E0-4DB7-AD92-FFE1C8677B78}">
      <dgm:prSet custT="1"/>
      <dgm:spPr>
        <a:solidFill>
          <a:srgbClr val="FF6600"/>
        </a:solidFill>
      </dgm:spPr>
      <dgm:t>
        <a:bodyPr/>
        <a:lstStyle/>
        <a:p>
          <a:pPr algn="l"/>
          <a:r>
            <a:rPr lang="en-US" sz="1200" dirty="0">
              <a:solidFill>
                <a:schemeClr val="bg1">
                  <a:lumMod val="95000"/>
                </a:schemeClr>
              </a:solidFill>
              <a:latin typeface="+mn-lt"/>
            </a:rPr>
            <a:t> 2.4.1: </a:t>
          </a:r>
          <a:r>
            <a:rPr lang="fr-FR" sz="1200" dirty="0"/>
            <a:t>Ressources en sols</a:t>
          </a:r>
          <a:endParaRPr lang="en-CA" sz="1200" dirty="0">
            <a:solidFill>
              <a:schemeClr val="bg1">
                <a:lumMod val="95000"/>
              </a:schemeClr>
            </a:solidFill>
            <a:latin typeface="+mn-lt"/>
          </a:endParaRPr>
        </a:p>
      </dgm:t>
    </dgm:pt>
    <dgm:pt modelId="{BA3AE646-FE26-4B32-A96C-2BA628EE64D6}" type="parTrans" cxnId="{D870BCA8-0764-43DD-B05E-E7AB1ACDE58B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38A0E70E-9705-4979-83F6-E47D92924E98}" type="sibTrans" cxnId="{D870BCA8-0764-43DD-B05E-E7AB1ACDE58B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88970DC5-ECF2-4302-8DF6-BE8899D15D16}">
      <dgm:prSet custT="1"/>
      <dgm:spPr>
        <a:solidFill>
          <a:srgbClr val="7030A0"/>
        </a:solidFill>
      </dgm:spPr>
      <dgm:t>
        <a:bodyPr/>
        <a:lstStyle/>
        <a:p>
          <a:pPr algn="l"/>
          <a:r>
            <a:rPr lang="en-US" sz="1200" dirty="0">
              <a:solidFill>
                <a:schemeClr val="bg1"/>
              </a:solidFill>
              <a:latin typeface="+mn-lt"/>
            </a:rPr>
            <a:t> 2.5.1: </a:t>
          </a:r>
          <a:r>
            <a:rPr lang="en-US" sz="1200" dirty="0" err="1">
              <a:solidFill>
                <a:schemeClr val="bg1"/>
              </a:solidFill>
              <a:latin typeface="+mn-lt"/>
            </a:rPr>
            <a:t>Ressources</a:t>
          </a:r>
          <a:r>
            <a:rPr lang="en-US" sz="1200" dirty="0">
              <a:solidFill>
                <a:schemeClr val="bg1"/>
              </a:solidFill>
              <a:latin typeface="+mn-lt"/>
            </a:rPr>
            <a:t> </a:t>
          </a:r>
          <a:r>
            <a:rPr lang="en-US" sz="1200" dirty="0" err="1">
              <a:solidFill>
                <a:schemeClr val="bg1"/>
              </a:solidFill>
              <a:latin typeface="+mn-lt"/>
            </a:rPr>
            <a:t>en</a:t>
          </a:r>
          <a:r>
            <a:rPr lang="en-US" sz="1200" dirty="0">
              <a:solidFill>
                <a:schemeClr val="bg1"/>
              </a:solidFill>
              <a:latin typeface="+mn-lt"/>
            </a:rPr>
            <a:t> </a:t>
          </a:r>
          <a:r>
            <a:rPr lang="en-US" sz="1200" dirty="0" err="1">
              <a:solidFill>
                <a:schemeClr val="bg1"/>
              </a:solidFill>
              <a:latin typeface="+mn-lt"/>
            </a:rPr>
            <a:t>bois</a:t>
          </a:r>
          <a:endParaRPr lang="en-CA" sz="1200" dirty="0">
            <a:solidFill>
              <a:schemeClr val="bg1"/>
            </a:solidFill>
            <a:latin typeface="+mn-lt"/>
          </a:endParaRPr>
        </a:p>
      </dgm:t>
    </dgm:pt>
    <dgm:pt modelId="{6DF7A766-5E04-4CCB-B91A-7BDBEFA35134}" type="parTrans" cxnId="{4717F0E9-C61D-4678-A39A-52ABC0774403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9A8AF92C-5397-471B-A37D-8CEC523A5E3D}" type="sibTrans" cxnId="{4717F0E9-C61D-4678-A39A-52ABC0774403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FF1DC07C-1991-43B7-A83F-7FFDFEEE2471}">
      <dgm:prSet custT="1"/>
      <dgm:spPr>
        <a:solidFill>
          <a:srgbClr val="DEAF00"/>
        </a:solidFill>
      </dgm:spPr>
      <dgm:t>
        <a:bodyPr/>
        <a:lstStyle/>
        <a:p>
          <a:pPr algn="l"/>
          <a:r>
            <a:rPr lang="en-US" sz="1200" kern="1200" dirty="0">
              <a:solidFill>
                <a:schemeClr val="tx1"/>
              </a:solidFill>
              <a:latin typeface="+mn-lt"/>
            </a:rPr>
            <a:t> 2.6.1: </a:t>
          </a:r>
          <a:r>
            <a:rPr lang="fr-FR" sz="1200" kern="1200" dirty="0">
              <a:solidFill>
                <a:prstClr val="black"/>
              </a:solidFill>
              <a:latin typeface="Constantia"/>
              <a:ea typeface="+mn-ea"/>
              <a:cs typeface="+mn-cs"/>
            </a:rPr>
            <a:t>Ressources en eau</a:t>
          </a:r>
          <a:endParaRPr lang="en-CA" sz="1200" kern="1200" dirty="0">
            <a:solidFill>
              <a:prstClr val="black"/>
            </a:solidFill>
            <a:latin typeface="Constantia"/>
            <a:ea typeface="+mn-ea"/>
            <a:cs typeface="+mn-cs"/>
          </a:endParaRPr>
        </a:p>
      </dgm:t>
    </dgm:pt>
    <dgm:pt modelId="{82941C01-027A-4238-AEC4-4EB53014DCC6}" type="parTrans" cxnId="{73BF362B-532E-477A-B27A-F111D45AC5BE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65E28E18-748A-4F81-A114-BE7A874F226A}" type="sibTrans" cxnId="{73BF362B-532E-477A-B27A-F111D45AC5BE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85D1023A-6CAE-4AFC-B919-6A381D1C8B0D}">
      <dgm:prSet custT="1"/>
      <dgm:spPr>
        <a:solidFill>
          <a:srgbClr val="FFFF00"/>
        </a:solidFill>
      </dgm:spPr>
      <dgm:t>
        <a:bodyPr/>
        <a:lstStyle/>
        <a:p>
          <a:pPr algn="l">
            <a:buClr>
              <a:schemeClr val="accent1"/>
            </a:buClr>
            <a:buSzPct val="85000"/>
            <a:buFont typeface="Wingdings 2" panose="05020102010507070707" pitchFamily="18" charset="2"/>
            <a:buNone/>
          </a:pPr>
          <a:r>
            <a:rPr lang="en-CA" sz="1200" dirty="0">
              <a:solidFill>
                <a:schemeClr val="tx1"/>
              </a:solidFill>
              <a:latin typeface="+mn-lt"/>
            </a:rPr>
            <a:t> 2.1.2: </a:t>
          </a:r>
          <a:r>
            <a:rPr lang="fr-FR" sz="1200" dirty="0">
              <a:solidFill>
                <a:schemeClr val="tx1"/>
              </a:solidFill>
              <a:latin typeface="+mn-lt"/>
            </a:rPr>
            <a:t>Production et commerce de minéraux</a:t>
          </a:r>
          <a:endParaRPr lang="en-US" sz="1200" dirty="0">
            <a:solidFill>
              <a:schemeClr val="tx1"/>
            </a:solidFill>
            <a:latin typeface="+mn-lt"/>
          </a:endParaRPr>
        </a:p>
      </dgm:t>
    </dgm:pt>
    <dgm:pt modelId="{C838A4F3-858E-4DBC-B98F-9FAA921945AF}" type="parTrans" cxnId="{0203B550-2DF0-420E-BED4-3D540443FD9F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5242EBBA-B990-4B84-9453-9FCBB55DB541}" type="sibTrans" cxnId="{0203B550-2DF0-420E-BED4-3D540443FD9F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A136D2D9-065E-4547-87DA-45FDEB405CF7}">
      <dgm:prSet custT="1"/>
      <dgm:spPr>
        <a:solidFill>
          <a:srgbClr val="FFFF00"/>
        </a:solidFill>
      </dgm:spPr>
      <dgm:t>
        <a:bodyPr/>
        <a:lstStyle/>
        <a:p>
          <a:pPr algn="l"/>
          <a:r>
            <a:rPr lang="en-CA" sz="1200" dirty="0">
              <a:solidFill>
                <a:schemeClr val="tx1"/>
              </a:solidFill>
              <a:latin typeface="+mn-lt"/>
            </a:rPr>
            <a:t> 2.2.2: </a:t>
          </a:r>
          <a:r>
            <a:rPr lang="fr-FR" sz="1200" dirty="0">
              <a:solidFill>
                <a:schemeClr val="tx1"/>
              </a:solidFill>
              <a:latin typeface="+mn-lt"/>
            </a:rPr>
            <a:t>Production, commerce et consommation d'énergie</a:t>
          </a:r>
          <a:endParaRPr lang="en-US" sz="1200" dirty="0">
            <a:solidFill>
              <a:schemeClr val="tx1"/>
            </a:solidFill>
            <a:latin typeface="+mn-lt"/>
          </a:endParaRPr>
        </a:p>
      </dgm:t>
    </dgm:pt>
    <dgm:pt modelId="{73D7C5B5-B077-4860-9DD3-54BC7168E785}" type="parTrans" cxnId="{13A9C7E5-84AA-4725-90A2-80B5404755C2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C38DE430-4015-49A9-B6E2-546526C9491F}" type="sibTrans" cxnId="{13A9C7E5-84AA-4725-90A2-80B5404755C2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11F2D232-1D9C-4F36-898A-D1070CEC0C12}">
      <dgm:prSet custT="1"/>
      <dgm:spPr>
        <a:solidFill>
          <a:srgbClr val="FF6600"/>
        </a:solidFill>
      </dgm:spPr>
      <dgm:t>
        <a:bodyPr/>
        <a:lstStyle/>
        <a:p>
          <a:pPr algn="l"/>
          <a:r>
            <a:rPr lang="en-CA" sz="1200" dirty="0">
              <a:solidFill>
                <a:schemeClr val="bg1">
                  <a:lumMod val="95000"/>
                </a:schemeClr>
              </a:solidFill>
              <a:latin typeface="+mn-lt"/>
            </a:rPr>
            <a:t> 2.3.2: </a:t>
          </a:r>
          <a:r>
            <a:rPr lang="fr-FR" sz="1200" dirty="0"/>
            <a:t>Utilisation des terres forestières</a:t>
          </a:r>
          <a:endParaRPr lang="en-US" sz="1200" dirty="0">
            <a:solidFill>
              <a:schemeClr val="bg1">
                <a:lumMod val="95000"/>
              </a:schemeClr>
            </a:solidFill>
            <a:latin typeface="+mn-lt"/>
          </a:endParaRPr>
        </a:p>
      </dgm:t>
    </dgm:pt>
    <dgm:pt modelId="{38DC1ACB-F1A5-4C48-A3A3-E4F6D2DEB97E}" type="parTrans" cxnId="{4081B288-0F30-432B-BA53-75142726AA3D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65AE5F05-587C-4573-8790-357DE2D6480F}" type="sibTrans" cxnId="{4081B288-0F30-432B-BA53-75142726AA3D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B3F1FE39-B470-4472-8E5F-93C11FA1AD7C}">
      <dgm:prSet custT="1"/>
      <dgm:spPr>
        <a:solidFill>
          <a:srgbClr val="7030A0"/>
        </a:solidFill>
      </dgm:spPr>
      <dgm:t>
        <a:bodyPr/>
        <a:lstStyle/>
        <a:p>
          <a:pPr algn="l"/>
          <a:r>
            <a:rPr lang="en-US" sz="1200" dirty="0">
              <a:solidFill>
                <a:schemeClr val="bg1"/>
              </a:solidFill>
              <a:latin typeface="+mn-lt"/>
            </a:rPr>
            <a:t> 2.5.2: </a:t>
          </a:r>
          <a:r>
            <a:rPr lang="en-US" sz="1200" dirty="0" err="1">
              <a:solidFill>
                <a:schemeClr val="bg1"/>
              </a:solidFill>
              <a:latin typeface="+mn-lt"/>
            </a:rPr>
            <a:t>Ressources</a:t>
          </a:r>
          <a:r>
            <a:rPr lang="en-US" sz="1200" dirty="0">
              <a:solidFill>
                <a:schemeClr val="bg1"/>
              </a:solidFill>
              <a:latin typeface="+mn-lt"/>
            </a:rPr>
            <a:t> </a:t>
          </a:r>
          <a:r>
            <a:rPr lang="en-US" sz="1200" dirty="0" err="1">
              <a:solidFill>
                <a:schemeClr val="bg1"/>
              </a:solidFill>
              <a:latin typeface="+mn-lt"/>
            </a:rPr>
            <a:t>aquatiques</a:t>
          </a:r>
          <a:endParaRPr lang="en-US" sz="1200" dirty="0">
            <a:solidFill>
              <a:schemeClr val="bg1"/>
            </a:solidFill>
            <a:latin typeface="+mn-lt"/>
          </a:endParaRPr>
        </a:p>
      </dgm:t>
    </dgm:pt>
    <dgm:pt modelId="{595F7BC6-64B4-4D3B-A721-177AD527E3BD}" type="parTrans" cxnId="{A0346077-876E-4A35-9146-225C31158F2A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11F0E6BA-8C0F-4BC0-8F7C-E93AF91B8412}" type="sibTrans" cxnId="{A0346077-876E-4A35-9146-225C31158F2A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BB8E5110-94BE-48B7-B532-3AE1037BFA1A}">
      <dgm:prSet custT="1"/>
      <dgm:spPr>
        <a:solidFill>
          <a:srgbClr val="7030A0"/>
        </a:solidFill>
      </dgm:spPr>
      <dgm:t>
        <a:bodyPr/>
        <a:lstStyle/>
        <a:p>
          <a:pPr algn="l"/>
          <a:r>
            <a:rPr lang="en-US" sz="1200" dirty="0">
              <a:solidFill>
                <a:schemeClr val="bg1"/>
              </a:solidFill>
              <a:latin typeface="+mn-lt"/>
            </a:rPr>
            <a:t> 2.5.3: Cultures</a:t>
          </a:r>
        </a:p>
      </dgm:t>
    </dgm:pt>
    <dgm:pt modelId="{F0E4918F-446C-4A77-A2A2-426615F8C519}" type="parTrans" cxnId="{4DE3B818-23E1-48E9-8D10-1ACEF8A06C8E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6C4AB984-808C-4886-B9BB-20B17D9CCC08}" type="sibTrans" cxnId="{4DE3B818-23E1-48E9-8D10-1ACEF8A06C8E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3106A8B7-5432-4539-A4BC-789EA2AC9C17}">
      <dgm:prSet custT="1"/>
      <dgm:spPr>
        <a:solidFill>
          <a:srgbClr val="7030A0"/>
        </a:solidFill>
      </dgm:spPr>
      <dgm:t>
        <a:bodyPr/>
        <a:lstStyle/>
        <a:p>
          <a:pPr algn="l"/>
          <a:r>
            <a:rPr lang="en-US" sz="1200" dirty="0">
              <a:solidFill>
                <a:schemeClr val="bg1"/>
              </a:solidFill>
              <a:latin typeface="+mn-lt"/>
            </a:rPr>
            <a:t> 2.5.4: </a:t>
          </a:r>
          <a:r>
            <a:rPr lang="en-US" sz="1200" dirty="0" err="1">
              <a:solidFill>
                <a:schemeClr val="bg1"/>
              </a:solidFill>
              <a:latin typeface="+mn-lt"/>
            </a:rPr>
            <a:t>Bétail</a:t>
          </a:r>
          <a:endParaRPr lang="en-US" sz="1200" dirty="0">
            <a:solidFill>
              <a:schemeClr val="bg1"/>
            </a:solidFill>
            <a:latin typeface="+mn-lt"/>
          </a:endParaRPr>
        </a:p>
      </dgm:t>
    </dgm:pt>
    <dgm:pt modelId="{F1FA7C5A-A257-48C1-822B-38655DA7AB3D}" type="parTrans" cxnId="{15D31D25-ADA8-41AD-9A71-F9C5C50741B5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82430FFE-73D3-4CF4-A9F8-943106951A72}" type="sibTrans" cxnId="{15D31D25-ADA8-41AD-9A71-F9C5C50741B5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C450355E-A86B-4C98-9992-2ADC98E8CB14}">
      <dgm:prSet custT="1"/>
      <dgm:spPr>
        <a:solidFill>
          <a:srgbClr val="7030A0"/>
        </a:solidFill>
      </dgm:spPr>
      <dgm:t>
        <a:bodyPr/>
        <a:lstStyle/>
        <a:p>
          <a:pPr algn="l"/>
          <a:r>
            <a:rPr lang="en-CA" sz="1200" dirty="0">
              <a:solidFill>
                <a:schemeClr val="bg1"/>
              </a:solidFill>
              <a:latin typeface="+mn-lt"/>
            </a:rPr>
            <a:t> 2.5.5: </a:t>
          </a:r>
          <a:r>
            <a:rPr lang="fr-FR" sz="1200" dirty="0">
              <a:solidFill>
                <a:schemeClr val="bg1"/>
              </a:solidFill>
              <a:latin typeface="+mn-lt"/>
            </a:rPr>
            <a:t>Autres ressources biologiques non cultivées</a:t>
          </a:r>
          <a:endParaRPr lang="en-US" sz="1200" dirty="0">
            <a:solidFill>
              <a:schemeClr val="bg1"/>
            </a:solidFill>
            <a:latin typeface="+mn-lt"/>
          </a:endParaRPr>
        </a:p>
      </dgm:t>
    </dgm:pt>
    <dgm:pt modelId="{06AC8F44-CAF1-41EF-91FC-6F0D5D51D41B}" type="parTrans" cxnId="{81271446-EEAF-48EC-8253-348C7A305A9F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2A3A0A8E-C8C6-425D-B1AD-213A478695B0}" type="sibTrans" cxnId="{81271446-EEAF-48EC-8253-348C7A305A9F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25EF6CD8-E49C-4C46-AC70-90B8DB2F3AD7}">
      <dgm:prSet custT="1"/>
      <dgm:spPr>
        <a:solidFill>
          <a:srgbClr val="DEAF00"/>
        </a:solidFill>
      </dgm:spPr>
      <dgm:t>
        <a:bodyPr/>
        <a:lstStyle/>
        <a:p>
          <a:pPr algn="l"/>
          <a:r>
            <a:rPr lang="en-CA" sz="1200" dirty="0">
              <a:solidFill>
                <a:schemeClr val="tx1"/>
              </a:solidFill>
              <a:latin typeface="+mn-lt"/>
            </a:rPr>
            <a:t> 2.6.2: </a:t>
          </a:r>
          <a:r>
            <a:rPr lang="fr-FR" sz="1200" dirty="0">
              <a:solidFill>
                <a:schemeClr val="tx1"/>
              </a:solidFill>
              <a:latin typeface="+mn-lt"/>
            </a:rPr>
            <a:t>Abstraction, utilisation et restitution de l'eau</a:t>
          </a:r>
          <a:endParaRPr lang="en-US" sz="1200" dirty="0">
            <a:solidFill>
              <a:schemeClr val="tx1"/>
            </a:solidFill>
            <a:latin typeface="+mn-lt"/>
          </a:endParaRPr>
        </a:p>
      </dgm:t>
    </dgm:pt>
    <dgm:pt modelId="{E71F87EE-58A2-4C74-8581-1FCFAE08FD50}" type="parTrans" cxnId="{453F594D-130F-4AB1-BDE8-EC95B528C13B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89EBB176-94C7-42CB-8023-0B17569AB866}" type="sibTrans" cxnId="{453F594D-130F-4AB1-BDE8-EC95B528C13B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2E1A47F3-FBF6-4156-9FE6-10FA7FD6618A}" type="pres">
      <dgm:prSet presAssocID="{5CC3F526-D8AF-47EA-9F4C-F7A02B01DE6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5B69408-FC38-4873-973E-E579A1AA1DF3}" type="pres">
      <dgm:prSet presAssocID="{95E33C15-8C2D-40F5-9BA8-3D46F8FD423F}" presName="root1" presStyleCnt="0"/>
      <dgm:spPr/>
    </dgm:pt>
    <dgm:pt modelId="{B95B47A9-BC64-4824-B8AD-B17EC4935F82}" type="pres">
      <dgm:prSet presAssocID="{95E33C15-8C2D-40F5-9BA8-3D46F8FD423F}" presName="LevelOneTextNode" presStyleLbl="node0" presStyleIdx="0" presStyleCnt="1" custScaleY="339909">
        <dgm:presLayoutVars>
          <dgm:chPref val="3"/>
        </dgm:presLayoutVars>
      </dgm:prSet>
      <dgm:spPr/>
    </dgm:pt>
    <dgm:pt modelId="{46195B00-4822-4A61-B6D9-898BC9C076D9}" type="pres">
      <dgm:prSet presAssocID="{95E33C15-8C2D-40F5-9BA8-3D46F8FD423F}" presName="level2hierChild" presStyleCnt="0"/>
      <dgm:spPr/>
    </dgm:pt>
    <dgm:pt modelId="{61746302-E04B-4655-8D0E-266D1A83DA58}" type="pres">
      <dgm:prSet presAssocID="{174F3971-403B-4D32-8BF7-B559ACED4BE0}" presName="conn2-1" presStyleLbl="parChTrans1D2" presStyleIdx="0" presStyleCnt="6"/>
      <dgm:spPr/>
    </dgm:pt>
    <dgm:pt modelId="{5CFFA907-EB7E-4AB3-B754-BA0D4178D9D1}" type="pres">
      <dgm:prSet presAssocID="{174F3971-403B-4D32-8BF7-B559ACED4BE0}" presName="connTx" presStyleLbl="parChTrans1D2" presStyleIdx="0" presStyleCnt="6"/>
      <dgm:spPr/>
    </dgm:pt>
    <dgm:pt modelId="{25574C6D-FF2B-4B1F-A692-D2FA4DE071BF}" type="pres">
      <dgm:prSet presAssocID="{EDDFD5C7-F8FA-4EA2-A0D7-4408BE716B92}" presName="root2" presStyleCnt="0"/>
      <dgm:spPr/>
    </dgm:pt>
    <dgm:pt modelId="{4CC63CEF-0FFA-40D3-8120-AE1357AE41DF}" type="pres">
      <dgm:prSet presAssocID="{EDDFD5C7-F8FA-4EA2-A0D7-4408BE716B92}" presName="LevelTwoTextNode" presStyleLbl="node2" presStyleIdx="0" presStyleCnt="6" custScaleX="238743" custScaleY="152724">
        <dgm:presLayoutVars>
          <dgm:chPref val="3"/>
        </dgm:presLayoutVars>
      </dgm:prSet>
      <dgm:spPr/>
    </dgm:pt>
    <dgm:pt modelId="{9B7E2CA6-19D5-4944-98A7-5D739FBF0992}" type="pres">
      <dgm:prSet presAssocID="{EDDFD5C7-F8FA-4EA2-A0D7-4408BE716B92}" presName="level3hierChild" presStyleCnt="0"/>
      <dgm:spPr/>
    </dgm:pt>
    <dgm:pt modelId="{E03FCEB1-E87C-404A-A3BE-CC1F3EA92BB1}" type="pres">
      <dgm:prSet presAssocID="{77986A11-10DF-4438-8A65-85253501B886}" presName="conn2-1" presStyleLbl="parChTrans1D3" presStyleIdx="0" presStyleCnt="14"/>
      <dgm:spPr/>
    </dgm:pt>
    <dgm:pt modelId="{48DFC8A1-5DD4-47BB-BCED-36FB7FE8EA20}" type="pres">
      <dgm:prSet presAssocID="{77986A11-10DF-4438-8A65-85253501B886}" presName="connTx" presStyleLbl="parChTrans1D3" presStyleIdx="0" presStyleCnt="14"/>
      <dgm:spPr/>
    </dgm:pt>
    <dgm:pt modelId="{6675215A-7943-4E99-8EC7-E0BD53411606}" type="pres">
      <dgm:prSet presAssocID="{942E25AB-DAE1-4453-8219-A58CCF198B38}" presName="root2" presStyleCnt="0"/>
      <dgm:spPr/>
    </dgm:pt>
    <dgm:pt modelId="{629D7965-6F90-4936-BF1D-F07B94275738}" type="pres">
      <dgm:prSet presAssocID="{942E25AB-DAE1-4453-8219-A58CCF198B38}" presName="LevelTwoTextNode" presStyleLbl="node3" presStyleIdx="0" presStyleCnt="14" custScaleX="540551" custScaleY="102006">
        <dgm:presLayoutVars>
          <dgm:chPref val="3"/>
        </dgm:presLayoutVars>
      </dgm:prSet>
      <dgm:spPr/>
    </dgm:pt>
    <dgm:pt modelId="{91454236-9567-4F8B-9853-5CE9968A8271}" type="pres">
      <dgm:prSet presAssocID="{942E25AB-DAE1-4453-8219-A58CCF198B38}" presName="level3hierChild" presStyleCnt="0"/>
      <dgm:spPr/>
    </dgm:pt>
    <dgm:pt modelId="{DDF516A3-F837-40E1-B9F6-B933017C3FC3}" type="pres">
      <dgm:prSet presAssocID="{C838A4F3-858E-4DBC-B98F-9FAA921945AF}" presName="conn2-1" presStyleLbl="parChTrans1D3" presStyleIdx="1" presStyleCnt="14"/>
      <dgm:spPr/>
    </dgm:pt>
    <dgm:pt modelId="{461B65D1-81A4-458F-A4C8-7B320C83150E}" type="pres">
      <dgm:prSet presAssocID="{C838A4F3-858E-4DBC-B98F-9FAA921945AF}" presName="connTx" presStyleLbl="parChTrans1D3" presStyleIdx="1" presStyleCnt="14"/>
      <dgm:spPr/>
    </dgm:pt>
    <dgm:pt modelId="{4B401EAF-8ABE-488D-A64F-B6D28A669F72}" type="pres">
      <dgm:prSet presAssocID="{85D1023A-6CAE-4AFC-B919-6A381D1C8B0D}" presName="root2" presStyleCnt="0"/>
      <dgm:spPr/>
    </dgm:pt>
    <dgm:pt modelId="{D9221796-6D0E-48C0-8E90-113EAC3DAD91}" type="pres">
      <dgm:prSet presAssocID="{85D1023A-6CAE-4AFC-B919-6A381D1C8B0D}" presName="LevelTwoTextNode" presStyleLbl="node3" presStyleIdx="1" presStyleCnt="14" custScaleX="540551" custScaleY="102006">
        <dgm:presLayoutVars>
          <dgm:chPref val="3"/>
        </dgm:presLayoutVars>
      </dgm:prSet>
      <dgm:spPr/>
    </dgm:pt>
    <dgm:pt modelId="{6B16C56A-180F-44DB-A595-F0EE994B4228}" type="pres">
      <dgm:prSet presAssocID="{85D1023A-6CAE-4AFC-B919-6A381D1C8B0D}" presName="level3hierChild" presStyleCnt="0"/>
      <dgm:spPr/>
    </dgm:pt>
    <dgm:pt modelId="{7B0F132C-A8A9-4551-B158-A77773BCBFAF}" type="pres">
      <dgm:prSet presAssocID="{13F88410-61F7-496F-B669-8C3386022709}" presName="conn2-1" presStyleLbl="parChTrans1D2" presStyleIdx="1" presStyleCnt="6"/>
      <dgm:spPr/>
    </dgm:pt>
    <dgm:pt modelId="{E8B9D4D1-28AE-4619-9AA8-26C99DD2C734}" type="pres">
      <dgm:prSet presAssocID="{13F88410-61F7-496F-B669-8C3386022709}" presName="connTx" presStyleLbl="parChTrans1D2" presStyleIdx="1" presStyleCnt="6"/>
      <dgm:spPr/>
    </dgm:pt>
    <dgm:pt modelId="{2078337C-EACB-42FA-814D-023A92615D12}" type="pres">
      <dgm:prSet presAssocID="{BD276EB1-EBC7-4339-87BD-29AA4CF327B7}" presName="root2" presStyleCnt="0"/>
      <dgm:spPr/>
    </dgm:pt>
    <dgm:pt modelId="{3BDC3678-74A3-414C-86F0-9710641CA5E5}" type="pres">
      <dgm:prSet presAssocID="{BD276EB1-EBC7-4339-87BD-29AA4CF327B7}" presName="LevelTwoTextNode" presStyleLbl="node2" presStyleIdx="1" presStyleCnt="6" custScaleX="238743" custScaleY="178800">
        <dgm:presLayoutVars>
          <dgm:chPref val="3"/>
        </dgm:presLayoutVars>
      </dgm:prSet>
      <dgm:spPr/>
    </dgm:pt>
    <dgm:pt modelId="{934D2FE0-9D86-470F-8AF6-6744E02EC65D}" type="pres">
      <dgm:prSet presAssocID="{BD276EB1-EBC7-4339-87BD-29AA4CF327B7}" presName="level3hierChild" presStyleCnt="0"/>
      <dgm:spPr/>
    </dgm:pt>
    <dgm:pt modelId="{C8B0C285-4E79-41B8-8884-EF4B14E95BDE}" type="pres">
      <dgm:prSet presAssocID="{81BD092C-FC1D-4387-B97F-CC48AAEAF526}" presName="conn2-1" presStyleLbl="parChTrans1D3" presStyleIdx="2" presStyleCnt="14"/>
      <dgm:spPr/>
    </dgm:pt>
    <dgm:pt modelId="{823D07F8-28DA-4E2B-88FF-38C97E14B9EB}" type="pres">
      <dgm:prSet presAssocID="{81BD092C-FC1D-4387-B97F-CC48AAEAF526}" presName="connTx" presStyleLbl="parChTrans1D3" presStyleIdx="2" presStyleCnt="14"/>
      <dgm:spPr/>
    </dgm:pt>
    <dgm:pt modelId="{3019FCD3-3831-4590-ACCB-7FDA62E45F34}" type="pres">
      <dgm:prSet presAssocID="{DE630F25-AC26-49B7-B14C-87C04F4C1497}" presName="root2" presStyleCnt="0"/>
      <dgm:spPr/>
    </dgm:pt>
    <dgm:pt modelId="{A21055B3-D537-4292-8E36-499730A51F0B}" type="pres">
      <dgm:prSet presAssocID="{DE630F25-AC26-49B7-B14C-87C04F4C1497}" presName="LevelTwoTextNode" presStyleLbl="node3" presStyleIdx="2" presStyleCnt="14" custScaleX="540551" custScaleY="102006">
        <dgm:presLayoutVars>
          <dgm:chPref val="3"/>
        </dgm:presLayoutVars>
      </dgm:prSet>
      <dgm:spPr/>
    </dgm:pt>
    <dgm:pt modelId="{9112F453-F2C5-44BA-8564-24AE127A1900}" type="pres">
      <dgm:prSet presAssocID="{DE630F25-AC26-49B7-B14C-87C04F4C1497}" presName="level3hierChild" presStyleCnt="0"/>
      <dgm:spPr/>
    </dgm:pt>
    <dgm:pt modelId="{833F9A34-121F-4DB5-BB84-A72521C0FA13}" type="pres">
      <dgm:prSet presAssocID="{73D7C5B5-B077-4860-9DD3-54BC7168E785}" presName="conn2-1" presStyleLbl="parChTrans1D3" presStyleIdx="3" presStyleCnt="14"/>
      <dgm:spPr/>
    </dgm:pt>
    <dgm:pt modelId="{AD959D6D-F478-4B1F-A50F-0CC0B3DAECB4}" type="pres">
      <dgm:prSet presAssocID="{73D7C5B5-B077-4860-9DD3-54BC7168E785}" presName="connTx" presStyleLbl="parChTrans1D3" presStyleIdx="3" presStyleCnt="14"/>
      <dgm:spPr/>
    </dgm:pt>
    <dgm:pt modelId="{6C6258DE-BC1F-4261-8FB9-5D281A516132}" type="pres">
      <dgm:prSet presAssocID="{A136D2D9-065E-4547-87DA-45FDEB405CF7}" presName="root2" presStyleCnt="0"/>
      <dgm:spPr/>
    </dgm:pt>
    <dgm:pt modelId="{A9D0B4C8-81F5-45E4-AC06-6C1F89A3B84D}" type="pres">
      <dgm:prSet presAssocID="{A136D2D9-065E-4547-87DA-45FDEB405CF7}" presName="LevelTwoTextNode" presStyleLbl="node3" presStyleIdx="3" presStyleCnt="14" custScaleX="540551" custScaleY="102006">
        <dgm:presLayoutVars>
          <dgm:chPref val="3"/>
        </dgm:presLayoutVars>
      </dgm:prSet>
      <dgm:spPr/>
    </dgm:pt>
    <dgm:pt modelId="{7AF9BFB6-9D00-41F2-B48A-57E08D244A16}" type="pres">
      <dgm:prSet presAssocID="{A136D2D9-065E-4547-87DA-45FDEB405CF7}" presName="level3hierChild" presStyleCnt="0"/>
      <dgm:spPr/>
    </dgm:pt>
    <dgm:pt modelId="{0ECEE83B-F9A1-49A5-8FD4-71750204B13C}" type="pres">
      <dgm:prSet presAssocID="{30D7E923-546F-4A67-9377-30D64397B237}" presName="conn2-1" presStyleLbl="parChTrans1D2" presStyleIdx="2" presStyleCnt="6"/>
      <dgm:spPr/>
    </dgm:pt>
    <dgm:pt modelId="{CE8FD73E-0947-4E4C-90CA-9C23363501AB}" type="pres">
      <dgm:prSet presAssocID="{30D7E923-546F-4A67-9377-30D64397B237}" presName="connTx" presStyleLbl="parChTrans1D2" presStyleIdx="2" presStyleCnt="6"/>
      <dgm:spPr/>
    </dgm:pt>
    <dgm:pt modelId="{2A5E723C-6F7B-4113-B65A-2B4648491362}" type="pres">
      <dgm:prSet presAssocID="{E7E76D3B-EA5A-443C-8A42-9498E3170DCB}" presName="root2" presStyleCnt="0"/>
      <dgm:spPr/>
    </dgm:pt>
    <dgm:pt modelId="{B70BCA4F-1170-4F3B-88BA-FFC5F75930C8}" type="pres">
      <dgm:prSet presAssocID="{E7E76D3B-EA5A-443C-8A42-9498E3170DCB}" presName="LevelTwoTextNode" presStyleLbl="node2" presStyleIdx="2" presStyleCnt="6" custScaleX="238743" custScaleY="175504">
        <dgm:presLayoutVars>
          <dgm:chPref val="3"/>
        </dgm:presLayoutVars>
      </dgm:prSet>
      <dgm:spPr/>
    </dgm:pt>
    <dgm:pt modelId="{A32F9D84-58EE-4AC8-839D-7BB32379E1CD}" type="pres">
      <dgm:prSet presAssocID="{E7E76D3B-EA5A-443C-8A42-9498E3170DCB}" presName="level3hierChild" presStyleCnt="0"/>
      <dgm:spPr/>
    </dgm:pt>
    <dgm:pt modelId="{6400C8B1-8395-4C0F-B172-4B17E03C5973}" type="pres">
      <dgm:prSet presAssocID="{CE35116A-4847-423D-A346-F07C3D7CDE83}" presName="conn2-1" presStyleLbl="parChTrans1D3" presStyleIdx="4" presStyleCnt="14"/>
      <dgm:spPr/>
    </dgm:pt>
    <dgm:pt modelId="{83A42541-5BBA-4F37-B0BD-4AC1520DC0BD}" type="pres">
      <dgm:prSet presAssocID="{CE35116A-4847-423D-A346-F07C3D7CDE83}" presName="connTx" presStyleLbl="parChTrans1D3" presStyleIdx="4" presStyleCnt="14"/>
      <dgm:spPr/>
    </dgm:pt>
    <dgm:pt modelId="{2933B0F5-889F-4E26-8464-251E79D406CF}" type="pres">
      <dgm:prSet presAssocID="{DA22F08F-FE14-4E93-ADF8-399593EC3BD7}" presName="root2" presStyleCnt="0"/>
      <dgm:spPr/>
    </dgm:pt>
    <dgm:pt modelId="{7B6F7705-8872-4524-BF87-82123579FEF8}" type="pres">
      <dgm:prSet presAssocID="{DA22F08F-FE14-4E93-ADF8-399593EC3BD7}" presName="LevelTwoTextNode" presStyleLbl="node3" presStyleIdx="4" presStyleCnt="14" custScaleX="540551" custScaleY="102006">
        <dgm:presLayoutVars>
          <dgm:chPref val="3"/>
        </dgm:presLayoutVars>
      </dgm:prSet>
      <dgm:spPr/>
    </dgm:pt>
    <dgm:pt modelId="{FDD600B4-4BEF-47E0-B6E9-F5C1687244F1}" type="pres">
      <dgm:prSet presAssocID="{DA22F08F-FE14-4E93-ADF8-399593EC3BD7}" presName="level3hierChild" presStyleCnt="0"/>
      <dgm:spPr/>
    </dgm:pt>
    <dgm:pt modelId="{6F2D4B1A-C9BD-4476-9EF1-0C1405D04374}" type="pres">
      <dgm:prSet presAssocID="{38DC1ACB-F1A5-4C48-A3A3-E4F6D2DEB97E}" presName="conn2-1" presStyleLbl="parChTrans1D3" presStyleIdx="5" presStyleCnt="14"/>
      <dgm:spPr/>
    </dgm:pt>
    <dgm:pt modelId="{0A783CE4-55F0-4091-BE93-3AD65001CE30}" type="pres">
      <dgm:prSet presAssocID="{38DC1ACB-F1A5-4C48-A3A3-E4F6D2DEB97E}" presName="connTx" presStyleLbl="parChTrans1D3" presStyleIdx="5" presStyleCnt="14"/>
      <dgm:spPr/>
    </dgm:pt>
    <dgm:pt modelId="{DDC744B4-F967-4468-91B5-2B67D0D436B8}" type="pres">
      <dgm:prSet presAssocID="{11F2D232-1D9C-4F36-898A-D1070CEC0C12}" presName="root2" presStyleCnt="0"/>
      <dgm:spPr/>
    </dgm:pt>
    <dgm:pt modelId="{F8D5BFA9-A180-4AF3-ABDC-62E3BC8B5B80}" type="pres">
      <dgm:prSet presAssocID="{11F2D232-1D9C-4F36-898A-D1070CEC0C12}" presName="LevelTwoTextNode" presStyleLbl="node3" presStyleIdx="5" presStyleCnt="14" custScaleX="540551" custScaleY="102006">
        <dgm:presLayoutVars>
          <dgm:chPref val="3"/>
        </dgm:presLayoutVars>
      </dgm:prSet>
      <dgm:spPr/>
    </dgm:pt>
    <dgm:pt modelId="{1E6C7C12-39C8-4E36-9825-4AFFBD2170AE}" type="pres">
      <dgm:prSet presAssocID="{11F2D232-1D9C-4F36-898A-D1070CEC0C12}" presName="level3hierChild" presStyleCnt="0"/>
      <dgm:spPr/>
    </dgm:pt>
    <dgm:pt modelId="{E7C12574-5224-4D3F-8B1E-EAB377CFC9DD}" type="pres">
      <dgm:prSet presAssocID="{FE8780EC-D968-42A9-AE6C-41A2B7389F30}" presName="conn2-1" presStyleLbl="parChTrans1D2" presStyleIdx="3" presStyleCnt="6"/>
      <dgm:spPr/>
    </dgm:pt>
    <dgm:pt modelId="{AA115590-508F-4CF2-A3A8-D45BC0DA57FD}" type="pres">
      <dgm:prSet presAssocID="{FE8780EC-D968-42A9-AE6C-41A2B7389F30}" presName="connTx" presStyleLbl="parChTrans1D2" presStyleIdx="3" presStyleCnt="6"/>
      <dgm:spPr/>
    </dgm:pt>
    <dgm:pt modelId="{4F7E8613-710C-4796-9E4D-5656BA182D67}" type="pres">
      <dgm:prSet presAssocID="{886C8D37-4B10-42CF-B20D-08E0C049A253}" presName="root2" presStyleCnt="0"/>
      <dgm:spPr/>
    </dgm:pt>
    <dgm:pt modelId="{2161D7E9-5C6D-4291-89EB-8519C2FB0B91}" type="pres">
      <dgm:prSet presAssocID="{886C8D37-4B10-42CF-B20D-08E0C049A253}" presName="LevelTwoTextNode" presStyleLbl="node2" presStyleIdx="3" presStyleCnt="6" custScaleX="238743" custScaleY="160387">
        <dgm:presLayoutVars>
          <dgm:chPref val="3"/>
        </dgm:presLayoutVars>
      </dgm:prSet>
      <dgm:spPr/>
    </dgm:pt>
    <dgm:pt modelId="{97707E19-50BA-4D1C-90A4-3E49CF6FB64B}" type="pres">
      <dgm:prSet presAssocID="{886C8D37-4B10-42CF-B20D-08E0C049A253}" presName="level3hierChild" presStyleCnt="0"/>
      <dgm:spPr/>
    </dgm:pt>
    <dgm:pt modelId="{28AEC556-BD4C-4E82-82C3-D85D618DEC72}" type="pres">
      <dgm:prSet presAssocID="{BA3AE646-FE26-4B32-A96C-2BA628EE64D6}" presName="conn2-1" presStyleLbl="parChTrans1D3" presStyleIdx="6" presStyleCnt="14"/>
      <dgm:spPr/>
    </dgm:pt>
    <dgm:pt modelId="{0A2B5DC7-B835-47A4-AF4D-EEE5FC8503B4}" type="pres">
      <dgm:prSet presAssocID="{BA3AE646-FE26-4B32-A96C-2BA628EE64D6}" presName="connTx" presStyleLbl="parChTrans1D3" presStyleIdx="6" presStyleCnt="14"/>
      <dgm:spPr/>
    </dgm:pt>
    <dgm:pt modelId="{AB072B02-5DFD-4A58-B879-7D9665EA8DBA}" type="pres">
      <dgm:prSet presAssocID="{93CE3C03-20E0-4DB7-AD92-FFE1C8677B78}" presName="root2" presStyleCnt="0"/>
      <dgm:spPr/>
    </dgm:pt>
    <dgm:pt modelId="{486E566E-6532-4C53-80E2-C241986E4B9D}" type="pres">
      <dgm:prSet presAssocID="{93CE3C03-20E0-4DB7-AD92-FFE1C8677B78}" presName="LevelTwoTextNode" presStyleLbl="node3" presStyleIdx="6" presStyleCnt="14" custScaleX="540551" custScaleY="102006">
        <dgm:presLayoutVars>
          <dgm:chPref val="3"/>
        </dgm:presLayoutVars>
      </dgm:prSet>
      <dgm:spPr/>
    </dgm:pt>
    <dgm:pt modelId="{49BD3F27-C68F-4B6E-8EB8-4AFD98C97E4B}" type="pres">
      <dgm:prSet presAssocID="{93CE3C03-20E0-4DB7-AD92-FFE1C8677B78}" presName="level3hierChild" presStyleCnt="0"/>
      <dgm:spPr/>
    </dgm:pt>
    <dgm:pt modelId="{E383B71B-A346-47F8-9FDF-C2B89398D875}" type="pres">
      <dgm:prSet presAssocID="{E955E68B-B307-4288-97FD-6287C0C5EDD3}" presName="conn2-1" presStyleLbl="parChTrans1D2" presStyleIdx="4" presStyleCnt="6"/>
      <dgm:spPr/>
    </dgm:pt>
    <dgm:pt modelId="{81331A64-1DA0-4387-9DA3-C7F556AB99AB}" type="pres">
      <dgm:prSet presAssocID="{E955E68B-B307-4288-97FD-6287C0C5EDD3}" presName="connTx" presStyleLbl="parChTrans1D2" presStyleIdx="4" presStyleCnt="6"/>
      <dgm:spPr/>
    </dgm:pt>
    <dgm:pt modelId="{4732D6EE-9164-404C-8271-B4BCB9D98C0F}" type="pres">
      <dgm:prSet presAssocID="{0FE03547-FBA2-48C0-80F9-86553BE918E6}" presName="root2" presStyleCnt="0"/>
      <dgm:spPr/>
    </dgm:pt>
    <dgm:pt modelId="{7EB71A80-E56A-4E63-B5AC-54332387D4E7}" type="pres">
      <dgm:prSet presAssocID="{0FE03547-FBA2-48C0-80F9-86553BE918E6}" presName="LevelTwoTextNode" presStyleLbl="node2" presStyleIdx="4" presStyleCnt="6" custScaleX="238743" custScaleY="216832">
        <dgm:presLayoutVars>
          <dgm:chPref val="3"/>
        </dgm:presLayoutVars>
      </dgm:prSet>
      <dgm:spPr/>
    </dgm:pt>
    <dgm:pt modelId="{F45E6DAC-2459-44A9-9E81-B000F4C6A1F7}" type="pres">
      <dgm:prSet presAssocID="{0FE03547-FBA2-48C0-80F9-86553BE918E6}" presName="level3hierChild" presStyleCnt="0"/>
      <dgm:spPr/>
    </dgm:pt>
    <dgm:pt modelId="{08A07D7E-DE7E-46F6-8BEF-7C5AC0175971}" type="pres">
      <dgm:prSet presAssocID="{6DF7A766-5E04-4CCB-B91A-7BDBEFA35134}" presName="conn2-1" presStyleLbl="parChTrans1D3" presStyleIdx="7" presStyleCnt="14"/>
      <dgm:spPr/>
    </dgm:pt>
    <dgm:pt modelId="{E3185B63-6B23-46E1-8C0B-BA5E8622F322}" type="pres">
      <dgm:prSet presAssocID="{6DF7A766-5E04-4CCB-B91A-7BDBEFA35134}" presName="connTx" presStyleLbl="parChTrans1D3" presStyleIdx="7" presStyleCnt="14"/>
      <dgm:spPr/>
    </dgm:pt>
    <dgm:pt modelId="{A8C55EF0-8D08-4C2D-9216-9B5482C32BCE}" type="pres">
      <dgm:prSet presAssocID="{88970DC5-ECF2-4302-8DF6-BE8899D15D16}" presName="root2" presStyleCnt="0"/>
      <dgm:spPr/>
    </dgm:pt>
    <dgm:pt modelId="{EFF5C663-25ED-461C-8765-3F800781F9BA}" type="pres">
      <dgm:prSet presAssocID="{88970DC5-ECF2-4302-8DF6-BE8899D15D16}" presName="LevelTwoTextNode" presStyleLbl="node3" presStyleIdx="7" presStyleCnt="14" custScaleX="540551" custScaleY="102006">
        <dgm:presLayoutVars>
          <dgm:chPref val="3"/>
        </dgm:presLayoutVars>
      </dgm:prSet>
      <dgm:spPr/>
    </dgm:pt>
    <dgm:pt modelId="{4E46BAC7-B038-4D00-ABE5-F240BE7BD0D4}" type="pres">
      <dgm:prSet presAssocID="{88970DC5-ECF2-4302-8DF6-BE8899D15D16}" presName="level3hierChild" presStyleCnt="0"/>
      <dgm:spPr/>
    </dgm:pt>
    <dgm:pt modelId="{09FAA22F-0D31-4478-8F9F-96FF2C3BD02D}" type="pres">
      <dgm:prSet presAssocID="{595F7BC6-64B4-4D3B-A721-177AD527E3BD}" presName="conn2-1" presStyleLbl="parChTrans1D3" presStyleIdx="8" presStyleCnt="14"/>
      <dgm:spPr/>
    </dgm:pt>
    <dgm:pt modelId="{D080E872-AB42-49AA-97FA-7E403523471B}" type="pres">
      <dgm:prSet presAssocID="{595F7BC6-64B4-4D3B-A721-177AD527E3BD}" presName="connTx" presStyleLbl="parChTrans1D3" presStyleIdx="8" presStyleCnt="14"/>
      <dgm:spPr/>
    </dgm:pt>
    <dgm:pt modelId="{91B2A5CD-41F3-4FFB-B45F-E761F5EEEBBA}" type="pres">
      <dgm:prSet presAssocID="{B3F1FE39-B470-4472-8E5F-93C11FA1AD7C}" presName="root2" presStyleCnt="0"/>
      <dgm:spPr/>
    </dgm:pt>
    <dgm:pt modelId="{D3621616-8666-4BB5-89BB-1F6E42E7A34D}" type="pres">
      <dgm:prSet presAssocID="{B3F1FE39-B470-4472-8E5F-93C11FA1AD7C}" presName="LevelTwoTextNode" presStyleLbl="node3" presStyleIdx="8" presStyleCnt="14" custScaleX="540551" custScaleY="102006">
        <dgm:presLayoutVars>
          <dgm:chPref val="3"/>
        </dgm:presLayoutVars>
      </dgm:prSet>
      <dgm:spPr/>
    </dgm:pt>
    <dgm:pt modelId="{662E0DAB-379D-4508-ABB1-3B437717373F}" type="pres">
      <dgm:prSet presAssocID="{B3F1FE39-B470-4472-8E5F-93C11FA1AD7C}" presName="level3hierChild" presStyleCnt="0"/>
      <dgm:spPr/>
    </dgm:pt>
    <dgm:pt modelId="{2E2D8A0D-7516-44FE-B834-4142C49A7306}" type="pres">
      <dgm:prSet presAssocID="{F0E4918F-446C-4A77-A2A2-426615F8C519}" presName="conn2-1" presStyleLbl="parChTrans1D3" presStyleIdx="9" presStyleCnt="14"/>
      <dgm:spPr/>
    </dgm:pt>
    <dgm:pt modelId="{88253337-4AB8-40FA-A412-0DC85A130648}" type="pres">
      <dgm:prSet presAssocID="{F0E4918F-446C-4A77-A2A2-426615F8C519}" presName="connTx" presStyleLbl="parChTrans1D3" presStyleIdx="9" presStyleCnt="14"/>
      <dgm:spPr/>
    </dgm:pt>
    <dgm:pt modelId="{BC660C5B-9F65-4EBB-8D17-109AC419D773}" type="pres">
      <dgm:prSet presAssocID="{BB8E5110-94BE-48B7-B532-3AE1037BFA1A}" presName="root2" presStyleCnt="0"/>
      <dgm:spPr/>
    </dgm:pt>
    <dgm:pt modelId="{09EAEB89-49E9-4155-A1FA-B409424B5D60}" type="pres">
      <dgm:prSet presAssocID="{BB8E5110-94BE-48B7-B532-3AE1037BFA1A}" presName="LevelTwoTextNode" presStyleLbl="node3" presStyleIdx="9" presStyleCnt="14" custScaleX="540551" custScaleY="102006">
        <dgm:presLayoutVars>
          <dgm:chPref val="3"/>
        </dgm:presLayoutVars>
      </dgm:prSet>
      <dgm:spPr/>
    </dgm:pt>
    <dgm:pt modelId="{03A6D2BA-865F-4724-8B63-5288B92DB1B8}" type="pres">
      <dgm:prSet presAssocID="{BB8E5110-94BE-48B7-B532-3AE1037BFA1A}" presName="level3hierChild" presStyleCnt="0"/>
      <dgm:spPr/>
    </dgm:pt>
    <dgm:pt modelId="{3B6B22EA-587A-4FDB-B304-CC40A7273CC0}" type="pres">
      <dgm:prSet presAssocID="{F1FA7C5A-A257-48C1-822B-38655DA7AB3D}" presName="conn2-1" presStyleLbl="parChTrans1D3" presStyleIdx="10" presStyleCnt="14"/>
      <dgm:spPr/>
    </dgm:pt>
    <dgm:pt modelId="{85EC314A-DBC8-41B6-B8B5-109901FA2C35}" type="pres">
      <dgm:prSet presAssocID="{F1FA7C5A-A257-48C1-822B-38655DA7AB3D}" presName="connTx" presStyleLbl="parChTrans1D3" presStyleIdx="10" presStyleCnt="14"/>
      <dgm:spPr/>
    </dgm:pt>
    <dgm:pt modelId="{4A5C3483-C69E-4BEC-8623-75F255F679DB}" type="pres">
      <dgm:prSet presAssocID="{3106A8B7-5432-4539-A4BC-789EA2AC9C17}" presName="root2" presStyleCnt="0"/>
      <dgm:spPr/>
    </dgm:pt>
    <dgm:pt modelId="{DCA306D9-2D5B-4DE2-BB4E-7EA4FE3F6C1B}" type="pres">
      <dgm:prSet presAssocID="{3106A8B7-5432-4539-A4BC-789EA2AC9C17}" presName="LevelTwoTextNode" presStyleLbl="node3" presStyleIdx="10" presStyleCnt="14" custScaleX="540551" custScaleY="102006">
        <dgm:presLayoutVars>
          <dgm:chPref val="3"/>
        </dgm:presLayoutVars>
      </dgm:prSet>
      <dgm:spPr/>
    </dgm:pt>
    <dgm:pt modelId="{09066BE1-BB61-4BF4-A115-E80697A77604}" type="pres">
      <dgm:prSet presAssocID="{3106A8B7-5432-4539-A4BC-789EA2AC9C17}" presName="level3hierChild" presStyleCnt="0"/>
      <dgm:spPr/>
    </dgm:pt>
    <dgm:pt modelId="{9AF38CBA-1236-4028-B6DD-4046BE9F07E8}" type="pres">
      <dgm:prSet presAssocID="{06AC8F44-CAF1-41EF-91FC-6F0D5D51D41B}" presName="conn2-1" presStyleLbl="parChTrans1D3" presStyleIdx="11" presStyleCnt="14"/>
      <dgm:spPr/>
    </dgm:pt>
    <dgm:pt modelId="{2E512578-46FC-47B4-A601-5AFA11A0F926}" type="pres">
      <dgm:prSet presAssocID="{06AC8F44-CAF1-41EF-91FC-6F0D5D51D41B}" presName="connTx" presStyleLbl="parChTrans1D3" presStyleIdx="11" presStyleCnt="14"/>
      <dgm:spPr/>
    </dgm:pt>
    <dgm:pt modelId="{14C944A4-E205-4D19-906E-A229EAD6F765}" type="pres">
      <dgm:prSet presAssocID="{C450355E-A86B-4C98-9992-2ADC98E8CB14}" presName="root2" presStyleCnt="0"/>
      <dgm:spPr/>
    </dgm:pt>
    <dgm:pt modelId="{82802C42-E4A2-4C1A-86DA-2B8915F41468}" type="pres">
      <dgm:prSet presAssocID="{C450355E-A86B-4C98-9992-2ADC98E8CB14}" presName="LevelTwoTextNode" presStyleLbl="node3" presStyleIdx="11" presStyleCnt="14" custScaleX="540551" custScaleY="102006">
        <dgm:presLayoutVars>
          <dgm:chPref val="3"/>
        </dgm:presLayoutVars>
      </dgm:prSet>
      <dgm:spPr/>
    </dgm:pt>
    <dgm:pt modelId="{8ED9BCD8-995C-4664-B4DE-E3CAA1BD568C}" type="pres">
      <dgm:prSet presAssocID="{C450355E-A86B-4C98-9992-2ADC98E8CB14}" presName="level3hierChild" presStyleCnt="0"/>
      <dgm:spPr/>
    </dgm:pt>
    <dgm:pt modelId="{52CC7E72-4327-467A-9712-4F8FBD16DC4E}" type="pres">
      <dgm:prSet presAssocID="{5B02B6B7-EA06-47A1-AA4F-EEFBCAA561FA}" presName="conn2-1" presStyleLbl="parChTrans1D2" presStyleIdx="5" presStyleCnt="6"/>
      <dgm:spPr/>
    </dgm:pt>
    <dgm:pt modelId="{973790A6-0BAA-4286-BC99-0F3A744DB7C8}" type="pres">
      <dgm:prSet presAssocID="{5B02B6B7-EA06-47A1-AA4F-EEFBCAA561FA}" presName="connTx" presStyleLbl="parChTrans1D2" presStyleIdx="5" presStyleCnt="6"/>
      <dgm:spPr/>
    </dgm:pt>
    <dgm:pt modelId="{2A1B5A8A-6275-46E6-ACCB-F22D9055411B}" type="pres">
      <dgm:prSet presAssocID="{047E7F16-12C7-438A-A0AD-CD357B70999B}" presName="root2" presStyleCnt="0"/>
      <dgm:spPr/>
    </dgm:pt>
    <dgm:pt modelId="{54BD7E62-68E0-4A3A-9505-112C9560C83C}" type="pres">
      <dgm:prSet presAssocID="{047E7F16-12C7-438A-A0AD-CD357B70999B}" presName="LevelTwoTextNode" presStyleLbl="node2" presStyleIdx="5" presStyleCnt="6" custScaleX="238743" custScaleY="239331">
        <dgm:presLayoutVars>
          <dgm:chPref val="3"/>
        </dgm:presLayoutVars>
      </dgm:prSet>
      <dgm:spPr/>
    </dgm:pt>
    <dgm:pt modelId="{1C14E716-95CE-4679-A22C-5DD16005252C}" type="pres">
      <dgm:prSet presAssocID="{047E7F16-12C7-438A-A0AD-CD357B70999B}" presName="level3hierChild" presStyleCnt="0"/>
      <dgm:spPr/>
    </dgm:pt>
    <dgm:pt modelId="{863D5ED9-5195-4417-AB1B-14E2EE681DD8}" type="pres">
      <dgm:prSet presAssocID="{82941C01-027A-4238-AEC4-4EB53014DCC6}" presName="conn2-1" presStyleLbl="parChTrans1D3" presStyleIdx="12" presStyleCnt="14"/>
      <dgm:spPr/>
    </dgm:pt>
    <dgm:pt modelId="{DF3E6791-4670-4785-BC5F-5A3D268A2924}" type="pres">
      <dgm:prSet presAssocID="{82941C01-027A-4238-AEC4-4EB53014DCC6}" presName="connTx" presStyleLbl="parChTrans1D3" presStyleIdx="12" presStyleCnt="14"/>
      <dgm:spPr/>
    </dgm:pt>
    <dgm:pt modelId="{B907822F-C4A1-4B89-994E-6F1D3FC8F15B}" type="pres">
      <dgm:prSet presAssocID="{FF1DC07C-1991-43B7-A83F-7FFDFEEE2471}" presName="root2" presStyleCnt="0"/>
      <dgm:spPr/>
    </dgm:pt>
    <dgm:pt modelId="{57BEE70F-BC66-44E4-A0A3-7450C66F32FD}" type="pres">
      <dgm:prSet presAssocID="{FF1DC07C-1991-43B7-A83F-7FFDFEEE2471}" presName="LevelTwoTextNode" presStyleLbl="node3" presStyleIdx="12" presStyleCnt="14" custScaleX="540551" custScaleY="102006">
        <dgm:presLayoutVars>
          <dgm:chPref val="3"/>
        </dgm:presLayoutVars>
      </dgm:prSet>
      <dgm:spPr/>
    </dgm:pt>
    <dgm:pt modelId="{FD44BF0B-9A97-4E6E-9BF7-038D6DE74193}" type="pres">
      <dgm:prSet presAssocID="{FF1DC07C-1991-43B7-A83F-7FFDFEEE2471}" presName="level3hierChild" presStyleCnt="0"/>
      <dgm:spPr/>
    </dgm:pt>
    <dgm:pt modelId="{961E0A2A-E2DF-40E1-9860-030BCBC0696A}" type="pres">
      <dgm:prSet presAssocID="{E71F87EE-58A2-4C74-8581-1FCFAE08FD50}" presName="conn2-1" presStyleLbl="parChTrans1D3" presStyleIdx="13" presStyleCnt="14"/>
      <dgm:spPr/>
    </dgm:pt>
    <dgm:pt modelId="{A8C91244-93D6-4C17-BA94-7EF87E0B86D3}" type="pres">
      <dgm:prSet presAssocID="{E71F87EE-58A2-4C74-8581-1FCFAE08FD50}" presName="connTx" presStyleLbl="parChTrans1D3" presStyleIdx="13" presStyleCnt="14"/>
      <dgm:spPr/>
    </dgm:pt>
    <dgm:pt modelId="{9B56BA68-923A-4553-A8F5-DD60FCB6118B}" type="pres">
      <dgm:prSet presAssocID="{25EF6CD8-E49C-4C46-AC70-90B8DB2F3AD7}" presName="root2" presStyleCnt="0"/>
      <dgm:spPr/>
    </dgm:pt>
    <dgm:pt modelId="{7AB14539-31A6-4D7B-8518-D0533FF3B59D}" type="pres">
      <dgm:prSet presAssocID="{25EF6CD8-E49C-4C46-AC70-90B8DB2F3AD7}" presName="LevelTwoTextNode" presStyleLbl="node3" presStyleIdx="13" presStyleCnt="14" custScaleX="540551" custScaleY="102006">
        <dgm:presLayoutVars>
          <dgm:chPref val="3"/>
        </dgm:presLayoutVars>
      </dgm:prSet>
      <dgm:spPr/>
    </dgm:pt>
    <dgm:pt modelId="{E3C350CE-DBBC-43C5-B736-C14DE01DFC0F}" type="pres">
      <dgm:prSet presAssocID="{25EF6CD8-E49C-4C46-AC70-90B8DB2F3AD7}" presName="level3hierChild" presStyleCnt="0"/>
      <dgm:spPr/>
    </dgm:pt>
  </dgm:ptLst>
  <dgm:cxnLst>
    <dgm:cxn modelId="{6F7773CC-FED0-4A01-8749-77A211061D24}" srcId="{95E33C15-8C2D-40F5-9BA8-3D46F8FD423F}" destId="{047E7F16-12C7-438A-A0AD-CD357B70999B}" srcOrd="5" destOrd="0" parTransId="{5B02B6B7-EA06-47A1-AA4F-EEFBCAA561FA}" sibTransId="{C6ED207B-8088-4311-9104-222B4B852EFE}"/>
    <dgm:cxn modelId="{68DC2577-CBF9-4856-AA58-8B4774FEF0FB}" type="presOf" srcId="{BA3AE646-FE26-4B32-A96C-2BA628EE64D6}" destId="{0A2B5DC7-B835-47A4-AF4D-EEE5FC8503B4}" srcOrd="1" destOrd="0" presId="urn:microsoft.com/office/officeart/2008/layout/HorizontalMultiLevelHierarchy"/>
    <dgm:cxn modelId="{92BFDC3A-746B-4ABD-AD4B-C96E96E75D8F}" srcId="{95E33C15-8C2D-40F5-9BA8-3D46F8FD423F}" destId="{BD276EB1-EBC7-4339-87BD-29AA4CF327B7}" srcOrd="1" destOrd="0" parTransId="{13F88410-61F7-496F-B669-8C3386022709}" sibTransId="{B4D53519-EDA7-4196-B205-BE398C487E48}"/>
    <dgm:cxn modelId="{0DE18169-3047-463F-9D1C-9228566FB605}" type="presOf" srcId="{174F3971-403B-4D32-8BF7-B559ACED4BE0}" destId="{61746302-E04B-4655-8D0E-266D1A83DA58}" srcOrd="0" destOrd="0" presId="urn:microsoft.com/office/officeart/2008/layout/HorizontalMultiLevelHierarchy"/>
    <dgm:cxn modelId="{D3A80D80-2715-420B-AD59-B7B97AD8D9F6}" type="presOf" srcId="{6DF7A766-5E04-4CCB-B91A-7BDBEFA35134}" destId="{08A07D7E-DE7E-46F6-8BEF-7C5AC0175971}" srcOrd="0" destOrd="0" presId="urn:microsoft.com/office/officeart/2008/layout/HorizontalMultiLevelHierarchy"/>
    <dgm:cxn modelId="{7CEC821A-1419-45D1-9EEA-5CF98D4CC015}" srcId="{5CC3F526-D8AF-47EA-9F4C-F7A02B01DE6C}" destId="{95E33C15-8C2D-40F5-9BA8-3D46F8FD423F}" srcOrd="0" destOrd="0" parTransId="{AD1B7950-3FAC-4E3F-9C78-7323488AEA17}" sibTransId="{79F9F59A-8012-4083-BDB5-7F0CF4023114}"/>
    <dgm:cxn modelId="{E2767A93-3460-4917-9141-B676619C4C75}" srcId="{BD276EB1-EBC7-4339-87BD-29AA4CF327B7}" destId="{DE630F25-AC26-49B7-B14C-87C04F4C1497}" srcOrd="0" destOrd="0" parTransId="{81BD092C-FC1D-4387-B97F-CC48AAEAF526}" sibTransId="{A2E3DA4C-0B8D-4555-BFCD-8D1FCAA46513}"/>
    <dgm:cxn modelId="{229AB0B3-84A7-4097-A07A-3C0446B153AA}" srcId="{95E33C15-8C2D-40F5-9BA8-3D46F8FD423F}" destId="{0FE03547-FBA2-48C0-80F9-86553BE918E6}" srcOrd="4" destOrd="0" parTransId="{E955E68B-B307-4288-97FD-6287C0C5EDD3}" sibTransId="{D5FA8C4A-1587-4294-931B-AC9B3AFB2FD3}"/>
    <dgm:cxn modelId="{6C83C6BF-3D88-434D-A260-67B9D7951383}" type="presOf" srcId="{EDDFD5C7-F8FA-4EA2-A0D7-4408BE716B92}" destId="{4CC63CEF-0FFA-40D3-8120-AE1357AE41DF}" srcOrd="0" destOrd="0" presId="urn:microsoft.com/office/officeart/2008/layout/HorizontalMultiLevelHierarchy"/>
    <dgm:cxn modelId="{A2FE892D-C714-46B6-B378-B9987FBAACD0}" type="presOf" srcId="{F1FA7C5A-A257-48C1-822B-38655DA7AB3D}" destId="{3B6B22EA-587A-4FDB-B304-CC40A7273CC0}" srcOrd="0" destOrd="0" presId="urn:microsoft.com/office/officeart/2008/layout/HorizontalMultiLevelHierarchy"/>
    <dgm:cxn modelId="{15D31D25-ADA8-41AD-9A71-F9C5C50741B5}" srcId="{0FE03547-FBA2-48C0-80F9-86553BE918E6}" destId="{3106A8B7-5432-4539-A4BC-789EA2AC9C17}" srcOrd="3" destOrd="0" parTransId="{F1FA7C5A-A257-48C1-822B-38655DA7AB3D}" sibTransId="{82430FFE-73D3-4CF4-A9F8-943106951A72}"/>
    <dgm:cxn modelId="{A2A97897-11C4-473F-8E9D-F450D5972DED}" type="presOf" srcId="{C838A4F3-858E-4DBC-B98F-9FAA921945AF}" destId="{DDF516A3-F837-40E1-B9F6-B933017C3FC3}" srcOrd="0" destOrd="0" presId="urn:microsoft.com/office/officeart/2008/layout/HorizontalMultiLevelHierarchy"/>
    <dgm:cxn modelId="{47ACAF41-815F-4046-82A8-AC0813EE8289}" type="presOf" srcId="{F0E4918F-446C-4A77-A2A2-426615F8C519}" destId="{88253337-4AB8-40FA-A412-0DC85A130648}" srcOrd="1" destOrd="0" presId="urn:microsoft.com/office/officeart/2008/layout/HorizontalMultiLevelHierarchy"/>
    <dgm:cxn modelId="{BAE0D64C-AB44-4055-B502-75AAE7455D83}" type="presOf" srcId="{93CE3C03-20E0-4DB7-AD92-FFE1C8677B78}" destId="{486E566E-6532-4C53-80E2-C241986E4B9D}" srcOrd="0" destOrd="0" presId="urn:microsoft.com/office/officeart/2008/layout/HorizontalMultiLevelHierarchy"/>
    <dgm:cxn modelId="{DF8BF72A-E078-4AA5-92CB-7E6CBCB83A06}" type="presOf" srcId="{CE35116A-4847-423D-A346-F07C3D7CDE83}" destId="{6400C8B1-8395-4C0F-B172-4B17E03C5973}" srcOrd="0" destOrd="0" presId="urn:microsoft.com/office/officeart/2008/layout/HorizontalMultiLevelHierarchy"/>
    <dgm:cxn modelId="{0EF8E2F2-2CEC-4C11-869D-C295EA5A13C8}" type="presOf" srcId="{595F7BC6-64B4-4D3B-A721-177AD527E3BD}" destId="{D080E872-AB42-49AA-97FA-7E403523471B}" srcOrd="1" destOrd="0" presId="urn:microsoft.com/office/officeart/2008/layout/HorizontalMultiLevelHierarchy"/>
    <dgm:cxn modelId="{796D8A48-8236-49C3-96D7-A0E0ADDF3176}" type="presOf" srcId="{81BD092C-FC1D-4387-B97F-CC48AAEAF526}" destId="{823D07F8-28DA-4E2B-88FF-38C97E14B9EB}" srcOrd="1" destOrd="0" presId="urn:microsoft.com/office/officeart/2008/layout/HorizontalMultiLevelHierarchy"/>
    <dgm:cxn modelId="{453F594D-130F-4AB1-BDE8-EC95B528C13B}" srcId="{047E7F16-12C7-438A-A0AD-CD357B70999B}" destId="{25EF6CD8-E49C-4C46-AC70-90B8DB2F3AD7}" srcOrd="1" destOrd="0" parTransId="{E71F87EE-58A2-4C74-8581-1FCFAE08FD50}" sibTransId="{89EBB176-94C7-42CB-8023-0B17569AB866}"/>
    <dgm:cxn modelId="{4081B288-0F30-432B-BA53-75142726AA3D}" srcId="{E7E76D3B-EA5A-443C-8A42-9498E3170DCB}" destId="{11F2D232-1D9C-4F36-898A-D1070CEC0C12}" srcOrd="1" destOrd="0" parTransId="{38DC1ACB-F1A5-4C48-A3A3-E4F6D2DEB97E}" sibTransId="{65AE5F05-587C-4573-8790-357DE2D6480F}"/>
    <dgm:cxn modelId="{9AC12BE0-88EF-41EA-AEC2-0E8D6C94D961}" type="presOf" srcId="{82941C01-027A-4238-AEC4-4EB53014DCC6}" destId="{863D5ED9-5195-4417-AB1B-14E2EE681DD8}" srcOrd="0" destOrd="0" presId="urn:microsoft.com/office/officeart/2008/layout/HorizontalMultiLevelHierarchy"/>
    <dgm:cxn modelId="{D870BCA8-0764-43DD-B05E-E7AB1ACDE58B}" srcId="{886C8D37-4B10-42CF-B20D-08E0C049A253}" destId="{93CE3C03-20E0-4DB7-AD92-FFE1C8677B78}" srcOrd="0" destOrd="0" parTransId="{BA3AE646-FE26-4B32-A96C-2BA628EE64D6}" sibTransId="{38A0E70E-9705-4979-83F6-E47D92924E98}"/>
    <dgm:cxn modelId="{C25FB0CD-AE2D-44E7-9802-8DF70BBDA0E7}" type="presOf" srcId="{06AC8F44-CAF1-41EF-91FC-6F0D5D51D41B}" destId="{2E512578-46FC-47B4-A601-5AFA11A0F926}" srcOrd="1" destOrd="0" presId="urn:microsoft.com/office/officeart/2008/layout/HorizontalMultiLevelHierarchy"/>
    <dgm:cxn modelId="{EE45BE2D-B2D9-4308-991D-DF523A4720FE}" type="presOf" srcId="{942E25AB-DAE1-4453-8219-A58CCF198B38}" destId="{629D7965-6F90-4936-BF1D-F07B94275738}" srcOrd="0" destOrd="0" presId="urn:microsoft.com/office/officeart/2008/layout/HorizontalMultiLevelHierarchy"/>
    <dgm:cxn modelId="{2971308B-FBEF-4DE8-ADC6-F1F22D2E3D36}" type="presOf" srcId="{C838A4F3-858E-4DBC-B98F-9FAA921945AF}" destId="{461B65D1-81A4-458F-A4C8-7B320C83150E}" srcOrd="1" destOrd="0" presId="urn:microsoft.com/office/officeart/2008/layout/HorizontalMultiLevelHierarchy"/>
    <dgm:cxn modelId="{73BF362B-532E-477A-B27A-F111D45AC5BE}" srcId="{047E7F16-12C7-438A-A0AD-CD357B70999B}" destId="{FF1DC07C-1991-43B7-A83F-7FFDFEEE2471}" srcOrd="0" destOrd="0" parTransId="{82941C01-027A-4238-AEC4-4EB53014DCC6}" sibTransId="{65E28E18-748A-4F81-A114-BE7A874F226A}"/>
    <dgm:cxn modelId="{BE7E4886-A4AE-4FE2-B756-FCFE16AE287A}" type="presOf" srcId="{E71F87EE-58A2-4C74-8581-1FCFAE08FD50}" destId="{A8C91244-93D6-4C17-BA94-7EF87E0B86D3}" srcOrd="1" destOrd="0" presId="urn:microsoft.com/office/officeart/2008/layout/HorizontalMultiLevelHierarchy"/>
    <dgm:cxn modelId="{A76C10D0-9F99-4621-B4D3-12CF41CF91EB}" type="presOf" srcId="{047E7F16-12C7-438A-A0AD-CD357B70999B}" destId="{54BD7E62-68E0-4A3A-9505-112C9560C83C}" srcOrd="0" destOrd="0" presId="urn:microsoft.com/office/officeart/2008/layout/HorizontalMultiLevelHierarchy"/>
    <dgm:cxn modelId="{2AF6216A-3FD9-45B1-9F25-967DCDF28D55}" type="presOf" srcId="{174F3971-403B-4D32-8BF7-B559ACED4BE0}" destId="{5CFFA907-EB7E-4AB3-B754-BA0D4178D9D1}" srcOrd="1" destOrd="0" presId="urn:microsoft.com/office/officeart/2008/layout/HorizontalMultiLevelHierarchy"/>
    <dgm:cxn modelId="{9F69FB8A-7204-46B9-B891-59E0B7C12816}" type="presOf" srcId="{73D7C5B5-B077-4860-9DD3-54BC7168E785}" destId="{833F9A34-121F-4DB5-BB84-A72521C0FA13}" srcOrd="0" destOrd="0" presId="urn:microsoft.com/office/officeart/2008/layout/HorizontalMultiLevelHierarchy"/>
    <dgm:cxn modelId="{A8FB4D7B-5166-4668-BED6-BD98C5896540}" type="presOf" srcId="{A136D2D9-065E-4547-87DA-45FDEB405CF7}" destId="{A9D0B4C8-81F5-45E4-AC06-6C1F89A3B84D}" srcOrd="0" destOrd="0" presId="urn:microsoft.com/office/officeart/2008/layout/HorizontalMultiLevelHierarchy"/>
    <dgm:cxn modelId="{65E643EE-13B5-4864-9419-585E1E75C289}" type="presOf" srcId="{CE35116A-4847-423D-A346-F07C3D7CDE83}" destId="{83A42541-5BBA-4F37-B0BD-4AC1520DC0BD}" srcOrd="1" destOrd="0" presId="urn:microsoft.com/office/officeart/2008/layout/HorizontalMultiLevelHierarchy"/>
    <dgm:cxn modelId="{67647A96-D098-4EED-8EC2-A9F11114D2BF}" type="presOf" srcId="{BA3AE646-FE26-4B32-A96C-2BA628EE64D6}" destId="{28AEC556-BD4C-4E82-82C3-D85D618DEC72}" srcOrd="0" destOrd="0" presId="urn:microsoft.com/office/officeart/2008/layout/HorizontalMultiLevelHierarchy"/>
    <dgm:cxn modelId="{2B9FC72F-30CF-45A3-90A5-69CAE78FB3BC}" type="presOf" srcId="{595F7BC6-64B4-4D3B-A721-177AD527E3BD}" destId="{09FAA22F-0D31-4478-8F9F-96FF2C3BD02D}" srcOrd="0" destOrd="0" presId="urn:microsoft.com/office/officeart/2008/layout/HorizontalMultiLevelHierarchy"/>
    <dgm:cxn modelId="{FB345D78-3BE9-4572-8FA5-E34397272403}" type="presOf" srcId="{77986A11-10DF-4438-8A65-85253501B886}" destId="{48DFC8A1-5DD4-47BB-BCED-36FB7FE8EA20}" srcOrd="1" destOrd="0" presId="urn:microsoft.com/office/officeart/2008/layout/HorizontalMultiLevelHierarchy"/>
    <dgm:cxn modelId="{CD12E766-B9FD-42A5-B926-80834D061F21}" type="presOf" srcId="{5B02B6B7-EA06-47A1-AA4F-EEFBCAA561FA}" destId="{973790A6-0BAA-4286-BC99-0F3A744DB7C8}" srcOrd="1" destOrd="0" presId="urn:microsoft.com/office/officeart/2008/layout/HorizontalMultiLevelHierarchy"/>
    <dgm:cxn modelId="{0203B550-2DF0-420E-BED4-3D540443FD9F}" srcId="{EDDFD5C7-F8FA-4EA2-A0D7-4408BE716B92}" destId="{85D1023A-6CAE-4AFC-B919-6A381D1C8B0D}" srcOrd="1" destOrd="0" parTransId="{C838A4F3-858E-4DBC-B98F-9FAA921945AF}" sibTransId="{5242EBBA-B990-4B84-9453-9FCBB55DB541}"/>
    <dgm:cxn modelId="{DA717E36-4547-48E8-AC86-DB57CC5B16DD}" type="presOf" srcId="{81BD092C-FC1D-4387-B97F-CC48AAEAF526}" destId="{C8B0C285-4E79-41B8-8884-EF4B14E95BDE}" srcOrd="0" destOrd="0" presId="urn:microsoft.com/office/officeart/2008/layout/HorizontalMultiLevelHierarchy"/>
    <dgm:cxn modelId="{1A36B093-1608-40D4-A590-D695FCC82570}" type="presOf" srcId="{B3F1FE39-B470-4472-8E5F-93C11FA1AD7C}" destId="{D3621616-8666-4BB5-89BB-1F6E42E7A34D}" srcOrd="0" destOrd="0" presId="urn:microsoft.com/office/officeart/2008/layout/HorizontalMultiLevelHierarchy"/>
    <dgm:cxn modelId="{B99CC12F-03CD-41DD-B902-D7538D9E15D6}" type="presOf" srcId="{11F2D232-1D9C-4F36-898A-D1070CEC0C12}" destId="{F8D5BFA9-A180-4AF3-ABDC-62E3BC8B5B80}" srcOrd="0" destOrd="0" presId="urn:microsoft.com/office/officeart/2008/layout/HorizontalMultiLevelHierarchy"/>
    <dgm:cxn modelId="{64A635D8-F5BB-4F1E-AFFA-CB6CBB318AC9}" type="presOf" srcId="{06AC8F44-CAF1-41EF-91FC-6F0D5D51D41B}" destId="{9AF38CBA-1236-4028-B6DD-4046BE9F07E8}" srcOrd="0" destOrd="0" presId="urn:microsoft.com/office/officeart/2008/layout/HorizontalMultiLevelHierarchy"/>
    <dgm:cxn modelId="{4717F0E9-C61D-4678-A39A-52ABC0774403}" srcId="{0FE03547-FBA2-48C0-80F9-86553BE918E6}" destId="{88970DC5-ECF2-4302-8DF6-BE8899D15D16}" srcOrd="0" destOrd="0" parTransId="{6DF7A766-5E04-4CCB-B91A-7BDBEFA35134}" sibTransId="{9A8AF92C-5397-471B-A37D-8CEC523A5E3D}"/>
    <dgm:cxn modelId="{9F550540-6C7A-46F7-8393-343F32B6835A}" type="presOf" srcId="{82941C01-027A-4238-AEC4-4EB53014DCC6}" destId="{DF3E6791-4670-4785-BC5F-5A3D268A2924}" srcOrd="1" destOrd="0" presId="urn:microsoft.com/office/officeart/2008/layout/HorizontalMultiLevelHierarchy"/>
    <dgm:cxn modelId="{CDB304D7-2C7F-44B5-9EA1-E78CD734EBE7}" type="presOf" srcId="{30D7E923-546F-4A67-9377-30D64397B237}" destId="{CE8FD73E-0947-4E4C-90CA-9C23363501AB}" srcOrd="1" destOrd="0" presId="urn:microsoft.com/office/officeart/2008/layout/HorizontalMultiLevelHierarchy"/>
    <dgm:cxn modelId="{D9F10233-5C58-456F-AF28-66037A8521BE}" type="presOf" srcId="{F1FA7C5A-A257-48C1-822B-38655DA7AB3D}" destId="{85EC314A-DBC8-41B6-B8B5-109901FA2C35}" srcOrd="1" destOrd="0" presId="urn:microsoft.com/office/officeart/2008/layout/HorizontalMultiLevelHierarchy"/>
    <dgm:cxn modelId="{C028CDC6-A11C-4EDE-94B5-6D838D85F0C9}" type="presOf" srcId="{FF1DC07C-1991-43B7-A83F-7FFDFEEE2471}" destId="{57BEE70F-BC66-44E4-A0A3-7450C66F32FD}" srcOrd="0" destOrd="0" presId="urn:microsoft.com/office/officeart/2008/layout/HorizontalMultiLevelHierarchy"/>
    <dgm:cxn modelId="{848937D1-2FB9-479C-ADE4-B87BF4CC3DB0}" type="presOf" srcId="{38DC1ACB-F1A5-4C48-A3A3-E4F6D2DEB97E}" destId="{6F2D4B1A-C9BD-4476-9EF1-0C1405D04374}" srcOrd="0" destOrd="0" presId="urn:microsoft.com/office/officeart/2008/layout/HorizontalMultiLevelHierarchy"/>
    <dgm:cxn modelId="{5ACFA07D-6A91-4A0E-8ED5-A16F445C4720}" type="presOf" srcId="{886C8D37-4B10-42CF-B20D-08E0C049A253}" destId="{2161D7E9-5C6D-4291-89EB-8519C2FB0B91}" srcOrd="0" destOrd="0" presId="urn:microsoft.com/office/officeart/2008/layout/HorizontalMultiLevelHierarchy"/>
    <dgm:cxn modelId="{4569961A-A1A8-460C-B5B9-BBAB836165C4}" type="presOf" srcId="{5CC3F526-D8AF-47EA-9F4C-F7A02B01DE6C}" destId="{2E1A47F3-FBF6-4156-9FE6-10FA7FD6618A}" srcOrd="0" destOrd="0" presId="urn:microsoft.com/office/officeart/2008/layout/HorizontalMultiLevelHierarchy"/>
    <dgm:cxn modelId="{49F40AA2-7AE1-4780-B28D-10582E3E2EFD}" srcId="{95E33C15-8C2D-40F5-9BA8-3D46F8FD423F}" destId="{E7E76D3B-EA5A-443C-8A42-9498E3170DCB}" srcOrd="2" destOrd="0" parTransId="{30D7E923-546F-4A67-9377-30D64397B237}" sibTransId="{B8C0FDF8-D235-4560-ABCD-81C47207725E}"/>
    <dgm:cxn modelId="{5D1A703E-5A27-4CD8-8720-E44774931333}" type="presOf" srcId="{DA22F08F-FE14-4E93-ADF8-399593EC3BD7}" destId="{7B6F7705-8872-4524-BF87-82123579FEF8}" srcOrd="0" destOrd="0" presId="urn:microsoft.com/office/officeart/2008/layout/HorizontalMultiLevelHierarchy"/>
    <dgm:cxn modelId="{1B52DE45-8D16-42B5-9971-40805805924B}" type="presOf" srcId="{C450355E-A86B-4C98-9992-2ADC98E8CB14}" destId="{82802C42-E4A2-4C1A-86DA-2B8915F41468}" srcOrd="0" destOrd="0" presId="urn:microsoft.com/office/officeart/2008/layout/HorizontalMultiLevelHierarchy"/>
    <dgm:cxn modelId="{36C12B88-4708-49BB-90C2-8FEB4ABC30A6}" type="presOf" srcId="{6DF7A766-5E04-4CCB-B91A-7BDBEFA35134}" destId="{E3185B63-6B23-46E1-8C0B-BA5E8622F322}" srcOrd="1" destOrd="0" presId="urn:microsoft.com/office/officeart/2008/layout/HorizontalMultiLevelHierarchy"/>
    <dgm:cxn modelId="{5C885F6F-705B-4495-8C40-7217F9D92C2A}" srcId="{95E33C15-8C2D-40F5-9BA8-3D46F8FD423F}" destId="{EDDFD5C7-F8FA-4EA2-A0D7-4408BE716B92}" srcOrd="0" destOrd="0" parTransId="{174F3971-403B-4D32-8BF7-B559ACED4BE0}" sibTransId="{E0BC801C-B203-446B-A323-B3B12B5D6AE2}"/>
    <dgm:cxn modelId="{0341CD6B-6C14-4A2E-9D0F-74CB3D57C588}" srcId="{95E33C15-8C2D-40F5-9BA8-3D46F8FD423F}" destId="{886C8D37-4B10-42CF-B20D-08E0C049A253}" srcOrd="3" destOrd="0" parTransId="{FE8780EC-D968-42A9-AE6C-41A2B7389F30}" sibTransId="{976A5985-39CD-4FDD-95BC-C99ED3AC2CB4}"/>
    <dgm:cxn modelId="{704AF900-8DF2-4366-BA6D-83B93C6F0046}" srcId="{EDDFD5C7-F8FA-4EA2-A0D7-4408BE716B92}" destId="{942E25AB-DAE1-4453-8219-A58CCF198B38}" srcOrd="0" destOrd="0" parTransId="{77986A11-10DF-4438-8A65-85253501B886}" sibTransId="{FA378375-D561-4E60-85DC-5DF264963954}"/>
    <dgm:cxn modelId="{F72E9DFA-32C3-4346-932C-3AD066A23D49}" type="presOf" srcId="{E955E68B-B307-4288-97FD-6287C0C5EDD3}" destId="{E383B71B-A346-47F8-9FDF-C2B89398D875}" srcOrd="0" destOrd="0" presId="urn:microsoft.com/office/officeart/2008/layout/HorizontalMultiLevelHierarchy"/>
    <dgm:cxn modelId="{1076FB26-1D53-43A8-A098-3835BDB0079B}" type="presOf" srcId="{73D7C5B5-B077-4860-9DD3-54BC7168E785}" destId="{AD959D6D-F478-4B1F-A50F-0CC0B3DAECB4}" srcOrd="1" destOrd="0" presId="urn:microsoft.com/office/officeart/2008/layout/HorizontalMultiLevelHierarchy"/>
    <dgm:cxn modelId="{09CD7C62-9B9B-4CC8-A9E7-784EBB0C0FE1}" type="presOf" srcId="{3106A8B7-5432-4539-A4BC-789EA2AC9C17}" destId="{DCA306D9-2D5B-4DE2-BB4E-7EA4FE3F6C1B}" srcOrd="0" destOrd="0" presId="urn:microsoft.com/office/officeart/2008/layout/HorizontalMultiLevelHierarchy"/>
    <dgm:cxn modelId="{FC36ECC4-982B-4346-8BB4-4492A43C9B1E}" type="presOf" srcId="{13F88410-61F7-496F-B669-8C3386022709}" destId="{7B0F132C-A8A9-4551-B158-A77773BCBFAF}" srcOrd="0" destOrd="0" presId="urn:microsoft.com/office/officeart/2008/layout/HorizontalMultiLevelHierarchy"/>
    <dgm:cxn modelId="{E157CA0C-669D-4638-B91F-0BF940130DFA}" type="presOf" srcId="{5B02B6B7-EA06-47A1-AA4F-EEFBCAA561FA}" destId="{52CC7E72-4327-467A-9712-4F8FBD16DC4E}" srcOrd="0" destOrd="0" presId="urn:microsoft.com/office/officeart/2008/layout/HorizontalMultiLevelHierarchy"/>
    <dgm:cxn modelId="{6C5BFFCD-0F22-49E7-BF07-723C8B8AB431}" srcId="{E7E76D3B-EA5A-443C-8A42-9498E3170DCB}" destId="{DA22F08F-FE14-4E93-ADF8-399593EC3BD7}" srcOrd="0" destOrd="0" parTransId="{CE35116A-4847-423D-A346-F07C3D7CDE83}" sibTransId="{7252A6F6-9491-4E0A-8C8C-51A766051E7F}"/>
    <dgm:cxn modelId="{C9A8EB31-4D5B-4A9A-AE28-88D1E6AF08DA}" type="presOf" srcId="{77986A11-10DF-4438-8A65-85253501B886}" destId="{E03FCEB1-E87C-404A-A3BE-CC1F3EA92BB1}" srcOrd="0" destOrd="0" presId="urn:microsoft.com/office/officeart/2008/layout/HorizontalMultiLevelHierarchy"/>
    <dgm:cxn modelId="{21304465-C6A4-4ECB-B283-8BAA7C62479A}" type="presOf" srcId="{FE8780EC-D968-42A9-AE6C-41A2B7389F30}" destId="{E7C12574-5224-4D3F-8B1E-EAB377CFC9DD}" srcOrd="0" destOrd="0" presId="urn:microsoft.com/office/officeart/2008/layout/HorizontalMultiLevelHierarchy"/>
    <dgm:cxn modelId="{AE30E0CB-B853-469E-B9F7-A1874C76972E}" type="presOf" srcId="{FE8780EC-D968-42A9-AE6C-41A2B7389F30}" destId="{AA115590-508F-4CF2-A3A8-D45BC0DA57FD}" srcOrd="1" destOrd="0" presId="urn:microsoft.com/office/officeart/2008/layout/HorizontalMultiLevelHierarchy"/>
    <dgm:cxn modelId="{1FE151E4-1E47-4B87-9A64-18682590F8AC}" type="presOf" srcId="{95E33C15-8C2D-40F5-9BA8-3D46F8FD423F}" destId="{B95B47A9-BC64-4824-B8AD-B17EC4935F82}" srcOrd="0" destOrd="0" presId="urn:microsoft.com/office/officeart/2008/layout/HorizontalMultiLevelHierarchy"/>
    <dgm:cxn modelId="{13A9C7E5-84AA-4725-90A2-80B5404755C2}" srcId="{BD276EB1-EBC7-4339-87BD-29AA4CF327B7}" destId="{A136D2D9-065E-4547-87DA-45FDEB405CF7}" srcOrd="1" destOrd="0" parTransId="{73D7C5B5-B077-4860-9DD3-54BC7168E785}" sibTransId="{C38DE430-4015-49A9-B6E2-546526C9491F}"/>
    <dgm:cxn modelId="{371D1F27-3F0F-4198-BCC0-F516F2F214E8}" type="presOf" srcId="{BD276EB1-EBC7-4339-87BD-29AA4CF327B7}" destId="{3BDC3678-74A3-414C-86F0-9710641CA5E5}" srcOrd="0" destOrd="0" presId="urn:microsoft.com/office/officeart/2008/layout/HorizontalMultiLevelHierarchy"/>
    <dgm:cxn modelId="{D5C0A1C3-F7D1-44C5-A287-E8569BE8D8F9}" type="presOf" srcId="{E955E68B-B307-4288-97FD-6287C0C5EDD3}" destId="{81331A64-1DA0-4387-9DA3-C7F556AB99AB}" srcOrd="1" destOrd="0" presId="urn:microsoft.com/office/officeart/2008/layout/HorizontalMultiLevelHierarchy"/>
    <dgm:cxn modelId="{E27494A7-4432-4F4D-A11C-243A0E7F318E}" type="presOf" srcId="{13F88410-61F7-496F-B669-8C3386022709}" destId="{E8B9D4D1-28AE-4619-9AA8-26C99DD2C734}" srcOrd="1" destOrd="0" presId="urn:microsoft.com/office/officeart/2008/layout/HorizontalMultiLevelHierarchy"/>
    <dgm:cxn modelId="{855B67D9-9E88-4FB7-B6D2-38D8B8D548A0}" type="presOf" srcId="{0FE03547-FBA2-48C0-80F9-86553BE918E6}" destId="{7EB71A80-E56A-4E63-B5AC-54332387D4E7}" srcOrd="0" destOrd="0" presId="urn:microsoft.com/office/officeart/2008/layout/HorizontalMultiLevelHierarchy"/>
    <dgm:cxn modelId="{98928DDE-709A-47EB-948A-CF37E33CE007}" type="presOf" srcId="{85D1023A-6CAE-4AFC-B919-6A381D1C8B0D}" destId="{D9221796-6D0E-48C0-8E90-113EAC3DAD91}" srcOrd="0" destOrd="0" presId="urn:microsoft.com/office/officeart/2008/layout/HorizontalMultiLevelHierarchy"/>
    <dgm:cxn modelId="{AB93B5AE-9630-4EC5-ABB7-05F28A14921F}" type="presOf" srcId="{E7E76D3B-EA5A-443C-8A42-9498E3170DCB}" destId="{B70BCA4F-1170-4F3B-88BA-FFC5F75930C8}" srcOrd="0" destOrd="0" presId="urn:microsoft.com/office/officeart/2008/layout/HorizontalMultiLevelHierarchy"/>
    <dgm:cxn modelId="{0A7E99D7-0ABC-4DFC-AD73-091278E5AD29}" type="presOf" srcId="{30D7E923-546F-4A67-9377-30D64397B237}" destId="{0ECEE83B-F9A1-49A5-8FD4-71750204B13C}" srcOrd="0" destOrd="0" presId="urn:microsoft.com/office/officeart/2008/layout/HorizontalMultiLevelHierarchy"/>
    <dgm:cxn modelId="{D2AAF128-FA7F-42DC-A351-C6D63328FAD0}" type="presOf" srcId="{E71F87EE-58A2-4C74-8581-1FCFAE08FD50}" destId="{961E0A2A-E2DF-40E1-9860-030BCBC0696A}" srcOrd="0" destOrd="0" presId="urn:microsoft.com/office/officeart/2008/layout/HorizontalMultiLevelHierarchy"/>
    <dgm:cxn modelId="{70624C23-A0FC-4802-AD66-FB97C1BB3A28}" type="presOf" srcId="{DE630F25-AC26-49B7-B14C-87C04F4C1497}" destId="{A21055B3-D537-4292-8E36-499730A51F0B}" srcOrd="0" destOrd="0" presId="urn:microsoft.com/office/officeart/2008/layout/HorizontalMultiLevelHierarchy"/>
    <dgm:cxn modelId="{A0346077-876E-4A35-9146-225C31158F2A}" srcId="{0FE03547-FBA2-48C0-80F9-86553BE918E6}" destId="{B3F1FE39-B470-4472-8E5F-93C11FA1AD7C}" srcOrd="1" destOrd="0" parTransId="{595F7BC6-64B4-4D3B-A721-177AD527E3BD}" sibTransId="{11F0E6BA-8C0F-4BC0-8F7C-E93AF91B8412}"/>
    <dgm:cxn modelId="{32503B6B-7230-4BFE-AA42-AD41A6660C33}" type="presOf" srcId="{38DC1ACB-F1A5-4C48-A3A3-E4F6D2DEB97E}" destId="{0A783CE4-55F0-4091-BE93-3AD65001CE30}" srcOrd="1" destOrd="0" presId="urn:microsoft.com/office/officeart/2008/layout/HorizontalMultiLevelHierarchy"/>
    <dgm:cxn modelId="{F87C5B5C-4DFE-41E8-BA1E-1F5B263D64DB}" type="presOf" srcId="{25EF6CD8-E49C-4C46-AC70-90B8DB2F3AD7}" destId="{7AB14539-31A6-4D7B-8518-D0533FF3B59D}" srcOrd="0" destOrd="0" presId="urn:microsoft.com/office/officeart/2008/layout/HorizontalMultiLevelHierarchy"/>
    <dgm:cxn modelId="{645DC6DA-9F64-4CF3-BBCC-129E3E29C0A8}" type="presOf" srcId="{BB8E5110-94BE-48B7-B532-3AE1037BFA1A}" destId="{09EAEB89-49E9-4155-A1FA-B409424B5D60}" srcOrd="0" destOrd="0" presId="urn:microsoft.com/office/officeart/2008/layout/HorizontalMultiLevelHierarchy"/>
    <dgm:cxn modelId="{4DE3B818-23E1-48E9-8D10-1ACEF8A06C8E}" srcId="{0FE03547-FBA2-48C0-80F9-86553BE918E6}" destId="{BB8E5110-94BE-48B7-B532-3AE1037BFA1A}" srcOrd="2" destOrd="0" parTransId="{F0E4918F-446C-4A77-A2A2-426615F8C519}" sibTransId="{6C4AB984-808C-4886-B9BB-20B17D9CCC08}"/>
    <dgm:cxn modelId="{81271446-EEAF-48EC-8253-348C7A305A9F}" srcId="{0FE03547-FBA2-48C0-80F9-86553BE918E6}" destId="{C450355E-A86B-4C98-9992-2ADC98E8CB14}" srcOrd="4" destOrd="0" parTransId="{06AC8F44-CAF1-41EF-91FC-6F0D5D51D41B}" sibTransId="{2A3A0A8E-C8C6-425D-B1AD-213A478695B0}"/>
    <dgm:cxn modelId="{26C9CC55-AFF9-47B3-8B63-2776B17169AF}" type="presOf" srcId="{88970DC5-ECF2-4302-8DF6-BE8899D15D16}" destId="{EFF5C663-25ED-461C-8765-3F800781F9BA}" srcOrd="0" destOrd="0" presId="urn:microsoft.com/office/officeart/2008/layout/HorizontalMultiLevelHierarchy"/>
    <dgm:cxn modelId="{EE1D1E42-3C06-4561-B543-AB6C7B4DE022}" type="presOf" srcId="{F0E4918F-446C-4A77-A2A2-426615F8C519}" destId="{2E2D8A0D-7516-44FE-B834-4142C49A7306}" srcOrd="0" destOrd="0" presId="urn:microsoft.com/office/officeart/2008/layout/HorizontalMultiLevelHierarchy"/>
    <dgm:cxn modelId="{4606C595-264C-4EB5-8804-C6100C3CECE6}" type="presParOf" srcId="{2E1A47F3-FBF6-4156-9FE6-10FA7FD6618A}" destId="{65B69408-FC38-4873-973E-E579A1AA1DF3}" srcOrd="0" destOrd="0" presId="urn:microsoft.com/office/officeart/2008/layout/HorizontalMultiLevelHierarchy"/>
    <dgm:cxn modelId="{919E34DD-AFD5-4E06-9A70-B7DA728EE4CC}" type="presParOf" srcId="{65B69408-FC38-4873-973E-E579A1AA1DF3}" destId="{B95B47A9-BC64-4824-B8AD-B17EC4935F82}" srcOrd="0" destOrd="0" presId="urn:microsoft.com/office/officeart/2008/layout/HorizontalMultiLevelHierarchy"/>
    <dgm:cxn modelId="{1B0442F4-E47A-4387-BD76-8D8FC13CE9F4}" type="presParOf" srcId="{65B69408-FC38-4873-973E-E579A1AA1DF3}" destId="{46195B00-4822-4A61-B6D9-898BC9C076D9}" srcOrd="1" destOrd="0" presId="urn:microsoft.com/office/officeart/2008/layout/HorizontalMultiLevelHierarchy"/>
    <dgm:cxn modelId="{BDAEF4F7-7128-4182-BD9B-914DACE662B4}" type="presParOf" srcId="{46195B00-4822-4A61-B6D9-898BC9C076D9}" destId="{61746302-E04B-4655-8D0E-266D1A83DA58}" srcOrd="0" destOrd="0" presId="urn:microsoft.com/office/officeart/2008/layout/HorizontalMultiLevelHierarchy"/>
    <dgm:cxn modelId="{0B673E8E-BB6B-4898-963C-480FA84459A4}" type="presParOf" srcId="{61746302-E04B-4655-8D0E-266D1A83DA58}" destId="{5CFFA907-EB7E-4AB3-B754-BA0D4178D9D1}" srcOrd="0" destOrd="0" presId="urn:microsoft.com/office/officeart/2008/layout/HorizontalMultiLevelHierarchy"/>
    <dgm:cxn modelId="{705621BB-5D1F-49B5-8E57-1F19860ECE17}" type="presParOf" srcId="{46195B00-4822-4A61-B6D9-898BC9C076D9}" destId="{25574C6D-FF2B-4B1F-A692-D2FA4DE071BF}" srcOrd="1" destOrd="0" presId="urn:microsoft.com/office/officeart/2008/layout/HorizontalMultiLevelHierarchy"/>
    <dgm:cxn modelId="{0B32EE61-64E0-4DE8-A9FA-432131B312F4}" type="presParOf" srcId="{25574C6D-FF2B-4B1F-A692-D2FA4DE071BF}" destId="{4CC63CEF-0FFA-40D3-8120-AE1357AE41DF}" srcOrd="0" destOrd="0" presId="urn:microsoft.com/office/officeart/2008/layout/HorizontalMultiLevelHierarchy"/>
    <dgm:cxn modelId="{61DB5309-2600-41F7-A913-6F3258F4EC2A}" type="presParOf" srcId="{25574C6D-FF2B-4B1F-A692-D2FA4DE071BF}" destId="{9B7E2CA6-19D5-4944-98A7-5D739FBF0992}" srcOrd="1" destOrd="0" presId="urn:microsoft.com/office/officeart/2008/layout/HorizontalMultiLevelHierarchy"/>
    <dgm:cxn modelId="{CB72B815-B56F-4403-A5E0-D86F594E91FC}" type="presParOf" srcId="{9B7E2CA6-19D5-4944-98A7-5D739FBF0992}" destId="{E03FCEB1-E87C-404A-A3BE-CC1F3EA92BB1}" srcOrd="0" destOrd="0" presId="urn:microsoft.com/office/officeart/2008/layout/HorizontalMultiLevelHierarchy"/>
    <dgm:cxn modelId="{8FF1339A-190F-4F90-AF99-3A27EEA7B305}" type="presParOf" srcId="{E03FCEB1-E87C-404A-A3BE-CC1F3EA92BB1}" destId="{48DFC8A1-5DD4-47BB-BCED-36FB7FE8EA20}" srcOrd="0" destOrd="0" presId="urn:microsoft.com/office/officeart/2008/layout/HorizontalMultiLevelHierarchy"/>
    <dgm:cxn modelId="{DFF5807F-100F-4B84-B6C8-9608D0877538}" type="presParOf" srcId="{9B7E2CA6-19D5-4944-98A7-5D739FBF0992}" destId="{6675215A-7943-4E99-8EC7-E0BD53411606}" srcOrd="1" destOrd="0" presId="urn:microsoft.com/office/officeart/2008/layout/HorizontalMultiLevelHierarchy"/>
    <dgm:cxn modelId="{361C59CF-25F9-4C49-BC16-1CAD4C2D83F4}" type="presParOf" srcId="{6675215A-7943-4E99-8EC7-E0BD53411606}" destId="{629D7965-6F90-4936-BF1D-F07B94275738}" srcOrd="0" destOrd="0" presId="urn:microsoft.com/office/officeart/2008/layout/HorizontalMultiLevelHierarchy"/>
    <dgm:cxn modelId="{F87F31A6-04C8-415A-9097-9159614985D8}" type="presParOf" srcId="{6675215A-7943-4E99-8EC7-E0BD53411606}" destId="{91454236-9567-4F8B-9853-5CE9968A8271}" srcOrd="1" destOrd="0" presId="urn:microsoft.com/office/officeart/2008/layout/HorizontalMultiLevelHierarchy"/>
    <dgm:cxn modelId="{540A6F39-64AA-4092-AA09-AC4EEC8A8459}" type="presParOf" srcId="{9B7E2CA6-19D5-4944-98A7-5D739FBF0992}" destId="{DDF516A3-F837-40E1-B9F6-B933017C3FC3}" srcOrd="2" destOrd="0" presId="urn:microsoft.com/office/officeart/2008/layout/HorizontalMultiLevelHierarchy"/>
    <dgm:cxn modelId="{966C611E-643F-49B7-AA2B-EDCCD171453E}" type="presParOf" srcId="{DDF516A3-F837-40E1-B9F6-B933017C3FC3}" destId="{461B65D1-81A4-458F-A4C8-7B320C83150E}" srcOrd="0" destOrd="0" presId="urn:microsoft.com/office/officeart/2008/layout/HorizontalMultiLevelHierarchy"/>
    <dgm:cxn modelId="{875B3E0F-A35E-4FBD-8B95-FFE2B6D7DA97}" type="presParOf" srcId="{9B7E2CA6-19D5-4944-98A7-5D739FBF0992}" destId="{4B401EAF-8ABE-488D-A64F-B6D28A669F72}" srcOrd="3" destOrd="0" presId="urn:microsoft.com/office/officeart/2008/layout/HorizontalMultiLevelHierarchy"/>
    <dgm:cxn modelId="{19D04CD7-FF0F-4281-ABB2-653C749BEC1A}" type="presParOf" srcId="{4B401EAF-8ABE-488D-A64F-B6D28A669F72}" destId="{D9221796-6D0E-48C0-8E90-113EAC3DAD91}" srcOrd="0" destOrd="0" presId="urn:microsoft.com/office/officeart/2008/layout/HorizontalMultiLevelHierarchy"/>
    <dgm:cxn modelId="{9B3197C8-2482-4C26-87E0-8E35319D00D2}" type="presParOf" srcId="{4B401EAF-8ABE-488D-A64F-B6D28A669F72}" destId="{6B16C56A-180F-44DB-A595-F0EE994B4228}" srcOrd="1" destOrd="0" presId="urn:microsoft.com/office/officeart/2008/layout/HorizontalMultiLevelHierarchy"/>
    <dgm:cxn modelId="{E8D2F69D-A7E5-42E9-9B90-7FDBDB71C3B3}" type="presParOf" srcId="{46195B00-4822-4A61-B6D9-898BC9C076D9}" destId="{7B0F132C-A8A9-4551-B158-A77773BCBFAF}" srcOrd="2" destOrd="0" presId="urn:microsoft.com/office/officeart/2008/layout/HorizontalMultiLevelHierarchy"/>
    <dgm:cxn modelId="{FC115B57-EB4C-4744-802D-7855F9F775FE}" type="presParOf" srcId="{7B0F132C-A8A9-4551-B158-A77773BCBFAF}" destId="{E8B9D4D1-28AE-4619-9AA8-26C99DD2C734}" srcOrd="0" destOrd="0" presId="urn:microsoft.com/office/officeart/2008/layout/HorizontalMultiLevelHierarchy"/>
    <dgm:cxn modelId="{A7A66417-8B08-470B-AAED-699A7CD10BAE}" type="presParOf" srcId="{46195B00-4822-4A61-B6D9-898BC9C076D9}" destId="{2078337C-EACB-42FA-814D-023A92615D12}" srcOrd="3" destOrd="0" presId="urn:microsoft.com/office/officeart/2008/layout/HorizontalMultiLevelHierarchy"/>
    <dgm:cxn modelId="{59885282-92A5-474D-A6D0-39DEF7EFBE6E}" type="presParOf" srcId="{2078337C-EACB-42FA-814D-023A92615D12}" destId="{3BDC3678-74A3-414C-86F0-9710641CA5E5}" srcOrd="0" destOrd="0" presId="urn:microsoft.com/office/officeart/2008/layout/HorizontalMultiLevelHierarchy"/>
    <dgm:cxn modelId="{34281821-25A9-4EA5-A582-4522D393E4DB}" type="presParOf" srcId="{2078337C-EACB-42FA-814D-023A92615D12}" destId="{934D2FE0-9D86-470F-8AF6-6744E02EC65D}" srcOrd="1" destOrd="0" presId="urn:microsoft.com/office/officeart/2008/layout/HorizontalMultiLevelHierarchy"/>
    <dgm:cxn modelId="{141BD9E8-29A8-44AD-A45E-9E8A967BB6E5}" type="presParOf" srcId="{934D2FE0-9D86-470F-8AF6-6744E02EC65D}" destId="{C8B0C285-4E79-41B8-8884-EF4B14E95BDE}" srcOrd="0" destOrd="0" presId="urn:microsoft.com/office/officeart/2008/layout/HorizontalMultiLevelHierarchy"/>
    <dgm:cxn modelId="{7C542A03-19BF-49C1-9506-725A1F35DC8D}" type="presParOf" srcId="{C8B0C285-4E79-41B8-8884-EF4B14E95BDE}" destId="{823D07F8-28DA-4E2B-88FF-38C97E14B9EB}" srcOrd="0" destOrd="0" presId="urn:microsoft.com/office/officeart/2008/layout/HorizontalMultiLevelHierarchy"/>
    <dgm:cxn modelId="{14806957-C7B4-49C1-8FBD-E425B3E59928}" type="presParOf" srcId="{934D2FE0-9D86-470F-8AF6-6744E02EC65D}" destId="{3019FCD3-3831-4590-ACCB-7FDA62E45F34}" srcOrd="1" destOrd="0" presId="urn:microsoft.com/office/officeart/2008/layout/HorizontalMultiLevelHierarchy"/>
    <dgm:cxn modelId="{113C51E1-B43E-4921-A70C-F2675685C375}" type="presParOf" srcId="{3019FCD3-3831-4590-ACCB-7FDA62E45F34}" destId="{A21055B3-D537-4292-8E36-499730A51F0B}" srcOrd="0" destOrd="0" presId="urn:microsoft.com/office/officeart/2008/layout/HorizontalMultiLevelHierarchy"/>
    <dgm:cxn modelId="{A5BB507B-489A-44AB-8CAB-324F93AC575F}" type="presParOf" srcId="{3019FCD3-3831-4590-ACCB-7FDA62E45F34}" destId="{9112F453-F2C5-44BA-8564-24AE127A1900}" srcOrd="1" destOrd="0" presId="urn:microsoft.com/office/officeart/2008/layout/HorizontalMultiLevelHierarchy"/>
    <dgm:cxn modelId="{7B3370E8-6FF3-4194-80DB-022B94B57C65}" type="presParOf" srcId="{934D2FE0-9D86-470F-8AF6-6744E02EC65D}" destId="{833F9A34-121F-4DB5-BB84-A72521C0FA13}" srcOrd="2" destOrd="0" presId="urn:microsoft.com/office/officeart/2008/layout/HorizontalMultiLevelHierarchy"/>
    <dgm:cxn modelId="{B3AC554F-DAEC-430D-92D0-1BC581076E8F}" type="presParOf" srcId="{833F9A34-121F-4DB5-BB84-A72521C0FA13}" destId="{AD959D6D-F478-4B1F-A50F-0CC0B3DAECB4}" srcOrd="0" destOrd="0" presId="urn:microsoft.com/office/officeart/2008/layout/HorizontalMultiLevelHierarchy"/>
    <dgm:cxn modelId="{7E815E2B-F166-471E-B65A-C7A39B7CAF81}" type="presParOf" srcId="{934D2FE0-9D86-470F-8AF6-6744E02EC65D}" destId="{6C6258DE-BC1F-4261-8FB9-5D281A516132}" srcOrd="3" destOrd="0" presId="urn:microsoft.com/office/officeart/2008/layout/HorizontalMultiLevelHierarchy"/>
    <dgm:cxn modelId="{07CED210-0175-4E90-952F-182FB8187835}" type="presParOf" srcId="{6C6258DE-BC1F-4261-8FB9-5D281A516132}" destId="{A9D0B4C8-81F5-45E4-AC06-6C1F89A3B84D}" srcOrd="0" destOrd="0" presId="urn:microsoft.com/office/officeart/2008/layout/HorizontalMultiLevelHierarchy"/>
    <dgm:cxn modelId="{1FDE8589-C2DC-48C9-9109-0A50CD0D35FE}" type="presParOf" srcId="{6C6258DE-BC1F-4261-8FB9-5D281A516132}" destId="{7AF9BFB6-9D00-41F2-B48A-57E08D244A16}" srcOrd="1" destOrd="0" presId="urn:microsoft.com/office/officeart/2008/layout/HorizontalMultiLevelHierarchy"/>
    <dgm:cxn modelId="{323A5104-31BF-4190-B548-E1B020E22842}" type="presParOf" srcId="{46195B00-4822-4A61-B6D9-898BC9C076D9}" destId="{0ECEE83B-F9A1-49A5-8FD4-71750204B13C}" srcOrd="4" destOrd="0" presId="urn:microsoft.com/office/officeart/2008/layout/HorizontalMultiLevelHierarchy"/>
    <dgm:cxn modelId="{51FF7E9C-C76D-4AAD-808B-614E2B396F5A}" type="presParOf" srcId="{0ECEE83B-F9A1-49A5-8FD4-71750204B13C}" destId="{CE8FD73E-0947-4E4C-90CA-9C23363501AB}" srcOrd="0" destOrd="0" presId="urn:microsoft.com/office/officeart/2008/layout/HorizontalMultiLevelHierarchy"/>
    <dgm:cxn modelId="{7A888FC3-C0CA-4295-AA22-D1F24B53121F}" type="presParOf" srcId="{46195B00-4822-4A61-B6D9-898BC9C076D9}" destId="{2A5E723C-6F7B-4113-B65A-2B4648491362}" srcOrd="5" destOrd="0" presId="urn:microsoft.com/office/officeart/2008/layout/HorizontalMultiLevelHierarchy"/>
    <dgm:cxn modelId="{F27DD3BD-ACBD-4953-A627-070EE46B39A3}" type="presParOf" srcId="{2A5E723C-6F7B-4113-B65A-2B4648491362}" destId="{B70BCA4F-1170-4F3B-88BA-FFC5F75930C8}" srcOrd="0" destOrd="0" presId="urn:microsoft.com/office/officeart/2008/layout/HorizontalMultiLevelHierarchy"/>
    <dgm:cxn modelId="{B7AAACB1-5738-4B00-9CAA-CA3F9B6ECC67}" type="presParOf" srcId="{2A5E723C-6F7B-4113-B65A-2B4648491362}" destId="{A32F9D84-58EE-4AC8-839D-7BB32379E1CD}" srcOrd="1" destOrd="0" presId="urn:microsoft.com/office/officeart/2008/layout/HorizontalMultiLevelHierarchy"/>
    <dgm:cxn modelId="{0BE08117-7EC0-4C29-86B4-6B5D0A4CA587}" type="presParOf" srcId="{A32F9D84-58EE-4AC8-839D-7BB32379E1CD}" destId="{6400C8B1-8395-4C0F-B172-4B17E03C5973}" srcOrd="0" destOrd="0" presId="urn:microsoft.com/office/officeart/2008/layout/HorizontalMultiLevelHierarchy"/>
    <dgm:cxn modelId="{41CCDACD-AA3B-4171-9D80-E81B24CA009A}" type="presParOf" srcId="{6400C8B1-8395-4C0F-B172-4B17E03C5973}" destId="{83A42541-5BBA-4F37-B0BD-4AC1520DC0BD}" srcOrd="0" destOrd="0" presId="urn:microsoft.com/office/officeart/2008/layout/HorizontalMultiLevelHierarchy"/>
    <dgm:cxn modelId="{9094464E-5073-44F1-B1B9-1BAE5BBCBA78}" type="presParOf" srcId="{A32F9D84-58EE-4AC8-839D-7BB32379E1CD}" destId="{2933B0F5-889F-4E26-8464-251E79D406CF}" srcOrd="1" destOrd="0" presId="urn:microsoft.com/office/officeart/2008/layout/HorizontalMultiLevelHierarchy"/>
    <dgm:cxn modelId="{03D9CA19-6A34-4049-8C25-B4323EF10DC2}" type="presParOf" srcId="{2933B0F5-889F-4E26-8464-251E79D406CF}" destId="{7B6F7705-8872-4524-BF87-82123579FEF8}" srcOrd="0" destOrd="0" presId="urn:microsoft.com/office/officeart/2008/layout/HorizontalMultiLevelHierarchy"/>
    <dgm:cxn modelId="{3CEB494C-D8BB-487E-A455-9AF3E7F33699}" type="presParOf" srcId="{2933B0F5-889F-4E26-8464-251E79D406CF}" destId="{FDD600B4-4BEF-47E0-B6E9-F5C1687244F1}" srcOrd="1" destOrd="0" presId="urn:microsoft.com/office/officeart/2008/layout/HorizontalMultiLevelHierarchy"/>
    <dgm:cxn modelId="{CB74797A-62EB-4165-AAE7-B6224AD4E93C}" type="presParOf" srcId="{A32F9D84-58EE-4AC8-839D-7BB32379E1CD}" destId="{6F2D4B1A-C9BD-4476-9EF1-0C1405D04374}" srcOrd="2" destOrd="0" presId="urn:microsoft.com/office/officeart/2008/layout/HorizontalMultiLevelHierarchy"/>
    <dgm:cxn modelId="{13764E18-ECBD-47F8-AB4E-12BE9201FCDF}" type="presParOf" srcId="{6F2D4B1A-C9BD-4476-9EF1-0C1405D04374}" destId="{0A783CE4-55F0-4091-BE93-3AD65001CE30}" srcOrd="0" destOrd="0" presId="urn:microsoft.com/office/officeart/2008/layout/HorizontalMultiLevelHierarchy"/>
    <dgm:cxn modelId="{D530209B-1D53-4929-A14A-05ED454B1CF2}" type="presParOf" srcId="{A32F9D84-58EE-4AC8-839D-7BB32379E1CD}" destId="{DDC744B4-F967-4468-91B5-2B67D0D436B8}" srcOrd="3" destOrd="0" presId="urn:microsoft.com/office/officeart/2008/layout/HorizontalMultiLevelHierarchy"/>
    <dgm:cxn modelId="{03A0A9E8-53CA-4B6C-9C61-FC1B36FE0C93}" type="presParOf" srcId="{DDC744B4-F967-4468-91B5-2B67D0D436B8}" destId="{F8D5BFA9-A180-4AF3-ABDC-62E3BC8B5B80}" srcOrd="0" destOrd="0" presId="urn:microsoft.com/office/officeart/2008/layout/HorizontalMultiLevelHierarchy"/>
    <dgm:cxn modelId="{17FC9AB1-493A-42B6-BA61-AED570B57491}" type="presParOf" srcId="{DDC744B4-F967-4468-91B5-2B67D0D436B8}" destId="{1E6C7C12-39C8-4E36-9825-4AFFBD2170AE}" srcOrd="1" destOrd="0" presId="urn:microsoft.com/office/officeart/2008/layout/HorizontalMultiLevelHierarchy"/>
    <dgm:cxn modelId="{80472F0B-C784-4F8C-9A9A-1B1F1D830F44}" type="presParOf" srcId="{46195B00-4822-4A61-B6D9-898BC9C076D9}" destId="{E7C12574-5224-4D3F-8B1E-EAB377CFC9DD}" srcOrd="6" destOrd="0" presId="urn:microsoft.com/office/officeart/2008/layout/HorizontalMultiLevelHierarchy"/>
    <dgm:cxn modelId="{F43DE0FC-8B39-4E31-AFE4-3C91FDBCE607}" type="presParOf" srcId="{E7C12574-5224-4D3F-8B1E-EAB377CFC9DD}" destId="{AA115590-508F-4CF2-A3A8-D45BC0DA57FD}" srcOrd="0" destOrd="0" presId="urn:microsoft.com/office/officeart/2008/layout/HorizontalMultiLevelHierarchy"/>
    <dgm:cxn modelId="{E4631845-5C5D-4032-9EB4-9F5600A17A01}" type="presParOf" srcId="{46195B00-4822-4A61-B6D9-898BC9C076D9}" destId="{4F7E8613-710C-4796-9E4D-5656BA182D67}" srcOrd="7" destOrd="0" presId="urn:microsoft.com/office/officeart/2008/layout/HorizontalMultiLevelHierarchy"/>
    <dgm:cxn modelId="{C5E5095F-7E9B-4D3B-8AB8-B00B3EAF6EDB}" type="presParOf" srcId="{4F7E8613-710C-4796-9E4D-5656BA182D67}" destId="{2161D7E9-5C6D-4291-89EB-8519C2FB0B91}" srcOrd="0" destOrd="0" presId="urn:microsoft.com/office/officeart/2008/layout/HorizontalMultiLevelHierarchy"/>
    <dgm:cxn modelId="{B8F1F120-D4C6-4A4E-858B-AC4E3BE81A37}" type="presParOf" srcId="{4F7E8613-710C-4796-9E4D-5656BA182D67}" destId="{97707E19-50BA-4D1C-90A4-3E49CF6FB64B}" srcOrd="1" destOrd="0" presId="urn:microsoft.com/office/officeart/2008/layout/HorizontalMultiLevelHierarchy"/>
    <dgm:cxn modelId="{980D52FA-DDCA-4521-B91E-8AFCF6262769}" type="presParOf" srcId="{97707E19-50BA-4D1C-90A4-3E49CF6FB64B}" destId="{28AEC556-BD4C-4E82-82C3-D85D618DEC72}" srcOrd="0" destOrd="0" presId="urn:microsoft.com/office/officeart/2008/layout/HorizontalMultiLevelHierarchy"/>
    <dgm:cxn modelId="{33B2722E-486F-478C-B162-C7FEE49FAC4C}" type="presParOf" srcId="{28AEC556-BD4C-4E82-82C3-D85D618DEC72}" destId="{0A2B5DC7-B835-47A4-AF4D-EEE5FC8503B4}" srcOrd="0" destOrd="0" presId="urn:microsoft.com/office/officeart/2008/layout/HorizontalMultiLevelHierarchy"/>
    <dgm:cxn modelId="{DABFB479-A48C-4379-843B-B9AFAB3C41D2}" type="presParOf" srcId="{97707E19-50BA-4D1C-90A4-3E49CF6FB64B}" destId="{AB072B02-5DFD-4A58-B879-7D9665EA8DBA}" srcOrd="1" destOrd="0" presId="urn:microsoft.com/office/officeart/2008/layout/HorizontalMultiLevelHierarchy"/>
    <dgm:cxn modelId="{98B30827-5896-42E4-A66F-86145059B3C4}" type="presParOf" srcId="{AB072B02-5DFD-4A58-B879-7D9665EA8DBA}" destId="{486E566E-6532-4C53-80E2-C241986E4B9D}" srcOrd="0" destOrd="0" presId="urn:microsoft.com/office/officeart/2008/layout/HorizontalMultiLevelHierarchy"/>
    <dgm:cxn modelId="{B8C634B9-3926-4BE0-9BF3-FD65288CCFAA}" type="presParOf" srcId="{AB072B02-5DFD-4A58-B879-7D9665EA8DBA}" destId="{49BD3F27-C68F-4B6E-8EB8-4AFD98C97E4B}" srcOrd="1" destOrd="0" presId="urn:microsoft.com/office/officeart/2008/layout/HorizontalMultiLevelHierarchy"/>
    <dgm:cxn modelId="{2E80ABD7-7485-4268-9AE5-10EAE329C169}" type="presParOf" srcId="{46195B00-4822-4A61-B6D9-898BC9C076D9}" destId="{E383B71B-A346-47F8-9FDF-C2B89398D875}" srcOrd="8" destOrd="0" presId="urn:microsoft.com/office/officeart/2008/layout/HorizontalMultiLevelHierarchy"/>
    <dgm:cxn modelId="{BF7FE0FE-E8EE-4769-A72E-BB8AA41DDDD6}" type="presParOf" srcId="{E383B71B-A346-47F8-9FDF-C2B89398D875}" destId="{81331A64-1DA0-4387-9DA3-C7F556AB99AB}" srcOrd="0" destOrd="0" presId="urn:microsoft.com/office/officeart/2008/layout/HorizontalMultiLevelHierarchy"/>
    <dgm:cxn modelId="{418E1EBD-F652-45A2-9EAE-7E5A562712F8}" type="presParOf" srcId="{46195B00-4822-4A61-B6D9-898BC9C076D9}" destId="{4732D6EE-9164-404C-8271-B4BCB9D98C0F}" srcOrd="9" destOrd="0" presId="urn:microsoft.com/office/officeart/2008/layout/HorizontalMultiLevelHierarchy"/>
    <dgm:cxn modelId="{979F951A-879B-4A82-BF75-3D16F7EAC490}" type="presParOf" srcId="{4732D6EE-9164-404C-8271-B4BCB9D98C0F}" destId="{7EB71A80-E56A-4E63-B5AC-54332387D4E7}" srcOrd="0" destOrd="0" presId="urn:microsoft.com/office/officeart/2008/layout/HorizontalMultiLevelHierarchy"/>
    <dgm:cxn modelId="{69D8699B-CD60-4678-9568-1E238FC77C31}" type="presParOf" srcId="{4732D6EE-9164-404C-8271-B4BCB9D98C0F}" destId="{F45E6DAC-2459-44A9-9E81-B000F4C6A1F7}" srcOrd="1" destOrd="0" presId="urn:microsoft.com/office/officeart/2008/layout/HorizontalMultiLevelHierarchy"/>
    <dgm:cxn modelId="{0722838D-3975-4B82-A082-F901CE7C2B43}" type="presParOf" srcId="{F45E6DAC-2459-44A9-9E81-B000F4C6A1F7}" destId="{08A07D7E-DE7E-46F6-8BEF-7C5AC0175971}" srcOrd="0" destOrd="0" presId="urn:microsoft.com/office/officeart/2008/layout/HorizontalMultiLevelHierarchy"/>
    <dgm:cxn modelId="{97FDB7DE-FF7C-4554-9966-673B27AD0E9C}" type="presParOf" srcId="{08A07D7E-DE7E-46F6-8BEF-7C5AC0175971}" destId="{E3185B63-6B23-46E1-8C0B-BA5E8622F322}" srcOrd="0" destOrd="0" presId="urn:microsoft.com/office/officeart/2008/layout/HorizontalMultiLevelHierarchy"/>
    <dgm:cxn modelId="{B41E8520-E46D-4D44-ADE8-F590EEC00CBC}" type="presParOf" srcId="{F45E6DAC-2459-44A9-9E81-B000F4C6A1F7}" destId="{A8C55EF0-8D08-4C2D-9216-9B5482C32BCE}" srcOrd="1" destOrd="0" presId="urn:microsoft.com/office/officeart/2008/layout/HorizontalMultiLevelHierarchy"/>
    <dgm:cxn modelId="{BFE8AA92-97CE-44F1-B1E6-AB312FEF4658}" type="presParOf" srcId="{A8C55EF0-8D08-4C2D-9216-9B5482C32BCE}" destId="{EFF5C663-25ED-461C-8765-3F800781F9BA}" srcOrd="0" destOrd="0" presId="urn:microsoft.com/office/officeart/2008/layout/HorizontalMultiLevelHierarchy"/>
    <dgm:cxn modelId="{877A6A39-EE9F-4182-9169-BE472F64274E}" type="presParOf" srcId="{A8C55EF0-8D08-4C2D-9216-9B5482C32BCE}" destId="{4E46BAC7-B038-4D00-ABE5-F240BE7BD0D4}" srcOrd="1" destOrd="0" presId="urn:microsoft.com/office/officeart/2008/layout/HorizontalMultiLevelHierarchy"/>
    <dgm:cxn modelId="{29FA7E0C-DD44-4CB2-A414-FF655EA13EAE}" type="presParOf" srcId="{F45E6DAC-2459-44A9-9E81-B000F4C6A1F7}" destId="{09FAA22F-0D31-4478-8F9F-96FF2C3BD02D}" srcOrd="2" destOrd="0" presId="urn:microsoft.com/office/officeart/2008/layout/HorizontalMultiLevelHierarchy"/>
    <dgm:cxn modelId="{E3F62DAF-5484-49B6-A596-21A271F556C5}" type="presParOf" srcId="{09FAA22F-0D31-4478-8F9F-96FF2C3BD02D}" destId="{D080E872-AB42-49AA-97FA-7E403523471B}" srcOrd="0" destOrd="0" presId="urn:microsoft.com/office/officeart/2008/layout/HorizontalMultiLevelHierarchy"/>
    <dgm:cxn modelId="{E1ABB4D5-135C-4C1B-81B5-7976D7EA8925}" type="presParOf" srcId="{F45E6DAC-2459-44A9-9E81-B000F4C6A1F7}" destId="{91B2A5CD-41F3-4FFB-B45F-E761F5EEEBBA}" srcOrd="3" destOrd="0" presId="urn:microsoft.com/office/officeart/2008/layout/HorizontalMultiLevelHierarchy"/>
    <dgm:cxn modelId="{06C63F4D-CC50-441C-9625-48C642E87734}" type="presParOf" srcId="{91B2A5CD-41F3-4FFB-B45F-E761F5EEEBBA}" destId="{D3621616-8666-4BB5-89BB-1F6E42E7A34D}" srcOrd="0" destOrd="0" presId="urn:microsoft.com/office/officeart/2008/layout/HorizontalMultiLevelHierarchy"/>
    <dgm:cxn modelId="{05C751CB-4A7D-4A7B-AB04-C29D23551D27}" type="presParOf" srcId="{91B2A5CD-41F3-4FFB-B45F-E761F5EEEBBA}" destId="{662E0DAB-379D-4508-ABB1-3B437717373F}" srcOrd="1" destOrd="0" presId="urn:microsoft.com/office/officeart/2008/layout/HorizontalMultiLevelHierarchy"/>
    <dgm:cxn modelId="{ECB6802F-13E9-4DBD-BB97-0F0ED521B22B}" type="presParOf" srcId="{F45E6DAC-2459-44A9-9E81-B000F4C6A1F7}" destId="{2E2D8A0D-7516-44FE-B834-4142C49A7306}" srcOrd="4" destOrd="0" presId="urn:microsoft.com/office/officeart/2008/layout/HorizontalMultiLevelHierarchy"/>
    <dgm:cxn modelId="{C74D56AE-3A51-4405-AEA6-F0781FEEB085}" type="presParOf" srcId="{2E2D8A0D-7516-44FE-B834-4142C49A7306}" destId="{88253337-4AB8-40FA-A412-0DC85A130648}" srcOrd="0" destOrd="0" presId="urn:microsoft.com/office/officeart/2008/layout/HorizontalMultiLevelHierarchy"/>
    <dgm:cxn modelId="{4DE8C91A-B2E0-49FB-B611-DB6664DE3222}" type="presParOf" srcId="{F45E6DAC-2459-44A9-9E81-B000F4C6A1F7}" destId="{BC660C5B-9F65-4EBB-8D17-109AC419D773}" srcOrd="5" destOrd="0" presId="urn:microsoft.com/office/officeart/2008/layout/HorizontalMultiLevelHierarchy"/>
    <dgm:cxn modelId="{457BECA5-A6EA-40E3-8A40-BB866A22CF06}" type="presParOf" srcId="{BC660C5B-9F65-4EBB-8D17-109AC419D773}" destId="{09EAEB89-49E9-4155-A1FA-B409424B5D60}" srcOrd="0" destOrd="0" presId="urn:microsoft.com/office/officeart/2008/layout/HorizontalMultiLevelHierarchy"/>
    <dgm:cxn modelId="{3DEEB552-2E61-46A7-B425-33D6E2624D33}" type="presParOf" srcId="{BC660C5B-9F65-4EBB-8D17-109AC419D773}" destId="{03A6D2BA-865F-4724-8B63-5288B92DB1B8}" srcOrd="1" destOrd="0" presId="urn:microsoft.com/office/officeart/2008/layout/HorizontalMultiLevelHierarchy"/>
    <dgm:cxn modelId="{5040DD60-24E4-4BAD-A429-6F3A0A2E67DB}" type="presParOf" srcId="{F45E6DAC-2459-44A9-9E81-B000F4C6A1F7}" destId="{3B6B22EA-587A-4FDB-B304-CC40A7273CC0}" srcOrd="6" destOrd="0" presId="urn:microsoft.com/office/officeart/2008/layout/HorizontalMultiLevelHierarchy"/>
    <dgm:cxn modelId="{761EF8A0-C38A-4326-80E3-266D3768CFEA}" type="presParOf" srcId="{3B6B22EA-587A-4FDB-B304-CC40A7273CC0}" destId="{85EC314A-DBC8-41B6-B8B5-109901FA2C35}" srcOrd="0" destOrd="0" presId="urn:microsoft.com/office/officeart/2008/layout/HorizontalMultiLevelHierarchy"/>
    <dgm:cxn modelId="{A7CABC1B-E076-45D8-B658-1CBD28BBDADC}" type="presParOf" srcId="{F45E6DAC-2459-44A9-9E81-B000F4C6A1F7}" destId="{4A5C3483-C69E-4BEC-8623-75F255F679DB}" srcOrd="7" destOrd="0" presId="urn:microsoft.com/office/officeart/2008/layout/HorizontalMultiLevelHierarchy"/>
    <dgm:cxn modelId="{18D34148-10A0-4808-9F30-432282E32F38}" type="presParOf" srcId="{4A5C3483-C69E-4BEC-8623-75F255F679DB}" destId="{DCA306D9-2D5B-4DE2-BB4E-7EA4FE3F6C1B}" srcOrd="0" destOrd="0" presId="urn:microsoft.com/office/officeart/2008/layout/HorizontalMultiLevelHierarchy"/>
    <dgm:cxn modelId="{80A1B3F5-C29F-4575-9DF3-7A0D1F551EFC}" type="presParOf" srcId="{4A5C3483-C69E-4BEC-8623-75F255F679DB}" destId="{09066BE1-BB61-4BF4-A115-E80697A77604}" srcOrd="1" destOrd="0" presId="urn:microsoft.com/office/officeart/2008/layout/HorizontalMultiLevelHierarchy"/>
    <dgm:cxn modelId="{D189E6FB-5065-4F6B-A449-02E74E168470}" type="presParOf" srcId="{F45E6DAC-2459-44A9-9E81-B000F4C6A1F7}" destId="{9AF38CBA-1236-4028-B6DD-4046BE9F07E8}" srcOrd="8" destOrd="0" presId="urn:microsoft.com/office/officeart/2008/layout/HorizontalMultiLevelHierarchy"/>
    <dgm:cxn modelId="{412893FA-ADE6-4EA4-AC21-FA98C7694894}" type="presParOf" srcId="{9AF38CBA-1236-4028-B6DD-4046BE9F07E8}" destId="{2E512578-46FC-47B4-A601-5AFA11A0F926}" srcOrd="0" destOrd="0" presId="urn:microsoft.com/office/officeart/2008/layout/HorizontalMultiLevelHierarchy"/>
    <dgm:cxn modelId="{F77FE38B-8C76-4B25-9283-129E6E0AC195}" type="presParOf" srcId="{F45E6DAC-2459-44A9-9E81-B000F4C6A1F7}" destId="{14C944A4-E205-4D19-906E-A229EAD6F765}" srcOrd="9" destOrd="0" presId="urn:microsoft.com/office/officeart/2008/layout/HorizontalMultiLevelHierarchy"/>
    <dgm:cxn modelId="{A8F0B4ED-7B1E-4D59-B9D7-0F22097FFF93}" type="presParOf" srcId="{14C944A4-E205-4D19-906E-A229EAD6F765}" destId="{82802C42-E4A2-4C1A-86DA-2B8915F41468}" srcOrd="0" destOrd="0" presId="urn:microsoft.com/office/officeart/2008/layout/HorizontalMultiLevelHierarchy"/>
    <dgm:cxn modelId="{66307B24-083F-4DD5-A9F2-5D11C96397AA}" type="presParOf" srcId="{14C944A4-E205-4D19-906E-A229EAD6F765}" destId="{8ED9BCD8-995C-4664-B4DE-E3CAA1BD568C}" srcOrd="1" destOrd="0" presId="urn:microsoft.com/office/officeart/2008/layout/HorizontalMultiLevelHierarchy"/>
    <dgm:cxn modelId="{494EA1C6-9BE2-4D71-A6C1-96EA868F06BE}" type="presParOf" srcId="{46195B00-4822-4A61-B6D9-898BC9C076D9}" destId="{52CC7E72-4327-467A-9712-4F8FBD16DC4E}" srcOrd="10" destOrd="0" presId="urn:microsoft.com/office/officeart/2008/layout/HorizontalMultiLevelHierarchy"/>
    <dgm:cxn modelId="{36EE8F12-1704-4F7A-82B4-BCFBBFF93B09}" type="presParOf" srcId="{52CC7E72-4327-467A-9712-4F8FBD16DC4E}" destId="{973790A6-0BAA-4286-BC99-0F3A744DB7C8}" srcOrd="0" destOrd="0" presId="urn:microsoft.com/office/officeart/2008/layout/HorizontalMultiLevelHierarchy"/>
    <dgm:cxn modelId="{2ACA40C1-1B54-48E6-BD53-1FBEA3A93EFD}" type="presParOf" srcId="{46195B00-4822-4A61-B6D9-898BC9C076D9}" destId="{2A1B5A8A-6275-46E6-ACCB-F22D9055411B}" srcOrd="11" destOrd="0" presId="urn:microsoft.com/office/officeart/2008/layout/HorizontalMultiLevelHierarchy"/>
    <dgm:cxn modelId="{6E57EEEE-60D1-47C6-8F20-DDC437BC779D}" type="presParOf" srcId="{2A1B5A8A-6275-46E6-ACCB-F22D9055411B}" destId="{54BD7E62-68E0-4A3A-9505-112C9560C83C}" srcOrd="0" destOrd="0" presId="urn:microsoft.com/office/officeart/2008/layout/HorizontalMultiLevelHierarchy"/>
    <dgm:cxn modelId="{B03B4A67-7FF9-4128-9BBD-BCE407F99B5A}" type="presParOf" srcId="{2A1B5A8A-6275-46E6-ACCB-F22D9055411B}" destId="{1C14E716-95CE-4679-A22C-5DD16005252C}" srcOrd="1" destOrd="0" presId="urn:microsoft.com/office/officeart/2008/layout/HorizontalMultiLevelHierarchy"/>
    <dgm:cxn modelId="{72C77355-DD24-42D1-ABC7-7C0F20779AA6}" type="presParOf" srcId="{1C14E716-95CE-4679-A22C-5DD16005252C}" destId="{863D5ED9-5195-4417-AB1B-14E2EE681DD8}" srcOrd="0" destOrd="0" presId="urn:microsoft.com/office/officeart/2008/layout/HorizontalMultiLevelHierarchy"/>
    <dgm:cxn modelId="{2AAA6AE4-F709-46A0-8A13-25ADDAACE11E}" type="presParOf" srcId="{863D5ED9-5195-4417-AB1B-14E2EE681DD8}" destId="{DF3E6791-4670-4785-BC5F-5A3D268A2924}" srcOrd="0" destOrd="0" presId="urn:microsoft.com/office/officeart/2008/layout/HorizontalMultiLevelHierarchy"/>
    <dgm:cxn modelId="{77624B02-7ED4-4477-A2F5-4D0A2BAC4AA5}" type="presParOf" srcId="{1C14E716-95CE-4679-A22C-5DD16005252C}" destId="{B907822F-C4A1-4B89-994E-6F1D3FC8F15B}" srcOrd="1" destOrd="0" presId="urn:microsoft.com/office/officeart/2008/layout/HorizontalMultiLevelHierarchy"/>
    <dgm:cxn modelId="{6A662D53-087F-4AC6-8011-39E256C85A6E}" type="presParOf" srcId="{B907822F-C4A1-4B89-994E-6F1D3FC8F15B}" destId="{57BEE70F-BC66-44E4-A0A3-7450C66F32FD}" srcOrd="0" destOrd="0" presId="urn:microsoft.com/office/officeart/2008/layout/HorizontalMultiLevelHierarchy"/>
    <dgm:cxn modelId="{E3629271-3D7E-4120-A446-1B8C8768BE08}" type="presParOf" srcId="{B907822F-C4A1-4B89-994E-6F1D3FC8F15B}" destId="{FD44BF0B-9A97-4E6E-9BF7-038D6DE74193}" srcOrd="1" destOrd="0" presId="urn:microsoft.com/office/officeart/2008/layout/HorizontalMultiLevelHierarchy"/>
    <dgm:cxn modelId="{2E0C8EB3-7001-4681-8FBD-DFEFB9B81637}" type="presParOf" srcId="{1C14E716-95CE-4679-A22C-5DD16005252C}" destId="{961E0A2A-E2DF-40E1-9860-030BCBC0696A}" srcOrd="2" destOrd="0" presId="urn:microsoft.com/office/officeart/2008/layout/HorizontalMultiLevelHierarchy"/>
    <dgm:cxn modelId="{7B8FF913-67CB-4135-BDB8-5DF42AB50E99}" type="presParOf" srcId="{961E0A2A-E2DF-40E1-9860-030BCBC0696A}" destId="{A8C91244-93D6-4C17-BA94-7EF87E0B86D3}" srcOrd="0" destOrd="0" presId="urn:microsoft.com/office/officeart/2008/layout/HorizontalMultiLevelHierarchy"/>
    <dgm:cxn modelId="{548DE969-240D-4C06-99B8-0E73E8EED7B4}" type="presParOf" srcId="{1C14E716-95CE-4679-A22C-5DD16005252C}" destId="{9B56BA68-923A-4553-A8F5-DD60FCB6118B}" srcOrd="3" destOrd="0" presId="urn:microsoft.com/office/officeart/2008/layout/HorizontalMultiLevelHierarchy"/>
    <dgm:cxn modelId="{C54B228E-A602-48DB-B44A-588B6FD90A92}" type="presParOf" srcId="{9B56BA68-923A-4553-A8F5-DD60FCB6118B}" destId="{7AB14539-31A6-4D7B-8518-D0533FF3B59D}" srcOrd="0" destOrd="0" presId="urn:microsoft.com/office/officeart/2008/layout/HorizontalMultiLevelHierarchy"/>
    <dgm:cxn modelId="{ED575C9C-DBD1-40B4-830B-B3F3E55F29AA}" type="presParOf" srcId="{9B56BA68-923A-4553-A8F5-DD60FCB6118B}" destId="{E3C350CE-DBBC-43C5-B736-C14DE01DFC0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C3F526-D8AF-47EA-9F4C-F7A02B01DE6C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5E33C15-8C2D-40F5-9BA8-3D46F8FD423F}">
      <dgm:prSet phldrT="[Text]" custT="1"/>
      <dgm:spPr>
        <a:solidFill>
          <a:srgbClr val="FF6600"/>
        </a:solidFill>
      </dgm:spPr>
      <dgm:t>
        <a:bodyPr/>
        <a:lstStyle/>
        <a:p>
          <a:r>
            <a:rPr lang="en-US" sz="1400" dirty="0">
              <a:solidFill>
                <a:schemeClr val="bg1">
                  <a:lumMod val="95000"/>
                </a:schemeClr>
              </a:solidFill>
              <a:latin typeface="+mn-lt"/>
            </a:rPr>
            <a:t>2 Resources </a:t>
          </a:r>
          <a:r>
            <a:rPr lang="en-US" sz="1400" dirty="0" err="1">
              <a:solidFill>
                <a:schemeClr val="bg1">
                  <a:lumMod val="95000"/>
                </a:schemeClr>
              </a:solidFill>
              <a:latin typeface="+mn-lt"/>
            </a:rPr>
            <a:t>Environmentales</a:t>
          </a:r>
          <a:endParaRPr lang="en-US" sz="1400" dirty="0">
            <a:solidFill>
              <a:schemeClr val="bg1">
                <a:lumMod val="95000"/>
              </a:schemeClr>
            </a:solidFill>
            <a:latin typeface="+mn-lt"/>
          </a:endParaRPr>
        </a:p>
      </dgm:t>
    </dgm:pt>
    <dgm:pt modelId="{AD1B7950-3FAC-4E3F-9C78-7323488AEA17}" type="parTrans" cxnId="{7CEC821A-1419-45D1-9EEA-5CF98D4CC015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79F9F59A-8012-4083-BDB5-7F0CF4023114}" type="sibTrans" cxnId="{7CEC821A-1419-45D1-9EEA-5CF98D4CC015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EDDFD5C7-F8FA-4EA2-A0D7-4408BE716B92}">
      <dgm:prSet phldrT="[Text]" custT="1"/>
      <dgm:spPr>
        <a:solidFill>
          <a:srgbClr val="FF4C00"/>
        </a:solidFill>
      </dgm:spPr>
      <dgm:t>
        <a:bodyPr/>
        <a:lstStyle/>
        <a:p>
          <a:pPr algn="ctr">
            <a:buClr>
              <a:schemeClr val="accent1"/>
            </a:buClr>
            <a:buSzPct val="85000"/>
            <a:buFont typeface="Wingdings 2" panose="05020102010507070707" pitchFamily="18" charset="2"/>
            <a:buNone/>
          </a:pPr>
          <a:r>
            <a:rPr lang="en-CA" sz="1400" dirty="0">
              <a:solidFill>
                <a:schemeClr val="bg1">
                  <a:lumMod val="95000"/>
                </a:schemeClr>
              </a:solidFill>
              <a:latin typeface="+mn-lt"/>
            </a:rPr>
            <a:t>2.1 </a:t>
          </a:r>
          <a:r>
            <a:rPr lang="en-US" sz="1400" dirty="0" err="1">
              <a:solidFill>
                <a:schemeClr val="bg1">
                  <a:lumMod val="95000"/>
                </a:schemeClr>
              </a:solidFill>
              <a:latin typeface="+mn-lt"/>
            </a:rPr>
            <a:t>Ressources</a:t>
          </a:r>
          <a:r>
            <a:rPr lang="en-US" sz="1400" dirty="0">
              <a:solidFill>
                <a:schemeClr val="bg1">
                  <a:lumMod val="95000"/>
                </a:schemeClr>
              </a:solidFill>
              <a:latin typeface="+mn-lt"/>
            </a:rPr>
            <a:t> </a:t>
          </a:r>
          <a:r>
            <a:rPr lang="en-US" sz="1400" dirty="0" err="1">
              <a:solidFill>
                <a:schemeClr val="bg1">
                  <a:lumMod val="95000"/>
                </a:schemeClr>
              </a:solidFill>
              <a:latin typeface="+mn-lt"/>
            </a:rPr>
            <a:t>minérales</a:t>
          </a:r>
          <a:endParaRPr lang="en-US" sz="1400" dirty="0">
            <a:solidFill>
              <a:schemeClr val="bg1">
                <a:lumMod val="95000"/>
              </a:schemeClr>
            </a:solidFill>
            <a:latin typeface="+mn-lt"/>
          </a:endParaRPr>
        </a:p>
      </dgm:t>
    </dgm:pt>
    <dgm:pt modelId="{174F3971-403B-4D32-8BF7-B559ACED4BE0}" type="parTrans" cxnId="{5C885F6F-705B-4495-8C40-7217F9D92C2A}">
      <dgm:prSet custT="1"/>
      <dgm:spPr/>
      <dgm:t>
        <a:bodyPr/>
        <a:lstStyle/>
        <a:p>
          <a:endParaRPr lang="en-US" sz="500">
            <a:latin typeface="+mn-lt"/>
          </a:endParaRPr>
        </a:p>
      </dgm:t>
    </dgm:pt>
    <dgm:pt modelId="{E0BC801C-B203-446B-A323-B3B12B5D6AE2}" type="sibTrans" cxnId="{5C885F6F-705B-4495-8C40-7217F9D92C2A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BD276EB1-EBC7-4339-87BD-29AA4CF327B7}">
      <dgm:prSet custT="1"/>
      <dgm:spPr>
        <a:solidFill>
          <a:srgbClr val="F3245B"/>
        </a:solidFill>
      </dgm:spPr>
      <dgm:t>
        <a:bodyPr/>
        <a:lstStyle/>
        <a:p>
          <a:pPr algn="ctr"/>
          <a:r>
            <a:rPr lang="en-CA" sz="1400" dirty="0">
              <a:solidFill>
                <a:schemeClr val="bg1"/>
              </a:solidFill>
              <a:latin typeface="+mn-lt"/>
            </a:rPr>
            <a:t>2.2 </a:t>
          </a:r>
          <a:r>
            <a:rPr lang="en-US" sz="1400" dirty="0" err="1">
              <a:solidFill>
                <a:schemeClr val="bg1"/>
              </a:solidFill>
              <a:latin typeface="+mn-lt"/>
            </a:rPr>
            <a:t>Ressources</a:t>
          </a:r>
          <a:r>
            <a:rPr lang="en-US" sz="1400" dirty="0">
              <a:solidFill>
                <a:schemeClr val="bg1"/>
              </a:solidFill>
              <a:latin typeface="+mn-lt"/>
            </a:rPr>
            <a:t> </a:t>
          </a:r>
          <a:r>
            <a:rPr lang="en-US" sz="1400" dirty="0" err="1">
              <a:solidFill>
                <a:schemeClr val="bg1"/>
              </a:solidFill>
              <a:latin typeface="+mn-lt"/>
            </a:rPr>
            <a:t>énergétiques</a:t>
          </a:r>
          <a:endParaRPr lang="en-CA" sz="1400" dirty="0">
            <a:solidFill>
              <a:schemeClr val="bg1"/>
            </a:solidFill>
            <a:latin typeface="+mn-lt"/>
          </a:endParaRPr>
        </a:p>
      </dgm:t>
    </dgm:pt>
    <dgm:pt modelId="{13F88410-61F7-496F-B669-8C3386022709}" type="parTrans" cxnId="{92BFDC3A-746B-4ABD-AD4B-C96E96E75D8F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B4D53519-EDA7-4196-B205-BE398C487E48}" type="sibTrans" cxnId="{92BFDC3A-746B-4ABD-AD4B-C96E96E75D8F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E7E76D3B-EA5A-443C-8A42-9498E3170DCB}">
      <dgm:prSet custT="1"/>
      <dgm:spPr>
        <a:solidFill>
          <a:srgbClr val="DEAF00"/>
        </a:solidFill>
      </dgm:spPr>
      <dgm:t>
        <a:bodyPr/>
        <a:lstStyle/>
        <a:p>
          <a:pPr algn="ctr"/>
          <a:r>
            <a:rPr lang="en-CA" sz="1400" dirty="0">
              <a:solidFill>
                <a:schemeClr val="tx1"/>
              </a:solidFill>
              <a:latin typeface="+mn-lt"/>
            </a:rPr>
            <a:t>2.3 Terre</a:t>
          </a:r>
        </a:p>
      </dgm:t>
    </dgm:pt>
    <dgm:pt modelId="{30D7E923-546F-4A67-9377-30D64397B237}" type="parTrans" cxnId="{49F40AA2-7AE1-4780-B28D-10582E3E2EFD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B8C0FDF8-D235-4560-ABCD-81C47207725E}" type="sibTrans" cxnId="{49F40AA2-7AE1-4780-B28D-10582E3E2EFD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886C8D37-4B10-42CF-B20D-08E0C049A253}">
      <dgm:prSet custT="1"/>
      <dgm:spPr>
        <a:solidFill>
          <a:srgbClr val="157D63"/>
        </a:solidFill>
      </dgm:spPr>
      <dgm:t>
        <a:bodyPr/>
        <a:lstStyle/>
        <a:p>
          <a:pPr algn="ctr"/>
          <a:r>
            <a:rPr lang="en-CA" sz="1400" dirty="0">
              <a:solidFill>
                <a:schemeClr val="bg1"/>
              </a:solidFill>
              <a:latin typeface="+mn-lt"/>
            </a:rPr>
            <a:t>2.4 </a:t>
          </a:r>
          <a:r>
            <a:rPr lang="en-US" sz="1400" dirty="0" err="1">
              <a:solidFill>
                <a:schemeClr val="bg1"/>
              </a:solidFill>
              <a:latin typeface="+mn-lt"/>
            </a:rPr>
            <a:t>Ressources</a:t>
          </a:r>
          <a:r>
            <a:rPr lang="en-US" sz="1400" dirty="0">
              <a:solidFill>
                <a:schemeClr val="bg1"/>
              </a:solidFill>
              <a:latin typeface="+mn-lt"/>
            </a:rPr>
            <a:t> </a:t>
          </a:r>
          <a:r>
            <a:rPr lang="en-US" sz="1400" dirty="0" err="1">
              <a:solidFill>
                <a:schemeClr val="bg1"/>
              </a:solidFill>
              <a:latin typeface="+mn-lt"/>
            </a:rPr>
            <a:t>en</a:t>
          </a:r>
          <a:r>
            <a:rPr lang="en-US" sz="1400" dirty="0">
              <a:solidFill>
                <a:schemeClr val="bg1"/>
              </a:solidFill>
              <a:latin typeface="+mn-lt"/>
            </a:rPr>
            <a:t> sols</a:t>
          </a:r>
          <a:endParaRPr lang="en-CA" sz="1400" dirty="0">
            <a:solidFill>
              <a:schemeClr val="bg1"/>
            </a:solidFill>
            <a:latin typeface="+mn-lt"/>
          </a:endParaRPr>
        </a:p>
      </dgm:t>
    </dgm:pt>
    <dgm:pt modelId="{FE8780EC-D968-42A9-AE6C-41A2B7389F30}" type="parTrans" cxnId="{0341CD6B-6C14-4A2E-9D0F-74CB3D57C588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976A5985-39CD-4FDD-95BC-C99ED3AC2CB4}" type="sibTrans" cxnId="{0341CD6B-6C14-4A2E-9D0F-74CB3D57C588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0FE03547-FBA2-48C0-80F9-86553BE918E6}">
      <dgm:prSet custT="1"/>
      <dgm:spPr>
        <a:solidFill>
          <a:srgbClr val="76B000"/>
        </a:solidFill>
      </dgm:spPr>
      <dgm:t>
        <a:bodyPr/>
        <a:lstStyle/>
        <a:p>
          <a:pPr algn="ctr"/>
          <a:r>
            <a:rPr lang="en-CA" sz="1400" dirty="0">
              <a:solidFill>
                <a:schemeClr val="bg1"/>
              </a:solidFill>
              <a:latin typeface="+mn-lt"/>
            </a:rPr>
            <a:t>2.5 </a:t>
          </a:r>
          <a:r>
            <a:rPr lang="en-US" sz="1400" dirty="0" err="1">
              <a:solidFill>
                <a:schemeClr val="bg1"/>
              </a:solidFill>
              <a:latin typeface="+mn-lt"/>
            </a:rPr>
            <a:t>Ressources</a:t>
          </a:r>
          <a:r>
            <a:rPr lang="en-US" sz="1400" dirty="0">
              <a:solidFill>
                <a:schemeClr val="bg1"/>
              </a:solidFill>
              <a:latin typeface="+mn-lt"/>
            </a:rPr>
            <a:t> </a:t>
          </a:r>
          <a:r>
            <a:rPr lang="en-US" sz="1400" dirty="0" err="1">
              <a:solidFill>
                <a:schemeClr val="bg1"/>
              </a:solidFill>
              <a:latin typeface="+mn-lt"/>
            </a:rPr>
            <a:t>biologiques</a:t>
          </a:r>
          <a:endParaRPr lang="en-CA" sz="1400" dirty="0">
            <a:solidFill>
              <a:schemeClr val="bg1"/>
            </a:solidFill>
            <a:latin typeface="+mn-lt"/>
          </a:endParaRPr>
        </a:p>
      </dgm:t>
    </dgm:pt>
    <dgm:pt modelId="{E955E68B-B307-4288-97FD-6287C0C5EDD3}" type="parTrans" cxnId="{229AB0B3-84A7-4097-A07A-3C0446B153AA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D5FA8C4A-1587-4294-931B-AC9B3AFB2FD3}" type="sibTrans" cxnId="{229AB0B3-84A7-4097-A07A-3C0446B153AA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047E7F16-12C7-438A-A0AD-CD357B70999B}">
      <dgm:prSet custT="1"/>
      <dgm:spPr>
        <a:solidFill>
          <a:srgbClr val="6C9EFF"/>
        </a:solidFill>
      </dgm:spPr>
      <dgm:t>
        <a:bodyPr/>
        <a:lstStyle/>
        <a:p>
          <a:pPr algn="ctr"/>
          <a:r>
            <a:rPr lang="en-CA" sz="1400" dirty="0">
              <a:solidFill>
                <a:schemeClr val="tx1"/>
              </a:solidFill>
              <a:latin typeface="+mn-lt"/>
            </a:rPr>
            <a:t>2.6 </a:t>
          </a:r>
          <a:r>
            <a:rPr lang="en-US" sz="1400" dirty="0" err="1">
              <a:solidFill>
                <a:schemeClr val="tx1"/>
              </a:solidFill>
              <a:latin typeface="+mn-lt"/>
            </a:rPr>
            <a:t>Ressources</a:t>
          </a:r>
          <a:r>
            <a:rPr lang="en-US" sz="1400" dirty="0">
              <a:solidFill>
                <a:schemeClr val="tx1"/>
              </a:solidFill>
              <a:latin typeface="+mn-lt"/>
            </a:rPr>
            <a:t> </a:t>
          </a:r>
          <a:r>
            <a:rPr lang="en-US" sz="1400" dirty="0" err="1">
              <a:solidFill>
                <a:schemeClr val="tx1"/>
              </a:solidFill>
              <a:latin typeface="+mn-lt"/>
            </a:rPr>
            <a:t>en</a:t>
          </a:r>
          <a:r>
            <a:rPr lang="en-US" sz="1400" dirty="0">
              <a:solidFill>
                <a:schemeClr val="tx1"/>
              </a:solidFill>
              <a:latin typeface="+mn-lt"/>
            </a:rPr>
            <a:t> </a:t>
          </a:r>
          <a:r>
            <a:rPr lang="en-US" sz="1400" dirty="0" err="1">
              <a:solidFill>
                <a:schemeClr val="tx1"/>
              </a:solidFill>
              <a:latin typeface="+mn-lt"/>
            </a:rPr>
            <a:t>eau</a:t>
          </a:r>
          <a:endParaRPr lang="en-CA" sz="1400" dirty="0">
            <a:solidFill>
              <a:schemeClr val="tx1"/>
            </a:solidFill>
            <a:latin typeface="+mn-lt"/>
          </a:endParaRPr>
        </a:p>
      </dgm:t>
    </dgm:pt>
    <dgm:pt modelId="{5B02B6B7-EA06-47A1-AA4F-EEFBCAA561FA}" type="parTrans" cxnId="{6F7773CC-FED0-4A01-8749-77A211061D24}">
      <dgm:prSet custT="1"/>
      <dgm:spPr/>
      <dgm:t>
        <a:bodyPr/>
        <a:lstStyle/>
        <a:p>
          <a:endParaRPr lang="en-US" sz="500">
            <a:latin typeface="+mn-lt"/>
          </a:endParaRPr>
        </a:p>
      </dgm:t>
    </dgm:pt>
    <dgm:pt modelId="{C6ED207B-8088-4311-9104-222B4B852EFE}" type="sibTrans" cxnId="{6F7773CC-FED0-4A01-8749-77A211061D24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942E25AB-DAE1-4453-8219-A58CCF198B38}">
      <dgm:prSet phldrT="[Text]" custT="1"/>
      <dgm:spPr>
        <a:solidFill>
          <a:srgbClr val="F1F155"/>
        </a:solidFill>
      </dgm:spPr>
      <dgm:t>
        <a:bodyPr/>
        <a:lstStyle/>
        <a:p>
          <a:pPr algn="l">
            <a:buClr>
              <a:schemeClr val="accent1"/>
            </a:buClr>
            <a:buSzPct val="85000"/>
            <a:buFont typeface="Wingdings 2" panose="05020102010507070707" pitchFamily="18" charset="2"/>
            <a:buNone/>
          </a:pPr>
          <a:r>
            <a:rPr lang="en-CA" sz="1200" kern="1200" dirty="0">
              <a:solidFill>
                <a:schemeClr val="tx1"/>
              </a:solidFill>
              <a:latin typeface="+mn-lt"/>
            </a:rPr>
            <a:t> 2.1.1: </a:t>
          </a:r>
          <a:r>
            <a:rPr lang="fr-FR" sz="1200" kern="1200" dirty="0">
              <a:solidFill>
                <a:schemeClr val="tx1"/>
              </a:solidFill>
              <a:latin typeface="+mn-lt"/>
            </a:rPr>
            <a:t>Stocks et </a:t>
          </a:r>
          <a:r>
            <a:rPr lang="fr-FR" sz="1200" kern="1200" dirty="0">
              <a:solidFill>
                <a:prstClr val="black"/>
              </a:solidFill>
              <a:latin typeface="Constantia"/>
              <a:ea typeface="+mn-ea"/>
              <a:cs typeface="+mn-cs"/>
            </a:rPr>
            <a:t>variations</a:t>
          </a:r>
          <a:r>
            <a:rPr lang="fr-FR" sz="1200" kern="1200" dirty="0">
              <a:solidFill>
                <a:schemeClr val="tx1"/>
              </a:solidFill>
              <a:latin typeface="+mn-lt"/>
            </a:rPr>
            <a:t> des ressources minérales</a:t>
          </a:r>
          <a:endParaRPr lang="en-US" sz="1200" kern="1200" dirty="0">
            <a:solidFill>
              <a:schemeClr val="tx1"/>
            </a:solidFill>
            <a:latin typeface="+mn-lt"/>
          </a:endParaRPr>
        </a:p>
      </dgm:t>
    </dgm:pt>
    <dgm:pt modelId="{77986A11-10DF-4438-8A65-85253501B886}" type="parTrans" cxnId="{704AF900-8DF2-4366-BA6D-83B93C6F0046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FA378375-D561-4E60-85DC-5DF264963954}" type="sibTrans" cxnId="{704AF900-8DF2-4366-BA6D-83B93C6F0046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DE630F25-AC26-49B7-B14C-87C04F4C1497}">
      <dgm:prSet custT="1"/>
      <dgm:spPr>
        <a:solidFill>
          <a:srgbClr val="F1F155"/>
        </a:solidFill>
      </dgm:spPr>
      <dgm:t>
        <a:bodyPr/>
        <a:lstStyle/>
        <a:p>
          <a:pPr algn="l"/>
          <a:r>
            <a:rPr lang="en-CA" sz="1200" kern="1200" dirty="0">
              <a:solidFill>
                <a:schemeClr val="tx1"/>
              </a:solidFill>
              <a:latin typeface="+mn-lt"/>
            </a:rPr>
            <a:t> 2.2.1: </a:t>
          </a:r>
          <a:r>
            <a:rPr lang="fr-FR" sz="1200" kern="1200" dirty="0">
              <a:solidFill>
                <a:prstClr val="black"/>
              </a:solidFill>
              <a:latin typeface="Constantia"/>
              <a:ea typeface="+mn-ea"/>
              <a:cs typeface="+mn-cs"/>
            </a:rPr>
            <a:t>Stocks et variations des ressources énergétiques</a:t>
          </a:r>
          <a:endParaRPr lang="en-CA" sz="1200" kern="1200" dirty="0">
            <a:solidFill>
              <a:prstClr val="black"/>
            </a:solidFill>
            <a:latin typeface="Constantia"/>
            <a:ea typeface="+mn-ea"/>
            <a:cs typeface="+mn-cs"/>
          </a:endParaRPr>
        </a:p>
      </dgm:t>
    </dgm:pt>
    <dgm:pt modelId="{81BD092C-FC1D-4387-B97F-CC48AAEAF526}" type="parTrans" cxnId="{E2767A93-3460-4917-9141-B676619C4C75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A2E3DA4C-0B8D-4555-BFCD-8D1FCAA46513}" type="sibTrans" cxnId="{E2767A93-3460-4917-9141-B676619C4C75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DA22F08F-FE14-4E93-ADF8-399593EC3BD7}">
      <dgm:prSet custT="1"/>
      <dgm:spPr>
        <a:solidFill>
          <a:srgbClr val="FE6701"/>
        </a:solidFill>
      </dgm:spPr>
      <dgm:t>
        <a:bodyPr/>
        <a:lstStyle/>
        <a:p>
          <a:pPr algn="l"/>
          <a:r>
            <a:rPr lang="en-US" sz="1200" dirty="0">
              <a:solidFill>
                <a:schemeClr val="bg1">
                  <a:lumMod val="95000"/>
                </a:schemeClr>
              </a:solidFill>
              <a:latin typeface="+mn-lt"/>
            </a:rPr>
            <a:t> 2.3.1: </a:t>
          </a:r>
          <a:r>
            <a:rPr lang="fr-FR" sz="1200" dirty="0"/>
            <a:t>L'utilisation des terres</a:t>
          </a:r>
          <a:endParaRPr lang="en-CA" sz="1200" dirty="0">
            <a:solidFill>
              <a:schemeClr val="bg1">
                <a:lumMod val="95000"/>
              </a:schemeClr>
            </a:solidFill>
            <a:latin typeface="+mn-lt"/>
          </a:endParaRPr>
        </a:p>
      </dgm:t>
    </dgm:pt>
    <dgm:pt modelId="{CE35116A-4847-423D-A346-F07C3D7CDE83}" type="parTrans" cxnId="{6C5BFFCD-0F22-49E7-BF07-723C8B8AB431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7252A6F6-9491-4E0A-8C8C-51A766051E7F}" type="sibTrans" cxnId="{6C5BFFCD-0F22-49E7-BF07-723C8B8AB431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93CE3C03-20E0-4DB7-AD92-FFE1C8677B78}">
      <dgm:prSet custT="1"/>
      <dgm:spPr>
        <a:solidFill>
          <a:srgbClr val="FF6600"/>
        </a:solidFill>
      </dgm:spPr>
      <dgm:t>
        <a:bodyPr/>
        <a:lstStyle/>
        <a:p>
          <a:pPr algn="l"/>
          <a:r>
            <a:rPr lang="en-US" sz="1200" dirty="0">
              <a:solidFill>
                <a:schemeClr val="bg1">
                  <a:lumMod val="95000"/>
                </a:schemeClr>
              </a:solidFill>
              <a:latin typeface="+mn-lt"/>
            </a:rPr>
            <a:t> 2.4.1: </a:t>
          </a:r>
          <a:r>
            <a:rPr lang="fr-FR" sz="1200" dirty="0"/>
            <a:t>Ressources en sols</a:t>
          </a:r>
          <a:endParaRPr lang="en-CA" sz="1200" dirty="0">
            <a:solidFill>
              <a:schemeClr val="bg1">
                <a:lumMod val="95000"/>
              </a:schemeClr>
            </a:solidFill>
            <a:latin typeface="+mn-lt"/>
          </a:endParaRPr>
        </a:p>
      </dgm:t>
    </dgm:pt>
    <dgm:pt modelId="{BA3AE646-FE26-4B32-A96C-2BA628EE64D6}" type="parTrans" cxnId="{D870BCA8-0764-43DD-B05E-E7AB1ACDE58B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38A0E70E-9705-4979-83F6-E47D92924E98}" type="sibTrans" cxnId="{D870BCA8-0764-43DD-B05E-E7AB1ACDE58B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88970DC5-ECF2-4302-8DF6-BE8899D15D16}">
      <dgm:prSet custT="1"/>
      <dgm:spPr>
        <a:solidFill>
          <a:srgbClr val="7030A0"/>
        </a:solidFill>
      </dgm:spPr>
      <dgm:t>
        <a:bodyPr/>
        <a:lstStyle/>
        <a:p>
          <a:pPr algn="l"/>
          <a:r>
            <a:rPr lang="en-US" sz="1200" dirty="0">
              <a:solidFill>
                <a:schemeClr val="bg1"/>
              </a:solidFill>
              <a:latin typeface="+mn-lt"/>
            </a:rPr>
            <a:t> 2.5.1: </a:t>
          </a:r>
          <a:r>
            <a:rPr lang="en-US" sz="1200" dirty="0" err="1">
              <a:solidFill>
                <a:schemeClr val="bg1"/>
              </a:solidFill>
              <a:latin typeface="+mn-lt"/>
            </a:rPr>
            <a:t>Ressources</a:t>
          </a:r>
          <a:r>
            <a:rPr lang="en-US" sz="1200" dirty="0">
              <a:solidFill>
                <a:schemeClr val="bg1"/>
              </a:solidFill>
              <a:latin typeface="+mn-lt"/>
            </a:rPr>
            <a:t> </a:t>
          </a:r>
          <a:r>
            <a:rPr lang="en-US" sz="1200" dirty="0" err="1">
              <a:solidFill>
                <a:schemeClr val="bg1"/>
              </a:solidFill>
              <a:latin typeface="+mn-lt"/>
            </a:rPr>
            <a:t>en</a:t>
          </a:r>
          <a:r>
            <a:rPr lang="en-US" sz="1200" dirty="0">
              <a:solidFill>
                <a:schemeClr val="bg1"/>
              </a:solidFill>
              <a:latin typeface="+mn-lt"/>
            </a:rPr>
            <a:t> </a:t>
          </a:r>
          <a:r>
            <a:rPr lang="en-US" sz="1200" dirty="0" err="1">
              <a:solidFill>
                <a:schemeClr val="bg1"/>
              </a:solidFill>
              <a:latin typeface="+mn-lt"/>
            </a:rPr>
            <a:t>bois</a:t>
          </a:r>
          <a:endParaRPr lang="en-CA" sz="1200" dirty="0">
            <a:solidFill>
              <a:schemeClr val="bg1"/>
            </a:solidFill>
            <a:latin typeface="+mn-lt"/>
          </a:endParaRPr>
        </a:p>
      </dgm:t>
    </dgm:pt>
    <dgm:pt modelId="{6DF7A766-5E04-4CCB-B91A-7BDBEFA35134}" type="parTrans" cxnId="{4717F0E9-C61D-4678-A39A-52ABC0774403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9A8AF92C-5397-471B-A37D-8CEC523A5E3D}" type="sibTrans" cxnId="{4717F0E9-C61D-4678-A39A-52ABC0774403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FF1DC07C-1991-43B7-A83F-7FFDFEEE2471}">
      <dgm:prSet custT="1"/>
      <dgm:spPr>
        <a:solidFill>
          <a:srgbClr val="DEAF00"/>
        </a:solidFill>
      </dgm:spPr>
      <dgm:t>
        <a:bodyPr/>
        <a:lstStyle/>
        <a:p>
          <a:pPr algn="l"/>
          <a:r>
            <a:rPr lang="en-US" sz="1200" kern="1200" dirty="0">
              <a:solidFill>
                <a:schemeClr val="tx1"/>
              </a:solidFill>
              <a:latin typeface="+mn-lt"/>
            </a:rPr>
            <a:t> 2.6.1: </a:t>
          </a:r>
          <a:r>
            <a:rPr lang="fr-FR" sz="1200" kern="1200" dirty="0">
              <a:solidFill>
                <a:prstClr val="black"/>
              </a:solidFill>
              <a:latin typeface="Constantia"/>
              <a:ea typeface="+mn-ea"/>
              <a:cs typeface="+mn-cs"/>
            </a:rPr>
            <a:t>Ressources en eau</a:t>
          </a:r>
          <a:endParaRPr lang="en-CA" sz="1200" kern="1200" dirty="0">
            <a:solidFill>
              <a:prstClr val="black"/>
            </a:solidFill>
            <a:latin typeface="Constantia"/>
            <a:ea typeface="+mn-ea"/>
            <a:cs typeface="+mn-cs"/>
          </a:endParaRPr>
        </a:p>
      </dgm:t>
    </dgm:pt>
    <dgm:pt modelId="{82941C01-027A-4238-AEC4-4EB53014DCC6}" type="parTrans" cxnId="{73BF362B-532E-477A-B27A-F111D45AC5BE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65E28E18-748A-4F81-A114-BE7A874F226A}" type="sibTrans" cxnId="{73BF362B-532E-477A-B27A-F111D45AC5BE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85D1023A-6CAE-4AFC-B919-6A381D1C8B0D}">
      <dgm:prSet custT="1"/>
      <dgm:spPr>
        <a:solidFill>
          <a:srgbClr val="FFFF00"/>
        </a:solidFill>
      </dgm:spPr>
      <dgm:t>
        <a:bodyPr/>
        <a:lstStyle/>
        <a:p>
          <a:pPr algn="l">
            <a:buClr>
              <a:schemeClr val="accent1"/>
            </a:buClr>
            <a:buSzPct val="85000"/>
            <a:buFont typeface="Wingdings 2" panose="05020102010507070707" pitchFamily="18" charset="2"/>
            <a:buNone/>
          </a:pPr>
          <a:r>
            <a:rPr lang="en-CA" sz="1200" dirty="0">
              <a:solidFill>
                <a:schemeClr val="tx1"/>
              </a:solidFill>
              <a:latin typeface="+mn-lt"/>
            </a:rPr>
            <a:t> 2.1.2: </a:t>
          </a:r>
          <a:r>
            <a:rPr lang="fr-FR" sz="1200" dirty="0">
              <a:solidFill>
                <a:schemeClr val="tx1"/>
              </a:solidFill>
              <a:latin typeface="+mn-lt"/>
            </a:rPr>
            <a:t>Production et commerce de minéraux</a:t>
          </a:r>
          <a:endParaRPr lang="en-US" sz="1200" dirty="0">
            <a:solidFill>
              <a:schemeClr val="tx1"/>
            </a:solidFill>
            <a:latin typeface="+mn-lt"/>
          </a:endParaRPr>
        </a:p>
      </dgm:t>
    </dgm:pt>
    <dgm:pt modelId="{C838A4F3-858E-4DBC-B98F-9FAA921945AF}" type="parTrans" cxnId="{0203B550-2DF0-420E-BED4-3D540443FD9F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5242EBBA-B990-4B84-9453-9FCBB55DB541}" type="sibTrans" cxnId="{0203B550-2DF0-420E-BED4-3D540443FD9F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A136D2D9-065E-4547-87DA-45FDEB405CF7}">
      <dgm:prSet custT="1"/>
      <dgm:spPr>
        <a:solidFill>
          <a:srgbClr val="FFFF00"/>
        </a:solidFill>
      </dgm:spPr>
      <dgm:t>
        <a:bodyPr/>
        <a:lstStyle/>
        <a:p>
          <a:pPr algn="l"/>
          <a:r>
            <a:rPr lang="en-CA" sz="1200" dirty="0">
              <a:solidFill>
                <a:schemeClr val="tx1"/>
              </a:solidFill>
              <a:latin typeface="+mn-lt"/>
            </a:rPr>
            <a:t> 2.2.2: </a:t>
          </a:r>
          <a:r>
            <a:rPr lang="fr-FR" sz="1200" dirty="0">
              <a:solidFill>
                <a:schemeClr val="tx1"/>
              </a:solidFill>
              <a:latin typeface="+mn-lt"/>
            </a:rPr>
            <a:t>Production, commerce et consommation d'énergie</a:t>
          </a:r>
          <a:endParaRPr lang="en-US" sz="1200" dirty="0">
            <a:solidFill>
              <a:schemeClr val="tx1"/>
            </a:solidFill>
            <a:latin typeface="+mn-lt"/>
          </a:endParaRPr>
        </a:p>
      </dgm:t>
    </dgm:pt>
    <dgm:pt modelId="{73D7C5B5-B077-4860-9DD3-54BC7168E785}" type="parTrans" cxnId="{13A9C7E5-84AA-4725-90A2-80B5404755C2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C38DE430-4015-49A9-B6E2-546526C9491F}" type="sibTrans" cxnId="{13A9C7E5-84AA-4725-90A2-80B5404755C2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11F2D232-1D9C-4F36-898A-D1070CEC0C12}">
      <dgm:prSet custT="1"/>
      <dgm:spPr>
        <a:solidFill>
          <a:srgbClr val="FF6600"/>
        </a:solidFill>
      </dgm:spPr>
      <dgm:t>
        <a:bodyPr/>
        <a:lstStyle/>
        <a:p>
          <a:pPr algn="l"/>
          <a:r>
            <a:rPr lang="en-CA" sz="1200" dirty="0">
              <a:solidFill>
                <a:schemeClr val="bg1">
                  <a:lumMod val="95000"/>
                </a:schemeClr>
              </a:solidFill>
              <a:latin typeface="+mn-lt"/>
            </a:rPr>
            <a:t> 2.3.2: </a:t>
          </a:r>
          <a:r>
            <a:rPr lang="fr-FR" sz="1200" dirty="0"/>
            <a:t>Utilisation des terres forestières</a:t>
          </a:r>
          <a:endParaRPr lang="en-US" sz="1200" dirty="0">
            <a:solidFill>
              <a:schemeClr val="bg1">
                <a:lumMod val="95000"/>
              </a:schemeClr>
            </a:solidFill>
            <a:latin typeface="+mn-lt"/>
          </a:endParaRPr>
        </a:p>
      </dgm:t>
    </dgm:pt>
    <dgm:pt modelId="{38DC1ACB-F1A5-4C48-A3A3-E4F6D2DEB97E}" type="parTrans" cxnId="{4081B288-0F30-432B-BA53-75142726AA3D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65AE5F05-587C-4573-8790-357DE2D6480F}" type="sibTrans" cxnId="{4081B288-0F30-432B-BA53-75142726AA3D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B3F1FE39-B470-4472-8E5F-93C11FA1AD7C}">
      <dgm:prSet custT="1"/>
      <dgm:spPr>
        <a:solidFill>
          <a:srgbClr val="7030A0"/>
        </a:solidFill>
      </dgm:spPr>
      <dgm:t>
        <a:bodyPr/>
        <a:lstStyle/>
        <a:p>
          <a:pPr algn="l"/>
          <a:r>
            <a:rPr lang="en-US" sz="1200" dirty="0">
              <a:solidFill>
                <a:schemeClr val="bg1"/>
              </a:solidFill>
              <a:latin typeface="+mn-lt"/>
            </a:rPr>
            <a:t> 2.5.2: </a:t>
          </a:r>
          <a:r>
            <a:rPr lang="en-US" sz="1200" dirty="0" err="1">
              <a:solidFill>
                <a:schemeClr val="bg1"/>
              </a:solidFill>
              <a:latin typeface="+mn-lt"/>
            </a:rPr>
            <a:t>Ressources</a:t>
          </a:r>
          <a:r>
            <a:rPr lang="en-US" sz="1200" dirty="0">
              <a:solidFill>
                <a:schemeClr val="bg1"/>
              </a:solidFill>
              <a:latin typeface="+mn-lt"/>
            </a:rPr>
            <a:t> </a:t>
          </a:r>
          <a:r>
            <a:rPr lang="en-US" sz="1200" dirty="0" err="1">
              <a:solidFill>
                <a:schemeClr val="bg1"/>
              </a:solidFill>
              <a:latin typeface="+mn-lt"/>
            </a:rPr>
            <a:t>aquatiques</a:t>
          </a:r>
          <a:endParaRPr lang="en-US" sz="1200" dirty="0">
            <a:solidFill>
              <a:schemeClr val="bg1"/>
            </a:solidFill>
            <a:latin typeface="+mn-lt"/>
          </a:endParaRPr>
        </a:p>
      </dgm:t>
    </dgm:pt>
    <dgm:pt modelId="{595F7BC6-64B4-4D3B-A721-177AD527E3BD}" type="parTrans" cxnId="{A0346077-876E-4A35-9146-225C31158F2A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11F0E6BA-8C0F-4BC0-8F7C-E93AF91B8412}" type="sibTrans" cxnId="{A0346077-876E-4A35-9146-225C31158F2A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BB8E5110-94BE-48B7-B532-3AE1037BFA1A}">
      <dgm:prSet custT="1"/>
      <dgm:spPr>
        <a:solidFill>
          <a:srgbClr val="7030A0"/>
        </a:solidFill>
      </dgm:spPr>
      <dgm:t>
        <a:bodyPr/>
        <a:lstStyle/>
        <a:p>
          <a:pPr algn="l"/>
          <a:r>
            <a:rPr lang="en-US" sz="1200" dirty="0">
              <a:solidFill>
                <a:schemeClr val="bg1"/>
              </a:solidFill>
              <a:latin typeface="+mn-lt"/>
            </a:rPr>
            <a:t> 2.5.3: Cultures</a:t>
          </a:r>
        </a:p>
      </dgm:t>
    </dgm:pt>
    <dgm:pt modelId="{F0E4918F-446C-4A77-A2A2-426615F8C519}" type="parTrans" cxnId="{4DE3B818-23E1-48E9-8D10-1ACEF8A06C8E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6C4AB984-808C-4886-B9BB-20B17D9CCC08}" type="sibTrans" cxnId="{4DE3B818-23E1-48E9-8D10-1ACEF8A06C8E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3106A8B7-5432-4539-A4BC-789EA2AC9C17}">
      <dgm:prSet custT="1"/>
      <dgm:spPr>
        <a:solidFill>
          <a:srgbClr val="7030A0"/>
        </a:solidFill>
      </dgm:spPr>
      <dgm:t>
        <a:bodyPr/>
        <a:lstStyle/>
        <a:p>
          <a:pPr algn="l"/>
          <a:r>
            <a:rPr lang="en-US" sz="1200" dirty="0">
              <a:solidFill>
                <a:schemeClr val="bg1"/>
              </a:solidFill>
              <a:latin typeface="+mn-lt"/>
            </a:rPr>
            <a:t> 2.5.4: </a:t>
          </a:r>
          <a:r>
            <a:rPr lang="en-US" sz="1200" dirty="0" err="1">
              <a:solidFill>
                <a:schemeClr val="bg1"/>
              </a:solidFill>
              <a:latin typeface="+mn-lt"/>
            </a:rPr>
            <a:t>Bétail</a:t>
          </a:r>
          <a:endParaRPr lang="en-US" sz="1200" dirty="0">
            <a:solidFill>
              <a:schemeClr val="bg1"/>
            </a:solidFill>
            <a:latin typeface="+mn-lt"/>
          </a:endParaRPr>
        </a:p>
      </dgm:t>
    </dgm:pt>
    <dgm:pt modelId="{F1FA7C5A-A257-48C1-822B-38655DA7AB3D}" type="parTrans" cxnId="{15D31D25-ADA8-41AD-9A71-F9C5C50741B5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82430FFE-73D3-4CF4-A9F8-943106951A72}" type="sibTrans" cxnId="{15D31D25-ADA8-41AD-9A71-F9C5C50741B5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C450355E-A86B-4C98-9992-2ADC98E8CB14}">
      <dgm:prSet custT="1"/>
      <dgm:spPr>
        <a:solidFill>
          <a:srgbClr val="7030A0"/>
        </a:solidFill>
      </dgm:spPr>
      <dgm:t>
        <a:bodyPr/>
        <a:lstStyle/>
        <a:p>
          <a:pPr algn="l"/>
          <a:r>
            <a:rPr lang="en-CA" sz="1200" dirty="0">
              <a:solidFill>
                <a:schemeClr val="bg1"/>
              </a:solidFill>
              <a:latin typeface="+mn-lt"/>
            </a:rPr>
            <a:t> 2.5.5: </a:t>
          </a:r>
          <a:r>
            <a:rPr lang="fr-FR" sz="1200" dirty="0">
              <a:solidFill>
                <a:schemeClr val="bg1"/>
              </a:solidFill>
              <a:latin typeface="+mn-lt"/>
            </a:rPr>
            <a:t>Autres ressources biologiques non cultivées</a:t>
          </a:r>
          <a:endParaRPr lang="en-US" sz="1200" dirty="0">
            <a:solidFill>
              <a:schemeClr val="bg1"/>
            </a:solidFill>
            <a:latin typeface="+mn-lt"/>
          </a:endParaRPr>
        </a:p>
      </dgm:t>
    </dgm:pt>
    <dgm:pt modelId="{06AC8F44-CAF1-41EF-91FC-6F0D5D51D41B}" type="parTrans" cxnId="{81271446-EEAF-48EC-8253-348C7A305A9F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2A3A0A8E-C8C6-425D-B1AD-213A478695B0}" type="sibTrans" cxnId="{81271446-EEAF-48EC-8253-348C7A305A9F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25EF6CD8-E49C-4C46-AC70-90B8DB2F3AD7}">
      <dgm:prSet custT="1"/>
      <dgm:spPr>
        <a:solidFill>
          <a:srgbClr val="DEAF00"/>
        </a:solidFill>
      </dgm:spPr>
      <dgm:t>
        <a:bodyPr/>
        <a:lstStyle/>
        <a:p>
          <a:pPr algn="l"/>
          <a:r>
            <a:rPr lang="en-CA" sz="1200" dirty="0">
              <a:solidFill>
                <a:schemeClr val="tx1"/>
              </a:solidFill>
              <a:latin typeface="+mn-lt"/>
            </a:rPr>
            <a:t> 2.6.2: </a:t>
          </a:r>
          <a:r>
            <a:rPr lang="fr-FR" sz="1200" dirty="0">
              <a:solidFill>
                <a:schemeClr val="tx1"/>
              </a:solidFill>
              <a:latin typeface="+mn-lt"/>
            </a:rPr>
            <a:t>Abstraction, utilisation et restitution de l'eau</a:t>
          </a:r>
          <a:endParaRPr lang="en-US" sz="1200" dirty="0">
            <a:solidFill>
              <a:schemeClr val="tx1"/>
            </a:solidFill>
            <a:latin typeface="+mn-lt"/>
          </a:endParaRPr>
        </a:p>
      </dgm:t>
    </dgm:pt>
    <dgm:pt modelId="{E71F87EE-58A2-4C74-8581-1FCFAE08FD50}" type="parTrans" cxnId="{453F594D-130F-4AB1-BDE8-EC95B528C13B}">
      <dgm:prSet custT="1"/>
      <dgm:spPr/>
      <dgm:t>
        <a:bodyPr/>
        <a:lstStyle/>
        <a:p>
          <a:endParaRPr lang="en-US" sz="400">
            <a:latin typeface="+mn-lt"/>
          </a:endParaRPr>
        </a:p>
      </dgm:t>
    </dgm:pt>
    <dgm:pt modelId="{89EBB176-94C7-42CB-8023-0B17569AB866}" type="sibTrans" cxnId="{453F594D-130F-4AB1-BDE8-EC95B528C13B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2E1A47F3-FBF6-4156-9FE6-10FA7FD6618A}" type="pres">
      <dgm:prSet presAssocID="{5CC3F526-D8AF-47EA-9F4C-F7A02B01DE6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5B69408-FC38-4873-973E-E579A1AA1DF3}" type="pres">
      <dgm:prSet presAssocID="{95E33C15-8C2D-40F5-9BA8-3D46F8FD423F}" presName="root1" presStyleCnt="0"/>
      <dgm:spPr/>
    </dgm:pt>
    <dgm:pt modelId="{B95B47A9-BC64-4824-B8AD-B17EC4935F82}" type="pres">
      <dgm:prSet presAssocID="{95E33C15-8C2D-40F5-9BA8-3D46F8FD423F}" presName="LevelOneTextNode" presStyleLbl="node0" presStyleIdx="0" presStyleCnt="1" custScaleY="339909">
        <dgm:presLayoutVars>
          <dgm:chPref val="3"/>
        </dgm:presLayoutVars>
      </dgm:prSet>
      <dgm:spPr/>
    </dgm:pt>
    <dgm:pt modelId="{46195B00-4822-4A61-B6D9-898BC9C076D9}" type="pres">
      <dgm:prSet presAssocID="{95E33C15-8C2D-40F5-9BA8-3D46F8FD423F}" presName="level2hierChild" presStyleCnt="0"/>
      <dgm:spPr/>
    </dgm:pt>
    <dgm:pt modelId="{61746302-E04B-4655-8D0E-266D1A83DA58}" type="pres">
      <dgm:prSet presAssocID="{174F3971-403B-4D32-8BF7-B559ACED4BE0}" presName="conn2-1" presStyleLbl="parChTrans1D2" presStyleIdx="0" presStyleCnt="6"/>
      <dgm:spPr/>
    </dgm:pt>
    <dgm:pt modelId="{5CFFA907-EB7E-4AB3-B754-BA0D4178D9D1}" type="pres">
      <dgm:prSet presAssocID="{174F3971-403B-4D32-8BF7-B559ACED4BE0}" presName="connTx" presStyleLbl="parChTrans1D2" presStyleIdx="0" presStyleCnt="6"/>
      <dgm:spPr/>
    </dgm:pt>
    <dgm:pt modelId="{25574C6D-FF2B-4B1F-A692-D2FA4DE071BF}" type="pres">
      <dgm:prSet presAssocID="{EDDFD5C7-F8FA-4EA2-A0D7-4408BE716B92}" presName="root2" presStyleCnt="0"/>
      <dgm:spPr/>
    </dgm:pt>
    <dgm:pt modelId="{4CC63CEF-0FFA-40D3-8120-AE1357AE41DF}" type="pres">
      <dgm:prSet presAssocID="{EDDFD5C7-F8FA-4EA2-A0D7-4408BE716B92}" presName="LevelTwoTextNode" presStyleLbl="node2" presStyleIdx="0" presStyleCnt="6" custScaleX="238743" custScaleY="152724">
        <dgm:presLayoutVars>
          <dgm:chPref val="3"/>
        </dgm:presLayoutVars>
      </dgm:prSet>
      <dgm:spPr/>
    </dgm:pt>
    <dgm:pt modelId="{9B7E2CA6-19D5-4944-98A7-5D739FBF0992}" type="pres">
      <dgm:prSet presAssocID="{EDDFD5C7-F8FA-4EA2-A0D7-4408BE716B92}" presName="level3hierChild" presStyleCnt="0"/>
      <dgm:spPr/>
    </dgm:pt>
    <dgm:pt modelId="{E03FCEB1-E87C-404A-A3BE-CC1F3EA92BB1}" type="pres">
      <dgm:prSet presAssocID="{77986A11-10DF-4438-8A65-85253501B886}" presName="conn2-1" presStyleLbl="parChTrans1D3" presStyleIdx="0" presStyleCnt="14"/>
      <dgm:spPr/>
    </dgm:pt>
    <dgm:pt modelId="{48DFC8A1-5DD4-47BB-BCED-36FB7FE8EA20}" type="pres">
      <dgm:prSet presAssocID="{77986A11-10DF-4438-8A65-85253501B886}" presName="connTx" presStyleLbl="parChTrans1D3" presStyleIdx="0" presStyleCnt="14"/>
      <dgm:spPr/>
    </dgm:pt>
    <dgm:pt modelId="{6675215A-7943-4E99-8EC7-E0BD53411606}" type="pres">
      <dgm:prSet presAssocID="{942E25AB-DAE1-4453-8219-A58CCF198B38}" presName="root2" presStyleCnt="0"/>
      <dgm:spPr/>
    </dgm:pt>
    <dgm:pt modelId="{629D7965-6F90-4936-BF1D-F07B94275738}" type="pres">
      <dgm:prSet presAssocID="{942E25AB-DAE1-4453-8219-A58CCF198B38}" presName="LevelTwoTextNode" presStyleLbl="node3" presStyleIdx="0" presStyleCnt="14" custScaleX="540551" custScaleY="102006">
        <dgm:presLayoutVars>
          <dgm:chPref val="3"/>
        </dgm:presLayoutVars>
      </dgm:prSet>
      <dgm:spPr/>
    </dgm:pt>
    <dgm:pt modelId="{91454236-9567-4F8B-9853-5CE9968A8271}" type="pres">
      <dgm:prSet presAssocID="{942E25AB-DAE1-4453-8219-A58CCF198B38}" presName="level3hierChild" presStyleCnt="0"/>
      <dgm:spPr/>
    </dgm:pt>
    <dgm:pt modelId="{DDF516A3-F837-40E1-B9F6-B933017C3FC3}" type="pres">
      <dgm:prSet presAssocID="{C838A4F3-858E-4DBC-B98F-9FAA921945AF}" presName="conn2-1" presStyleLbl="parChTrans1D3" presStyleIdx="1" presStyleCnt="14"/>
      <dgm:spPr/>
    </dgm:pt>
    <dgm:pt modelId="{461B65D1-81A4-458F-A4C8-7B320C83150E}" type="pres">
      <dgm:prSet presAssocID="{C838A4F3-858E-4DBC-B98F-9FAA921945AF}" presName="connTx" presStyleLbl="parChTrans1D3" presStyleIdx="1" presStyleCnt="14"/>
      <dgm:spPr/>
    </dgm:pt>
    <dgm:pt modelId="{4B401EAF-8ABE-488D-A64F-B6D28A669F72}" type="pres">
      <dgm:prSet presAssocID="{85D1023A-6CAE-4AFC-B919-6A381D1C8B0D}" presName="root2" presStyleCnt="0"/>
      <dgm:spPr/>
    </dgm:pt>
    <dgm:pt modelId="{D9221796-6D0E-48C0-8E90-113EAC3DAD91}" type="pres">
      <dgm:prSet presAssocID="{85D1023A-6CAE-4AFC-B919-6A381D1C8B0D}" presName="LevelTwoTextNode" presStyleLbl="node3" presStyleIdx="1" presStyleCnt="14" custScaleX="540551" custScaleY="102006">
        <dgm:presLayoutVars>
          <dgm:chPref val="3"/>
        </dgm:presLayoutVars>
      </dgm:prSet>
      <dgm:spPr/>
    </dgm:pt>
    <dgm:pt modelId="{6B16C56A-180F-44DB-A595-F0EE994B4228}" type="pres">
      <dgm:prSet presAssocID="{85D1023A-6CAE-4AFC-B919-6A381D1C8B0D}" presName="level3hierChild" presStyleCnt="0"/>
      <dgm:spPr/>
    </dgm:pt>
    <dgm:pt modelId="{7B0F132C-A8A9-4551-B158-A77773BCBFAF}" type="pres">
      <dgm:prSet presAssocID="{13F88410-61F7-496F-B669-8C3386022709}" presName="conn2-1" presStyleLbl="parChTrans1D2" presStyleIdx="1" presStyleCnt="6"/>
      <dgm:spPr/>
    </dgm:pt>
    <dgm:pt modelId="{E8B9D4D1-28AE-4619-9AA8-26C99DD2C734}" type="pres">
      <dgm:prSet presAssocID="{13F88410-61F7-496F-B669-8C3386022709}" presName="connTx" presStyleLbl="parChTrans1D2" presStyleIdx="1" presStyleCnt="6"/>
      <dgm:spPr/>
    </dgm:pt>
    <dgm:pt modelId="{2078337C-EACB-42FA-814D-023A92615D12}" type="pres">
      <dgm:prSet presAssocID="{BD276EB1-EBC7-4339-87BD-29AA4CF327B7}" presName="root2" presStyleCnt="0"/>
      <dgm:spPr/>
    </dgm:pt>
    <dgm:pt modelId="{3BDC3678-74A3-414C-86F0-9710641CA5E5}" type="pres">
      <dgm:prSet presAssocID="{BD276EB1-EBC7-4339-87BD-29AA4CF327B7}" presName="LevelTwoTextNode" presStyleLbl="node2" presStyleIdx="1" presStyleCnt="6" custScaleX="238743" custScaleY="178800">
        <dgm:presLayoutVars>
          <dgm:chPref val="3"/>
        </dgm:presLayoutVars>
      </dgm:prSet>
      <dgm:spPr/>
    </dgm:pt>
    <dgm:pt modelId="{934D2FE0-9D86-470F-8AF6-6744E02EC65D}" type="pres">
      <dgm:prSet presAssocID="{BD276EB1-EBC7-4339-87BD-29AA4CF327B7}" presName="level3hierChild" presStyleCnt="0"/>
      <dgm:spPr/>
    </dgm:pt>
    <dgm:pt modelId="{C8B0C285-4E79-41B8-8884-EF4B14E95BDE}" type="pres">
      <dgm:prSet presAssocID="{81BD092C-FC1D-4387-B97F-CC48AAEAF526}" presName="conn2-1" presStyleLbl="parChTrans1D3" presStyleIdx="2" presStyleCnt="14"/>
      <dgm:spPr/>
    </dgm:pt>
    <dgm:pt modelId="{823D07F8-28DA-4E2B-88FF-38C97E14B9EB}" type="pres">
      <dgm:prSet presAssocID="{81BD092C-FC1D-4387-B97F-CC48AAEAF526}" presName="connTx" presStyleLbl="parChTrans1D3" presStyleIdx="2" presStyleCnt="14"/>
      <dgm:spPr/>
    </dgm:pt>
    <dgm:pt modelId="{3019FCD3-3831-4590-ACCB-7FDA62E45F34}" type="pres">
      <dgm:prSet presAssocID="{DE630F25-AC26-49B7-B14C-87C04F4C1497}" presName="root2" presStyleCnt="0"/>
      <dgm:spPr/>
    </dgm:pt>
    <dgm:pt modelId="{A21055B3-D537-4292-8E36-499730A51F0B}" type="pres">
      <dgm:prSet presAssocID="{DE630F25-AC26-49B7-B14C-87C04F4C1497}" presName="LevelTwoTextNode" presStyleLbl="node3" presStyleIdx="2" presStyleCnt="14" custScaleX="540551" custScaleY="102006">
        <dgm:presLayoutVars>
          <dgm:chPref val="3"/>
        </dgm:presLayoutVars>
      </dgm:prSet>
      <dgm:spPr/>
    </dgm:pt>
    <dgm:pt modelId="{9112F453-F2C5-44BA-8564-24AE127A1900}" type="pres">
      <dgm:prSet presAssocID="{DE630F25-AC26-49B7-B14C-87C04F4C1497}" presName="level3hierChild" presStyleCnt="0"/>
      <dgm:spPr/>
    </dgm:pt>
    <dgm:pt modelId="{833F9A34-121F-4DB5-BB84-A72521C0FA13}" type="pres">
      <dgm:prSet presAssocID="{73D7C5B5-B077-4860-9DD3-54BC7168E785}" presName="conn2-1" presStyleLbl="parChTrans1D3" presStyleIdx="3" presStyleCnt="14"/>
      <dgm:spPr/>
    </dgm:pt>
    <dgm:pt modelId="{AD959D6D-F478-4B1F-A50F-0CC0B3DAECB4}" type="pres">
      <dgm:prSet presAssocID="{73D7C5B5-B077-4860-9DD3-54BC7168E785}" presName="connTx" presStyleLbl="parChTrans1D3" presStyleIdx="3" presStyleCnt="14"/>
      <dgm:spPr/>
    </dgm:pt>
    <dgm:pt modelId="{6C6258DE-BC1F-4261-8FB9-5D281A516132}" type="pres">
      <dgm:prSet presAssocID="{A136D2D9-065E-4547-87DA-45FDEB405CF7}" presName="root2" presStyleCnt="0"/>
      <dgm:spPr/>
    </dgm:pt>
    <dgm:pt modelId="{A9D0B4C8-81F5-45E4-AC06-6C1F89A3B84D}" type="pres">
      <dgm:prSet presAssocID="{A136D2D9-065E-4547-87DA-45FDEB405CF7}" presName="LevelTwoTextNode" presStyleLbl="node3" presStyleIdx="3" presStyleCnt="14" custScaleX="540551" custScaleY="102006">
        <dgm:presLayoutVars>
          <dgm:chPref val="3"/>
        </dgm:presLayoutVars>
      </dgm:prSet>
      <dgm:spPr/>
    </dgm:pt>
    <dgm:pt modelId="{7AF9BFB6-9D00-41F2-B48A-57E08D244A16}" type="pres">
      <dgm:prSet presAssocID="{A136D2D9-065E-4547-87DA-45FDEB405CF7}" presName="level3hierChild" presStyleCnt="0"/>
      <dgm:spPr/>
    </dgm:pt>
    <dgm:pt modelId="{0ECEE83B-F9A1-49A5-8FD4-71750204B13C}" type="pres">
      <dgm:prSet presAssocID="{30D7E923-546F-4A67-9377-30D64397B237}" presName="conn2-1" presStyleLbl="parChTrans1D2" presStyleIdx="2" presStyleCnt="6"/>
      <dgm:spPr/>
    </dgm:pt>
    <dgm:pt modelId="{CE8FD73E-0947-4E4C-90CA-9C23363501AB}" type="pres">
      <dgm:prSet presAssocID="{30D7E923-546F-4A67-9377-30D64397B237}" presName="connTx" presStyleLbl="parChTrans1D2" presStyleIdx="2" presStyleCnt="6"/>
      <dgm:spPr/>
    </dgm:pt>
    <dgm:pt modelId="{2A5E723C-6F7B-4113-B65A-2B4648491362}" type="pres">
      <dgm:prSet presAssocID="{E7E76D3B-EA5A-443C-8A42-9498E3170DCB}" presName="root2" presStyleCnt="0"/>
      <dgm:spPr/>
    </dgm:pt>
    <dgm:pt modelId="{B70BCA4F-1170-4F3B-88BA-FFC5F75930C8}" type="pres">
      <dgm:prSet presAssocID="{E7E76D3B-EA5A-443C-8A42-9498E3170DCB}" presName="LevelTwoTextNode" presStyleLbl="node2" presStyleIdx="2" presStyleCnt="6" custScaleX="238743" custScaleY="175504">
        <dgm:presLayoutVars>
          <dgm:chPref val="3"/>
        </dgm:presLayoutVars>
      </dgm:prSet>
      <dgm:spPr/>
    </dgm:pt>
    <dgm:pt modelId="{A32F9D84-58EE-4AC8-839D-7BB32379E1CD}" type="pres">
      <dgm:prSet presAssocID="{E7E76D3B-EA5A-443C-8A42-9498E3170DCB}" presName="level3hierChild" presStyleCnt="0"/>
      <dgm:spPr/>
    </dgm:pt>
    <dgm:pt modelId="{6400C8B1-8395-4C0F-B172-4B17E03C5973}" type="pres">
      <dgm:prSet presAssocID="{CE35116A-4847-423D-A346-F07C3D7CDE83}" presName="conn2-1" presStyleLbl="parChTrans1D3" presStyleIdx="4" presStyleCnt="14"/>
      <dgm:spPr/>
    </dgm:pt>
    <dgm:pt modelId="{83A42541-5BBA-4F37-B0BD-4AC1520DC0BD}" type="pres">
      <dgm:prSet presAssocID="{CE35116A-4847-423D-A346-F07C3D7CDE83}" presName="connTx" presStyleLbl="parChTrans1D3" presStyleIdx="4" presStyleCnt="14"/>
      <dgm:spPr/>
    </dgm:pt>
    <dgm:pt modelId="{2933B0F5-889F-4E26-8464-251E79D406CF}" type="pres">
      <dgm:prSet presAssocID="{DA22F08F-FE14-4E93-ADF8-399593EC3BD7}" presName="root2" presStyleCnt="0"/>
      <dgm:spPr/>
    </dgm:pt>
    <dgm:pt modelId="{7B6F7705-8872-4524-BF87-82123579FEF8}" type="pres">
      <dgm:prSet presAssocID="{DA22F08F-FE14-4E93-ADF8-399593EC3BD7}" presName="LevelTwoTextNode" presStyleLbl="node3" presStyleIdx="4" presStyleCnt="14" custScaleX="540551" custScaleY="102006">
        <dgm:presLayoutVars>
          <dgm:chPref val="3"/>
        </dgm:presLayoutVars>
      </dgm:prSet>
      <dgm:spPr/>
    </dgm:pt>
    <dgm:pt modelId="{FDD600B4-4BEF-47E0-B6E9-F5C1687244F1}" type="pres">
      <dgm:prSet presAssocID="{DA22F08F-FE14-4E93-ADF8-399593EC3BD7}" presName="level3hierChild" presStyleCnt="0"/>
      <dgm:spPr/>
    </dgm:pt>
    <dgm:pt modelId="{6F2D4B1A-C9BD-4476-9EF1-0C1405D04374}" type="pres">
      <dgm:prSet presAssocID="{38DC1ACB-F1A5-4C48-A3A3-E4F6D2DEB97E}" presName="conn2-1" presStyleLbl="parChTrans1D3" presStyleIdx="5" presStyleCnt="14"/>
      <dgm:spPr/>
    </dgm:pt>
    <dgm:pt modelId="{0A783CE4-55F0-4091-BE93-3AD65001CE30}" type="pres">
      <dgm:prSet presAssocID="{38DC1ACB-F1A5-4C48-A3A3-E4F6D2DEB97E}" presName="connTx" presStyleLbl="parChTrans1D3" presStyleIdx="5" presStyleCnt="14"/>
      <dgm:spPr/>
    </dgm:pt>
    <dgm:pt modelId="{DDC744B4-F967-4468-91B5-2B67D0D436B8}" type="pres">
      <dgm:prSet presAssocID="{11F2D232-1D9C-4F36-898A-D1070CEC0C12}" presName="root2" presStyleCnt="0"/>
      <dgm:spPr/>
    </dgm:pt>
    <dgm:pt modelId="{F8D5BFA9-A180-4AF3-ABDC-62E3BC8B5B80}" type="pres">
      <dgm:prSet presAssocID="{11F2D232-1D9C-4F36-898A-D1070CEC0C12}" presName="LevelTwoTextNode" presStyleLbl="node3" presStyleIdx="5" presStyleCnt="14" custScaleX="540551" custScaleY="102006">
        <dgm:presLayoutVars>
          <dgm:chPref val="3"/>
        </dgm:presLayoutVars>
      </dgm:prSet>
      <dgm:spPr/>
    </dgm:pt>
    <dgm:pt modelId="{1E6C7C12-39C8-4E36-9825-4AFFBD2170AE}" type="pres">
      <dgm:prSet presAssocID="{11F2D232-1D9C-4F36-898A-D1070CEC0C12}" presName="level3hierChild" presStyleCnt="0"/>
      <dgm:spPr/>
    </dgm:pt>
    <dgm:pt modelId="{E7C12574-5224-4D3F-8B1E-EAB377CFC9DD}" type="pres">
      <dgm:prSet presAssocID="{FE8780EC-D968-42A9-AE6C-41A2B7389F30}" presName="conn2-1" presStyleLbl="parChTrans1D2" presStyleIdx="3" presStyleCnt="6"/>
      <dgm:spPr/>
    </dgm:pt>
    <dgm:pt modelId="{AA115590-508F-4CF2-A3A8-D45BC0DA57FD}" type="pres">
      <dgm:prSet presAssocID="{FE8780EC-D968-42A9-AE6C-41A2B7389F30}" presName="connTx" presStyleLbl="parChTrans1D2" presStyleIdx="3" presStyleCnt="6"/>
      <dgm:spPr/>
    </dgm:pt>
    <dgm:pt modelId="{4F7E8613-710C-4796-9E4D-5656BA182D67}" type="pres">
      <dgm:prSet presAssocID="{886C8D37-4B10-42CF-B20D-08E0C049A253}" presName="root2" presStyleCnt="0"/>
      <dgm:spPr/>
    </dgm:pt>
    <dgm:pt modelId="{2161D7E9-5C6D-4291-89EB-8519C2FB0B91}" type="pres">
      <dgm:prSet presAssocID="{886C8D37-4B10-42CF-B20D-08E0C049A253}" presName="LevelTwoTextNode" presStyleLbl="node2" presStyleIdx="3" presStyleCnt="6" custScaleX="238743" custScaleY="160387">
        <dgm:presLayoutVars>
          <dgm:chPref val="3"/>
        </dgm:presLayoutVars>
      </dgm:prSet>
      <dgm:spPr/>
    </dgm:pt>
    <dgm:pt modelId="{97707E19-50BA-4D1C-90A4-3E49CF6FB64B}" type="pres">
      <dgm:prSet presAssocID="{886C8D37-4B10-42CF-B20D-08E0C049A253}" presName="level3hierChild" presStyleCnt="0"/>
      <dgm:spPr/>
    </dgm:pt>
    <dgm:pt modelId="{28AEC556-BD4C-4E82-82C3-D85D618DEC72}" type="pres">
      <dgm:prSet presAssocID="{BA3AE646-FE26-4B32-A96C-2BA628EE64D6}" presName="conn2-1" presStyleLbl="parChTrans1D3" presStyleIdx="6" presStyleCnt="14"/>
      <dgm:spPr/>
    </dgm:pt>
    <dgm:pt modelId="{0A2B5DC7-B835-47A4-AF4D-EEE5FC8503B4}" type="pres">
      <dgm:prSet presAssocID="{BA3AE646-FE26-4B32-A96C-2BA628EE64D6}" presName="connTx" presStyleLbl="parChTrans1D3" presStyleIdx="6" presStyleCnt="14"/>
      <dgm:spPr/>
    </dgm:pt>
    <dgm:pt modelId="{AB072B02-5DFD-4A58-B879-7D9665EA8DBA}" type="pres">
      <dgm:prSet presAssocID="{93CE3C03-20E0-4DB7-AD92-FFE1C8677B78}" presName="root2" presStyleCnt="0"/>
      <dgm:spPr/>
    </dgm:pt>
    <dgm:pt modelId="{486E566E-6532-4C53-80E2-C241986E4B9D}" type="pres">
      <dgm:prSet presAssocID="{93CE3C03-20E0-4DB7-AD92-FFE1C8677B78}" presName="LevelTwoTextNode" presStyleLbl="node3" presStyleIdx="6" presStyleCnt="14" custScaleX="540551" custScaleY="102006">
        <dgm:presLayoutVars>
          <dgm:chPref val="3"/>
        </dgm:presLayoutVars>
      </dgm:prSet>
      <dgm:spPr/>
    </dgm:pt>
    <dgm:pt modelId="{49BD3F27-C68F-4B6E-8EB8-4AFD98C97E4B}" type="pres">
      <dgm:prSet presAssocID="{93CE3C03-20E0-4DB7-AD92-FFE1C8677B78}" presName="level3hierChild" presStyleCnt="0"/>
      <dgm:spPr/>
    </dgm:pt>
    <dgm:pt modelId="{E383B71B-A346-47F8-9FDF-C2B89398D875}" type="pres">
      <dgm:prSet presAssocID="{E955E68B-B307-4288-97FD-6287C0C5EDD3}" presName="conn2-1" presStyleLbl="parChTrans1D2" presStyleIdx="4" presStyleCnt="6"/>
      <dgm:spPr/>
    </dgm:pt>
    <dgm:pt modelId="{81331A64-1DA0-4387-9DA3-C7F556AB99AB}" type="pres">
      <dgm:prSet presAssocID="{E955E68B-B307-4288-97FD-6287C0C5EDD3}" presName="connTx" presStyleLbl="parChTrans1D2" presStyleIdx="4" presStyleCnt="6"/>
      <dgm:spPr/>
    </dgm:pt>
    <dgm:pt modelId="{4732D6EE-9164-404C-8271-B4BCB9D98C0F}" type="pres">
      <dgm:prSet presAssocID="{0FE03547-FBA2-48C0-80F9-86553BE918E6}" presName="root2" presStyleCnt="0"/>
      <dgm:spPr/>
    </dgm:pt>
    <dgm:pt modelId="{7EB71A80-E56A-4E63-B5AC-54332387D4E7}" type="pres">
      <dgm:prSet presAssocID="{0FE03547-FBA2-48C0-80F9-86553BE918E6}" presName="LevelTwoTextNode" presStyleLbl="node2" presStyleIdx="4" presStyleCnt="6" custScaleX="238743" custScaleY="216832">
        <dgm:presLayoutVars>
          <dgm:chPref val="3"/>
        </dgm:presLayoutVars>
      </dgm:prSet>
      <dgm:spPr/>
    </dgm:pt>
    <dgm:pt modelId="{F45E6DAC-2459-44A9-9E81-B000F4C6A1F7}" type="pres">
      <dgm:prSet presAssocID="{0FE03547-FBA2-48C0-80F9-86553BE918E6}" presName="level3hierChild" presStyleCnt="0"/>
      <dgm:spPr/>
    </dgm:pt>
    <dgm:pt modelId="{08A07D7E-DE7E-46F6-8BEF-7C5AC0175971}" type="pres">
      <dgm:prSet presAssocID="{6DF7A766-5E04-4CCB-B91A-7BDBEFA35134}" presName="conn2-1" presStyleLbl="parChTrans1D3" presStyleIdx="7" presStyleCnt="14"/>
      <dgm:spPr/>
    </dgm:pt>
    <dgm:pt modelId="{E3185B63-6B23-46E1-8C0B-BA5E8622F322}" type="pres">
      <dgm:prSet presAssocID="{6DF7A766-5E04-4CCB-B91A-7BDBEFA35134}" presName="connTx" presStyleLbl="parChTrans1D3" presStyleIdx="7" presStyleCnt="14"/>
      <dgm:spPr/>
    </dgm:pt>
    <dgm:pt modelId="{A8C55EF0-8D08-4C2D-9216-9B5482C32BCE}" type="pres">
      <dgm:prSet presAssocID="{88970DC5-ECF2-4302-8DF6-BE8899D15D16}" presName="root2" presStyleCnt="0"/>
      <dgm:spPr/>
    </dgm:pt>
    <dgm:pt modelId="{EFF5C663-25ED-461C-8765-3F800781F9BA}" type="pres">
      <dgm:prSet presAssocID="{88970DC5-ECF2-4302-8DF6-BE8899D15D16}" presName="LevelTwoTextNode" presStyleLbl="node3" presStyleIdx="7" presStyleCnt="14" custScaleX="540551" custScaleY="102006">
        <dgm:presLayoutVars>
          <dgm:chPref val="3"/>
        </dgm:presLayoutVars>
      </dgm:prSet>
      <dgm:spPr/>
    </dgm:pt>
    <dgm:pt modelId="{4E46BAC7-B038-4D00-ABE5-F240BE7BD0D4}" type="pres">
      <dgm:prSet presAssocID="{88970DC5-ECF2-4302-8DF6-BE8899D15D16}" presName="level3hierChild" presStyleCnt="0"/>
      <dgm:spPr/>
    </dgm:pt>
    <dgm:pt modelId="{09FAA22F-0D31-4478-8F9F-96FF2C3BD02D}" type="pres">
      <dgm:prSet presAssocID="{595F7BC6-64B4-4D3B-A721-177AD527E3BD}" presName="conn2-1" presStyleLbl="parChTrans1D3" presStyleIdx="8" presStyleCnt="14"/>
      <dgm:spPr/>
    </dgm:pt>
    <dgm:pt modelId="{D080E872-AB42-49AA-97FA-7E403523471B}" type="pres">
      <dgm:prSet presAssocID="{595F7BC6-64B4-4D3B-A721-177AD527E3BD}" presName="connTx" presStyleLbl="parChTrans1D3" presStyleIdx="8" presStyleCnt="14"/>
      <dgm:spPr/>
    </dgm:pt>
    <dgm:pt modelId="{91B2A5CD-41F3-4FFB-B45F-E761F5EEEBBA}" type="pres">
      <dgm:prSet presAssocID="{B3F1FE39-B470-4472-8E5F-93C11FA1AD7C}" presName="root2" presStyleCnt="0"/>
      <dgm:spPr/>
    </dgm:pt>
    <dgm:pt modelId="{D3621616-8666-4BB5-89BB-1F6E42E7A34D}" type="pres">
      <dgm:prSet presAssocID="{B3F1FE39-B470-4472-8E5F-93C11FA1AD7C}" presName="LevelTwoTextNode" presStyleLbl="node3" presStyleIdx="8" presStyleCnt="14" custScaleX="540551" custScaleY="102006">
        <dgm:presLayoutVars>
          <dgm:chPref val="3"/>
        </dgm:presLayoutVars>
      </dgm:prSet>
      <dgm:spPr/>
    </dgm:pt>
    <dgm:pt modelId="{662E0DAB-379D-4508-ABB1-3B437717373F}" type="pres">
      <dgm:prSet presAssocID="{B3F1FE39-B470-4472-8E5F-93C11FA1AD7C}" presName="level3hierChild" presStyleCnt="0"/>
      <dgm:spPr/>
    </dgm:pt>
    <dgm:pt modelId="{2E2D8A0D-7516-44FE-B834-4142C49A7306}" type="pres">
      <dgm:prSet presAssocID="{F0E4918F-446C-4A77-A2A2-426615F8C519}" presName="conn2-1" presStyleLbl="parChTrans1D3" presStyleIdx="9" presStyleCnt="14"/>
      <dgm:spPr/>
    </dgm:pt>
    <dgm:pt modelId="{88253337-4AB8-40FA-A412-0DC85A130648}" type="pres">
      <dgm:prSet presAssocID="{F0E4918F-446C-4A77-A2A2-426615F8C519}" presName="connTx" presStyleLbl="parChTrans1D3" presStyleIdx="9" presStyleCnt="14"/>
      <dgm:spPr/>
    </dgm:pt>
    <dgm:pt modelId="{BC660C5B-9F65-4EBB-8D17-109AC419D773}" type="pres">
      <dgm:prSet presAssocID="{BB8E5110-94BE-48B7-B532-3AE1037BFA1A}" presName="root2" presStyleCnt="0"/>
      <dgm:spPr/>
    </dgm:pt>
    <dgm:pt modelId="{09EAEB89-49E9-4155-A1FA-B409424B5D60}" type="pres">
      <dgm:prSet presAssocID="{BB8E5110-94BE-48B7-B532-3AE1037BFA1A}" presName="LevelTwoTextNode" presStyleLbl="node3" presStyleIdx="9" presStyleCnt="14" custScaleX="540551" custScaleY="102006">
        <dgm:presLayoutVars>
          <dgm:chPref val="3"/>
        </dgm:presLayoutVars>
      </dgm:prSet>
      <dgm:spPr/>
    </dgm:pt>
    <dgm:pt modelId="{03A6D2BA-865F-4724-8B63-5288B92DB1B8}" type="pres">
      <dgm:prSet presAssocID="{BB8E5110-94BE-48B7-B532-3AE1037BFA1A}" presName="level3hierChild" presStyleCnt="0"/>
      <dgm:spPr/>
    </dgm:pt>
    <dgm:pt modelId="{3B6B22EA-587A-4FDB-B304-CC40A7273CC0}" type="pres">
      <dgm:prSet presAssocID="{F1FA7C5A-A257-48C1-822B-38655DA7AB3D}" presName="conn2-1" presStyleLbl="parChTrans1D3" presStyleIdx="10" presStyleCnt="14"/>
      <dgm:spPr/>
    </dgm:pt>
    <dgm:pt modelId="{85EC314A-DBC8-41B6-B8B5-109901FA2C35}" type="pres">
      <dgm:prSet presAssocID="{F1FA7C5A-A257-48C1-822B-38655DA7AB3D}" presName="connTx" presStyleLbl="parChTrans1D3" presStyleIdx="10" presStyleCnt="14"/>
      <dgm:spPr/>
    </dgm:pt>
    <dgm:pt modelId="{4A5C3483-C69E-4BEC-8623-75F255F679DB}" type="pres">
      <dgm:prSet presAssocID="{3106A8B7-5432-4539-A4BC-789EA2AC9C17}" presName="root2" presStyleCnt="0"/>
      <dgm:spPr/>
    </dgm:pt>
    <dgm:pt modelId="{DCA306D9-2D5B-4DE2-BB4E-7EA4FE3F6C1B}" type="pres">
      <dgm:prSet presAssocID="{3106A8B7-5432-4539-A4BC-789EA2AC9C17}" presName="LevelTwoTextNode" presStyleLbl="node3" presStyleIdx="10" presStyleCnt="14" custScaleX="540551" custScaleY="102006">
        <dgm:presLayoutVars>
          <dgm:chPref val="3"/>
        </dgm:presLayoutVars>
      </dgm:prSet>
      <dgm:spPr/>
    </dgm:pt>
    <dgm:pt modelId="{09066BE1-BB61-4BF4-A115-E80697A77604}" type="pres">
      <dgm:prSet presAssocID="{3106A8B7-5432-4539-A4BC-789EA2AC9C17}" presName="level3hierChild" presStyleCnt="0"/>
      <dgm:spPr/>
    </dgm:pt>
    <dgm:pt modelId="{9AF38CBA-1236-4028-B6DD-4046BE9F07E8}" type="pres">
      <dgm:prSet presAssocID="{06AC8F44-CAF1-41EF-91FC-6F0D5D51D41B}" presName="conn2-1" presStyleLbl="parChTrans1D3" presStyleIdx="11" presStyleCnt="14"/>
      <dgm:spPr/>
    </dgm:pt>
    <dgm:pt modelId="{2E512578-46FC-47B4-A601-5AFA11A0F926}" type="pres">
      <dgm:prSet presAssocID="{06AC8F44-CAF1-41EF-91FC-6F0D5D51D41B}" presName="connTx" presStyleLbl="parChTrans1D3" presStyleIdx="11" presStyleCnt="14"/>
      <dgm:spPr/>
    </dgm:pt>
    <dgm:pt modelId="{14C944A4-E205-4D19-906E-A229EAD6F765}" type="pres">
      <dgm:prSet presAssocID="{C450355E-A86B-4C98-9992-2ADC98E8CB14}" presName="root2" presStyleCnt="0"/>
      <dgm:spPr/>
    </dgm:pt>
    <dgm:pt modelId="{82802C42-E4A2-4C1A-86DA-2B8915F41468}" type="pres">
      <dgm:prSet presAssocID="{C450355E-A86B-4C98-9992-2ADC98E8CB14}" presName="LevelTwoTextNode" presStyleLbl="node3" presStyleIdx="11" presStyleCnt="14" custScaleX="540551" custScaleY="102006">
        <dgm:presLayoutVars>
          <dgm:chPref val="3"/>
        </dgm:presLayoutVars>
      </dgm:prSet>
      <dgm:spPr/>
    </dgm:pt>
    <dgm:pt modelId="{8ED9BCD8-995C-4664-B4DE-E3CAA1BD568C}" type="pres">
      <dgm:prSet presAssocID="{C450355E-A86B-4C98-9992-2ADC98E8CB14}" presName="level3hierChild" presStyleCnt="0"/>
      <dgm:spPr/>
    </dgm:pt>
    <dgm:pt modelId="{52CC7E72-4327-467A-9712-4F8FBD16DC4E}" type="pres">
      <dgm:prSet presAssocID="{5B02B6B7-EA06-47A1-AA4F-EEFBCAA561FA}" presName="conn2-1" presStyleLbl="parChTrans1D2" presStyleIdx="5" presStyleCnt="6"/>
      <dgm:spPr/>
    </dgm:pt>
    <dgm:pt modelId="{973790A6-0BAA-4286-BC99-0F3A744DB7C8}" type="pres">
      <dgm:prSet presAssocID="{5B02B6B7-EA06-47A1-AA4F-EEFBCAA561FA}" presName="connTx" presStyleLbl="parChTrans1D2" presStyleIdx="5" presStyleCnt="6"/>
      <dgm:spPr/>
    </dgm:pt>
    <dgm:pt modelId="{2A1B5A8A-6275-46E6-ACCB-F22D9055411B}" type="pres">
      <dgm:prSet presAssocID="{047E7F16-12C7-438A-A0AD-CD357B70999B}" presName="root2" presStyleCnt="0"/>
      <dgm:spPr/>
    </dgm:pt>
    <dgm:pt modelId="{54BD7E62-68E0-4A3A-9505-112C9560C83C}" type="pres">
      <dgm:prSet presAssocID="{047E7F16-12C7-438A-A0AD-CD357B70999B}" presName="LevelTwoTextNode" presStyleLbl="node2" presStyleIdx="5" presStyleCnt="6" custScaleX="238743" custScaleY="239331">
        <dgm:presLayoutVars>
          <dgm:chPref val="3"/>
        </dgm:presLayoutVars>
      </dgm:prSet>
      <dgm:spPr/>
    </dgm:pt>
    <dgm:pt modelId="{1C14E716-95CE-4679-A22C-5DD16005252C}" type="pres">
      <dgm:prSet presAssocID="{047E7F16-12C7-438A-A0AD-CD357B70999B}" presName="level3hierChild" presStyleCnt="0"/>
      <dgm:spPr/>
    </dgm:pt>
    <dgm:pt modelId="{863D5ED9-5195-4417-AB1B-14E2EE681DD8}" type="pres">
      <dgm:prSet presAssocID="{82941C01-027A-4238-AEC4-4EB53014DCC6}" presName="conn2-1" presStyleLbl="parChTrans1D3" presStyleIdx="12" presStyleCnt="14"/>
      <dgm:spPr/>
    </dgm:pt>
    <dgm:pt modelId="{DF3E6791-4670-4785-BC5F-5A3D268A2924}" type="pres">
      <dgm:prSet presAssocID="{82941C01-027A-4238-AEC4-4EB53014DCC6}" presName="connTx" presStyleLbl="parChTrans1D3" presStyleIdx="12" presStyleCnt="14"/>
      <dgm:spPr/>
    </dgm:pt>
    <dgm:pt modelId="{B907822F-C4A1-4B89-994E-6F1D3FC8F15B}" type="pres">
      <dgm:prSet presAssocID="{FF1DC07C-1991-43B7-A83F-7FFDFEEE2471}" presName="root2" presStyleCnt="0"/>
      <dgm:spPr/>
    </dgm:pt>
    <dgm:pt modelId="{57BEE70F-BC66-44E4-A0A3-7450C66F32FD}" type="pres">
      <dgm:prSet presAssocID="{FF1DC07C-1991-43B7-A83F-7FFDFEEE2471}" presName="LevelTwoTextNode" presStyleLbl="node3" presStyleIdx="12" presStyleCnt="14" custScaleX="540551" custScaleY="102006">
        <dgm:presLayoutVars>
          <dgm:chPref val="3"/>
        </dgm:presLayoutVars>
      </dgm:prSet>
      <dgm:spPr/>
    </dgm:pt>
    <dgm:pt modelId="{FD44BF0B-9A97-4E6E-9BF7-038D6DE74193}" type="pres">
      <dgm:prSet presAssocID="{FF1DC07C-1991-43B7-A83F-7FFDFEEE2471}" presName="level3hierChild" presStyleCnt="0"/>
      <dgm:spPr/>
    </dgm:pt>
    <dgm:pt modelId="{961E0A2A-E2DF-40E1-9860-030BCBC0696A}" type="pres">
      <dgm:prSet presAssocID="{E71F87EE-58A2-4C74-8581-1FCFAE08FD50}" presName="conn2-1" presStyleLbl="parChTrans1D3" presStyleIdx="13" presStyleCnt="14"/>
      <dgm:spPr/>
    </dgm:pt>
    <dgm:pt modelId="{A8C91244-93D6-4C17-BA94-7EF87E0B86D3}" type="pres">
      <dgm:prSet presAssocID="{E71F87EE-58A2-4C74-8581-1FCFAE08FD50}" presName="connTx" presStyleLbl="parChTrans1D3" presStyleIdx="13" presStyleCnt="14"/>
      <dgm:spPr/>
    </dgm:pt>
    <dgm:pt modelId="{9B56BA68-923A-4553-A8F5-DD60FCB6118B}" type="pres">
      <dgm:prSet presAssocID="{25EF6CD8-E49C-4C46-AC70-90B8DB2F3AD7}" presName="root2" presStyleCnt="0"/>
      <dgm:spPr/>
    </dgm:pt>
    <dgm:pt modelId="{7AB14539-31A6-4D7B-8518-D0533FF3B59D}" type="pres">
      <dgm:prSet presAssocID="{25EF6CD8-E49C-4C46-AC70-90B8DB2F3AD7}" presName="LevelTwoTextNode" presStyleLbl="node3" presStyleIdx="13" presStyleCnt="14" custScaleX="540551" custScaleY="102006">
        <dgm:presLayoutVars>
          <dgm:chPref val="3"/>
        </dgm:presLayoutVars>
      </dgm:prSet>
      <dgm:spPr/>
    </dgm:pt>
    <dgm:pt modelId="{E3C350CE-DBBC-43C5-B736-C14DE01DFC0F}" type="pres">
      <dgm:prSet presAssocID="{25EF6CD8-E49C-4C46-AC70-90B8DB2F3AD7}" presName="level3hierChild" presStyleCnt="0"/>
      <dgm:spPr/>
    </dgm:pt>
  </dgm:ptLst>
  <dgm:cxnLst>
    <dgm:cxn modelId="{6F7773CC-FED0-4A01-8749-77A211061D24}" srcId="{95E33C15-8C2D-40F5-9BA8-3D46F8FD423F}" destId="{047E7F16-12C7-438A-A0AD-CD357B70999B}" srcOrd="5" destOrd="0" parTransId="{5B02B6B7-EA06-47A1-AA4F-EEFBCAA561FA}" sibTransId="{C6ED207B-8088-4311-9104-222B4B852EFE}"/>
    <dgm:cxn modelId="{68DC2577-CBF9-4856-AA58-8B4774FEF0FB}" type="presOf" srcId="{BA3AE646-FE26-4B32-A96C-2BA628EE64D6}" destId="{0A2B5DC7-B835-47A4-AF4D-EEE5FC8503B4}" srcOrd="1" destOrd="0" presId="urn:microsoft.com/office/officeart/2008/layout/HorizontalMultiLevelHierarchy"/>
    <dgm:cxn modelId="{92BFDC3A-746B-4ABD-AD4B-C96E96E75D8F}" srcId="{95E33C15-8C2D-40F5-9BA8-3D46F8FD423F}" destId="{BD276EB1-EBC7-4339-87BD-29AA4CF327B7}" srcOrd="1" destOrd="0" parTransId="{13F88410-61F7-496F-B669-8C3386022709}" sibTransId="{B4D53519-EDA7-4196-B205-BE398C487E48}"/>
    <dgm:cxn modelId="{0DE18169-3047-463F-9D1C-9228566FB605}" type="presOf" srcId="{174F3971-403B-4D32-8BF7-B559ACED4BE0}" destId="{61746302-E04B-4655-8D0E-266D1A83DA58}" srcOrd="0" destOrd="0" presId="urn:microsoft.com/office/officeart/2008/layout/HorizontalMultiLevelHierarchy"/>
    <dgm:cxn modelId="{D3A80D80-2715-420B-AD59-B7B97AD8D9F6}" type="presOf" srcId="{6DF7A766-5E04-4CCB-B91A-7BDBEFA35134}" destId="{08A07D7E-DE7E-46F6-8BEF-7C5AC0175971}" srcOrd="0" destOrd="0" presId="urn:microsoft.com/office/officeart/2008/layout/HorizontalMultiLevelHierarchy"/>
    <dgm:cxn modelId="{7CEC821A-1419-45D1-9EEA-5CF98D4CC015}" srcId="{5CC3F526-D8AF-47EA-9F4C-F7A02B01DE6C}" destId="{95E33C15-8C2D-40F5-9BA8-3D46F8FD423F}" srcOrd="0" destOrd="0" parTransId="{AD1B7950-3FAC-4E3F-9C78-7323488AEA17}" sibTransId="{79F9F59A-8012-4083-BDB5-7F0CF4023114}"/>
    <dgm:cxn modelId="{E2767A93-3460-4917-9141-B676619C4C75}" srcId="{BD276EB1-EBC7-4339-87BD-29AA4CF327B7}" destId="{DE630F25-AC26-49B7-B14C-87C04F4C1497}" srcOrd="0" destOrd="0" parTransId="{81BD092C-FC1D-4387-B97F-CC48AAEAF526}" sibTransId="{A2E3DA4C-0B8D-4555-BFCD-8D1FCAA46513}"/>
    <dgm:cxn modelId="{229AB0B3-84A7-4097-A07A-3C0446B153AA}" srcId="{95E33C15-8C2D-40F5-9BA8-3D46F8FD423F}" destId="{0FE03547-FBA2-48C0-80F9-86553BE918E6}" srcOrd="4" destOrd="0" parTransId="{E955E68B-B307-4288-97FD-6287C0C5EDD3}" sibTransId="{D5FA8C4A-1587-4294-931B-AC9B3AFB2FD3}"/>
    <dgm:cxn modelId="{6C83C6BF-3D88-434D-A260-67B9D7951383}" type="presOf" srcId="{EDDFD5C7-F8FA-4EA2-A0D7-4408BE716B92}" destId="{4CC63CEF-0FFA-40D3-8120-AE1357AE41DF}" srcOrd="0" destOrd="0" presId="urn:microsoft.com/office/officeart/2008/layout/HorizontalMultiLevelHierarchy"/>
    <dgm:cxn modelId="{A2FE892D-C714-46B6-B378-B9987FBAACD0}" type="presOf" srcId="{F1FA7C5A-A257-48C1-822B-38655DA7AB3D}" destId="{3B6B22EA-587A-4FDB-B304-CC40A7273CC0}" srcOrd="0" destOrd="0" presId="urn:microsoft.com/office/officeart/2008/layout/HorizontalMultiLevelHierarchy"/>
    <dgm:cxn modelId="{15D31D25-ADA8-41AD-9A71-F9C5C50741B5}" srcId="{0FE03547-FBA2-48C0-80F9-86553BE918E6}" destId="{3106A8B7-5432-4539-A4BC-789EA2AC9C17}" srcOrd="3" destOrd="0" parTransId="{F1FA7C5A-A257-48C1-822B-38655DA7AB3D}" sibTransId="{82430FFE-73D3-4CF4-A9F8-943106951A72}"/>
    <dgm:cxn modelId="{A2A97897-11C4-473F-8E9D-F450D5972DED}" type="presOf" srcId="{C838A4F3-858E-4DBC-B98F-9FAA921945AF}" destId="{DDF516A3-F837-40E1-B9F6-B933017C3FC3}" srcOrd="0" destOrd="0" presId="urn:microsoft.com/office/officeart/2008/layout/HorizontalMultiLevelHierarchy"/>
    <dgm:cxn modelId="{47ACAF41-815F-4046-82A8-AC0813EE8289}" type="presOf" srcId="{F0E4918F-446C-4A77-A2A2-426615F8C519}" destId="{88253337-4AB8-40FA-A412-0DC85A130648}" srcOrd="1" destOrd="0" presId="urn:microsoft.com/office/officeart/2008/layout/HorizontalMultiLevelHierarchy"/>
    <dgm:cxn modelId="{BAE0D64C-AB44-4055-B502-75AAE7455D83}" type="presOf" srcId="{93CE3C03-20E0-4DB7-AD92-FFE1C8677B78}" destId="{486E566E-6532-4C53-80E2-C241986E4B9D}" srcOrd="0" destOrd="0" presId="urn:microsoft.com/office/officeart/2008/layout/HorizontalMultiLevelHierarchy"/>
    <dgm:cxn modelId="{DF8BF72A-E078-4AA5-92CB-7E6CBCB83A06}" type="presOf" srcId="{CE35116A-4847-423D-A346-F07C3D7CDE83}" destId="{6400C8B1-8395-4C0F-B172-4B17E03C5973}" srcOrd="0" destOrd="0" presId="urn:microsoft.com/office/officeart/2008/layout/HorizontalMultiLevelHierarchy"/>
    <dgm:cxn modelId="{0EF8E2F2-2CEC-4C11-869D-C295EA5A13C8}" type="presOf" srcId="{595F7BC6-64B4-4D3B-A721-177AD527E3BD}" destId="{D080E872-AB42-49AA-97FA-7E403523471B}" srcOrd="1" destOrd="0" presId="urn:microsoft.com/office/officeart/2008/layout/HorizontalMultiLevelHierarchy"/>
    <dgm:cxn modelId="{796D8A48-8236-49C3-96D7-A0E0ADDF3176}" type="presOf" srcId="{81BD092C-FC1D-4387-B97F-CC48AAEAF526}" destId="{823D07F8-28DA-4E2B-88FF-38C97E14B9EB}" srcOrd="1" destOrd="0" presId="urn:microsoft.com/office/officeart/2008/layout/HorizontalMultiLevelHierarchy"/>
    <dgm:cxn modelId="{453F594D-130F-4AB1-BDE8-EC95B528C13B}" srcId="{047E7F16-12C7-438A-A0AD-CD357B70999B}" destId="{25EF6CD8-E49C-4C46-AC70-90B8DB2F3AD7}" srcOrd="1" destOrd="0" parTransId="{E71F87EE-58A2-4C74-8581-1FCFAE08FD50}" sibTransId="{89EBB176-94C7-42CB-8023-0B17569AB866}"/>
    <dgm:cxn modelId="{4081B288-0F30-432B-BA53-75142726AA3D}" srcId="{E7E76D3B-EA5A-443C-8A42-9498E3170DCB}" destId="{11F2D232-1D9C-4F36-898A-D1070CEC0C12}" srcOrd="1" destOrd="0" parTransId="{38DC1ACB-F1A5-4C48-A3A3-E4F6D2DEB97E}" sibTransId="{65AE5F05-587C-4573-8790-357DE2D6480F}"/>
    <dgm:cxn modelId="{9AC12BE0-88EF-41EA-AEC2-0E8D6C94D961}" type="presOf" srcId="{82941C01-027A-4238-AEC4-4EB53014DCC6}" destId="{863D5ED9-5195-4417-AB1B-14E2EE681DD8}" srcOrd="0" destOrd="0" presId="urn:microsoft.com/office/officeart/2008/layout/HorizontalMultiLevelHierarchy"/>
    <dgm:cxn modelId="{D870BCA8-0764-43DD-B05E-E7AB1ACDE58B}" srcId="{886C8D37-4B10-42CF-B20D-08E0C049A253}" destId="{93CE3C03-20E0-4DB7-AD92-FFE1C8677B78}" srcOrd="0" destOrd="0" parTransId="{BA3AE646-FE26-4B32-A96C-2BA628EE64D6}" sibTransId="{38A0E70E-9705-4979-83F6-E47D92924E98}"/>
    <dgm:cxn modelId="{C25FB0CD-AE2D-44E7-9802-8DF70BBDA0E7}" type="presOf" srcId="{06AC8F44-CAF1-41EF-91FC-6F0D5D51D41B}" destId="{2E512578-46FC-47B4-A601-5AFA11A0F926}" srcOrd="1" destOrd="0" presId="urn:microsoft.com/office/officeart/2008/layout/HorizontalMultiLevelHierarchy"/>
    <dgm:cxn modelId="{EE45BE2D-B2D9-4308-991D-DF523A4720FE}" type="presOf" srcId="{942E25AB-DAE1-4453-8219-A58CCF198B38}" destId="{629D7965-6F90-4936-BF1D-F07B94275738}" srcOrd="0" destOrd="0" presId="urn:microsoft.com/office/officeart/2008/layout/HorizontalMultiLevelHierarchy"/>
    <dgm:cxn modelId="{2971308B-FBEF-4DE8-ADC6-F1F22D2E3D36}" type="presOf" srcId="{C838A4F3-858E-4DBC-B98F-9FAA921945AF}" destId="{461B65D1-81A4-458F-A4C8-7B320C83150E}" srcOrd="1" destOrd="0" presId="urn:microsoft.com/office/officeart/2008/layout/HorizontalMultiLevelHierarchy"/>
    <dgm:cxn modelId="{73BF362B-532E-477A-B27A-F111D45AC5BE}" srcId="{047E7F16-12C7-438A-A0AD-CD357B70999B}" destId="{FF1DC07C-1991-43B7-A83F-7FFDFEEE2471}" srcOrd="0" destOrd="0" parTransId="{82941C01-027A-4238-AEC4-4EB53014DCC6}" sibTransId="{65E28E18-748A-4F81-A114-BE7A874F226A}"/>
    <dgm:cxn modelId="{BE7E4886-A4AE-4FE2-B756-FCFE16AE287A}" type="presOf" srcId="{E71F87EE-58A2-4C74-8581-1FCFAE08FD50}" destId="{A8C91244-93D6-4C17-BA94-7EF87E0B86D3}" srcOrd="1" destOrd="0" presId="urn:microsoft.com/office/officeart/2008/layout/HorizontalMultiLevelHierarchy"/>
    <dgm:cxn modelId="{A76C10D0-9F99-4621-B4D3-12CF41CF91EB}" type="presOf" srcId="{047E7F16-12C7-438A-A0AD-CD357B70999B}" destId="{54BD7E62-68E0-4A3A-9505-112C9560C83C}" srcOrd="0" destOrd="0" presId="urn:microsoft.com/office/officeart/2008/layout/HorizontalMultiLevelHierarchy"/>
    <dgm:cxn modelId="{2AF6216A-3FD9-45B1-9F25-967DCDF28D55}" type="presOf" srcId="{174F3971-403B-4D32-8BF7-B559ACED4BE0}" destId="{5CFFA907-EB7E-4AB3-B754-BA0D4178D9D1}" srcOrd="1" destOrd="0" presId="urn:microsoft.com/office/officeart/2008/layout/HorizontalMultiLevelHierarchy"/>
    <dgm:cxn modelId="{9F69FB8A-7204-46B9-B891-59E0B7C12816}" type="presOf" srcId="{73D7C5B5-B077-4860-9DD3-54BC7168E785}" destId="{833F9A34-121F-4DB5-BB84-A72521C0FA13}" srcOrd="0" destOrd="0" presId="urn:microsoft.com/office/officeart/2008/layout/HorizontalMultiLevelHierarchy"/>
    <dgm:cxn modelId="{A8FB4D7B-5166-4668-BED6-BD98C5896540}" type="presOf" srcId="{A136D2D9-065E-4547-87DA-45FDEB405CF7}" destId="{A9D0B4C8-81F5-45E4-AC06-6C1F89A3B84D}" srcOrd="0" destOrd="0" presId="urn:microsoft.com/office/officeart/2008/layout/HorizontalMultiLevelHierarchy"/>
    <dgm:cxn modelId="{65E643EE-13B5-4864-9419-585E1E75C289}" type="presOf" srcId="{CE35116A-4847-423D-A346-F07C3D7CDE83}" destId="{83A42541-5BBA-4F37-B0BD-4AC1520DC0BD}" srcOrd="1" destOrd="0" presId="urn:microsoft.com/office/officeart/2008/layout/HorizontalMultiLevelHierarchy"/>
    <dgm:cxn modelId="{67647A96-D098-4EED-8EC2-A9F11114D2BF}" type="presOf" srcId="{BA3AE646-FE26-4B32-A96C-2BA628EE64D6}" destId="{28AEC556-BD4C-4E82-82C3-D85D618DEC72}" srcOrd="0" destOrd="0" presId="urn:microsoft.com/office/officeart/2008/layout/HorizontalMultiLevelHierarchy"/>
    <dgm:cxn modelId="{2B9FC72F-30CF-45A3-90A5-69CAE78FB3BC}" type="presOf" srcId="{595F7BC6-64B4-4D3B-A721-177AD527E3BD}" destId="{09FAA22F-0D31-4478-8F9F-96FF2C3BD02D}" srcOrd="0" destOrd="0" presId="urn:microsoft.com/office/officeart/2008/layout/HorizontalMultiLevelHierarchy"/>
    <dgm:cxn modelId="{FB345D78-3BE9-4572-8FA5-E34397272403}" type="presOf" srcId="{77986A11-10DF-4438-8A65-85253501B886}" destId="{48DFC8A1-5DD4-47BB-BCED-36FB7FE8EA20}" srcOrd="1" destOrd="0" presId="urn:microsoft.com/office/officeart/2008/layout/HorizontalMultiLevelHierarchy"/>
    <dgm:cxn modelId="{CD12E766-B9FD-42A5-B926-80834D061F21}" type="presOf" srcId="{5B02B6B7-EA06-47A1-AA4F-EEFBCAA561FA}" destId="{973790A6-0BAA-4286-BC99-0F3A744DB7C8}" srcOrd="1" destOrd="0" presId="urn:microsoft.com/office/officeart/2008/layout/HorizontalMultiLevelHierarchy"/>
    <dgm:cxn modelId="{0203B550-2DF0-420E-BED4-3D540443FD9F}" srcId="{EDDFD5C7-F8FA-4EA2-A0D7-4408BE716B92}" destId="{85D1023A-6CAE-4AFC-B919-6A381D1C8B0D}" srcOrd="1" destOrd="0" parTransId="{C838A4F3-858E-4DBC-B98F-9FAA921945AF}" sibTransId="{5242EBBA-B990-4B84-9453-9FCBB55DB541}"/>
    <dgm:cxn modelId="{DA717E36-4547-48E8-AC86-DB57CC5B16DD}" type="presOf" srcId="{81BD092C-FC1D-4387-B97F-CC48AAEAF526}" destId="{C8B0C285-4E79-41B8-8884-EF4B14E95BDE}" srcOrd="0" destOrd="0" presId="urn:microsoft.com/office/officeart/2008/layout/HorizontalMultiLevelHierarchy"/>
    <dgm:cxn modelId="{1A36B093-1608-40D4-A590-D695FCC82570}" type="presOf" srcId="{B3F1FE39-B470-4472-8E5F-93C11FA1AD7C}" destId="{D3621616-8666-4BB5-89BB-1F6E42E7A34D}" srcOrd="0" destOrd="0" presId="urn:microsoft.com/office/officeart/2008/layout/HorizontalMultiLevelHierarchy"/>
    <dgm:cxn modelId="{B99CC12F-03CD-41DD-B902-D7538D9E15D6}" type="presOf" srcId="{11F2D232-1D9C-4F36-898A-D1070CEC0C12}" destId="{F8D5BFA9-A180-4AF3-ABDC-62E3BC8B5B80}" srcOrd="0" destOrd="0" presId="urn:microsoft.com/office/officeart/2008/layout/HorizontalMultiLevelHierarchy"/>
    <dgm:cxn modelId="{64A635D8-F5BB-4F1E-AFFA-CB6CBB318AC9}" type="presOf" srcId="{06AC8F44-CAF1-41EF-91FC-6F0D5D51D41B}" destId="{9AF38CBA-1236-4028-B6DD-4046BE9F07E8}" srcOrd="0" destOrd="0" presId="urn:microsoft.com/office/officeart/2008/layout/HorizontalMultiLevelHierarchy"/>
    <dgm:cxn modelId="{4717F0E9-C61D-4678-A39A-52ABC0774403}" srcId="{0FE03547-FBA2-48C0-80F9-86553BE918E6}" destId="{88970DC5-ECF2-4302-8DF6-BE8899D15D16}" srcOrd="0" destOrd="0" parTransId="{6DF7A766-5E04-4CCB-B91A-7BDBEFA35134}" sibTransId="{9A8AF92C-5397-471B-A37D-8CEC523A5E3D}"/>
    <dgm:cxn modelId="{9F550540-6C7A-46F7-8393-343F32B6835A}" type="presOf" srcId="{82941C01-027A-4238-AEC4-4EB53014DCC6}" destId="{DF3E6791-4670-4785-BC5F-5A3D268A2924}" srcOrd="1" destOrd="0" presId="urn:microsoft.com/office/officeart/2008/layout/HorizontalMultiLevelHierarchy"/>
    <dgm:cxn modelId="{CDB304D7-2C7F-44B5-9EA1-E78CD734EBE7}" type="presOf" srcId="{30D7E923-546F-4A67-9377-30D64397B237}" destId="{CE8FD73E-0947-4E4C-90CA-9C23363501AB}" srcOrd="1" destOrd="0" presId="urn:microsoft.com/office/officeart/2008/layout/HorizontalMultiLevelHierarchy"/>
    <dgm:cxn modelId="{D9F10233-5C58-456F-AF28-66037A8521BE}" type="presOf" srcId="{F1FA7C5A-A257-48C1-822B-38655DA7AB3D}" destId="{85EC314A-DBC8-41B6-B8B5-109901FA2C35}" srcOrd="1" destOrd="0" presId="urn:microsoft.com/office/officeart/2008/layout/HorizontalMultiLevelHierarchy"/>
    <dgm:cxn modelId="{C028CDC6-A11C-4EDE-94B5-6D838D85F0C9}" type="presOf" srcId="{FF1DC07C-1991-43B7-A83F-7FFDFEEE2471}" destId="{57BEE70F-BC66-44E4-A0A3-7450C66F32FD}" srcOrd="0" destOrd="0" presId="urn:microsoft.com/office/officeart/2008/layout/HorizontalMultiLevelHierarchy"/>
    <dgm:cxn modelId="{848937D1-2FB9-479C-ADE4-B87BF4CC3DB0}" type="presOf" srcId="{38DC1ACB-F1A5-4C48-A3A3-E4F6D2DEB97E}" destId="{6F2D4B1A-C9BD-4476-9EF1-0C1405D04374}" srcOrd="0" destOrd="0" presId="urn:microsoft.com/office/officeart/2008/layout/HorizontalMultiLevelHierarchy"/>
    <dgm:cxn modelId="{5ACFA07D-6A91-4A0E-8ED5-A16F445C4720}" type="presOf" srcId="{886C8D37-4B10-42CF-B20D-08E0C049A253}" destId="{2161D7E9-5C6D-4291-89EB-8519C2FB0B91}" srcOrd="0" destOrd="0" presId="urn:microsoft.com/office/officeart/2008/layout/HorizontalMultiLevelHierarchy"/>
    <dgm:cxn modelId="{4569961A-A1A8-460C-B5B9-BBAB836165C4}" type="presOf" srcId="{5CC3F526-D8AF-47EA-9F4C-F7A02B01DE6C}" destId="{2E1A47F3-FBF6-4156-9FE6-10FA7FD6618A}" srcOrd="0" destOrd="0" presId="urn:microsoft.com/office/officeart/2008/layout/HorizontalMultiLevelHierarchy"/>
    <dgm:cxn modelId="{49F40AA2-7AE1-4780-B28D-10582E3E2EFD}" srcId="{95E33C15-8C2D-40F5-9BA8-3D46F8FD423F}" destId="{E7E76D3B-EA5A-443C-8A42-9498E3170DCB}" srcOrd="2" destOrd="0" parTransId="{30D7E923-546F-4A67-9377-30D64397B237}" sibTransId="{B8C0FDF8-D235-4560-ABCD-81C47207725E}"/>
    <dgm:cxn modelId="{5D1A703E-5A27-4CD8-8720-E44774931333}" type="presOf" srcId="{DA22F08F-FE14-4E93-ADF8-399593EC3BD7}" destId="{7B6F7705-8872-4524-BF87-82123579FEF8}" srcOrd="0" destOrd="0" presId="urn:microsoft.com/office/officeart/2008/layout/HorizontalMultiLevelHierarchy"/>
    <dgm:cxn modelId="{1B52DE45-8D16-42B5-9971-40805805924B}" type="presOf" srcId="{C450355E-A86B-4C98-9992-2ADC98E8CB14}" destId="{82802C42-E4A2-4C1A-86DA-2B8915F41468}" srcOrd="0" destOrd="0" presId="urn:microsoft.com/office/officeart/2008/layout/HorizontalMultiLevelHierarchy"/>
    <dgm:cxn modelId="{36C12B88-4708-49BB-90C2-8FEB4ABC30A6}" type="presOf" srcId="{6DF7A766-5E04-4CCB-B91A-7BDBEFA35134}" destId="{E3185B63-6B23-46E1-8C0B-BA5E8622F322}" srcOrd="1" destOrd="0" presId="urn:microsoft.com/office/officeart/2008/layout/HorizontalMultiLevelHierarchy"/>
    <dgm:cxn modelId="{5C885F6F-705B-4495-8C40-7217F9D92C2A}" srcId="{95E33C15-8C2D-40F5-9BA8-3D46F8FD423F}" destId="{EDDFD5C7-F8FA-4EA2-A0D7-4408BE716B92}" srcOrd="0" destOrd="0" parTransId="{174F3971-403B-4D32-8BF7-B559ACED4BE0}" sibTransId="{E0BC801C-B203-446B-A323-B3B12B5D6AE2}"/>
    <dgm:cxn modelId="{0341CD6B-6C14-4A2E-9D0F-74CB3D57C588}" srcId="{95E33C15-8C2D-40F5-9BA8-3D46F8FD423F}" destId="{886C8D37-4B10-42CF-B20D-08E0C049A253}" srcOrd="3" destOrd="0" parTransId="{FE8780EC-D968-42A9-AE6C-41A2B7389F30}" sibTransId="{976A5985-39CD-4FDD-95BC-C99ED3AC2CB4}"/>
    <dgm:cxn modelId="{704AF900-8DF2-4366-BA6D-83B93C6F0046}" srcId="{EDDFD5C7-F8FA-4EA2-A0D7-4408BE716B92}" destId="{942E25AB-DAE1-4453-8219-A58CCF198B38}" srcOrd="0" destOrd="0" parTransId="{77986A11-10DF-4438-8A65-85253501B886}" sibTransId="{FA378375-D561-4E60-85DC-5DF264963954}"/>
    <dgm:cxn modelId="{F72E9DFA-32C3-4346-932C-3AD066A23D49}" type="presOf" srcId="{E955E68B-B307-4288-97FD-6287C0C5EDD3}" destId="{E383B71B-A346-47F8-9FDF-C2B89398D875}" srcOrd="0" destOrd="0" presId="urn:microsoft.com/office/officeart/2008/layout/HorizontalMultiLevelHierarchy"/>
    <dgm:cxn modelId="{1076FB26-1D53-43A8-A098-3835BDB0079B}" type="presOf" srcId="{73D7C5B5-B077-4860-9DD3-54BC7168E785}" destId="{AD959D6D-F478-4B1F-A50F-0CC0B3DAECB4}" srcOrd="1" destOrd="0" presId="urn:microsoft.com/office/officeart/2008/layout/HorizontalMultiLevelHierarchy"/>
    <dgm:cxn modelId="{09CD7C62-9B9B-4CC8-A9E7-784EBB0C0FE1}" type="presOf" srcId="{3106A8B7-5432-4539-A4BC-789EA2AC9C17}" destId="{DCA306D9-2D5B-4DE2-BB4E-7EA4FE3F6C1B}" srcOrd="0" destOrd="0" presId="urn:microsoft.com/office/officeart/2008/layout/HorizontalMultiLevelHierarchy"/>
    <dgm:cxn modelId="{FC36ECC4-982B-4346-8BB4-4492A43C9B1E}" type="presOf" srcId="{13F88410-61F7-496F-B669-8C3386022709}" destId="{7B0F132C-A8A9-4551-B158-A77773BCBFAF}" srcOrd="0" destOrd="0" presId="urn:microsoft.com/office/officeart/2008/layout/HorizontalMultiLevelHierarchy"/>
    <dgm:cxn modelId="{E157CA0C-669D-4638-B91F-0BF940130DFA}" type="presOf" srcId="{5B02B6B7-EA06-47A1-AA4F-EEFBCAA561FA}" destId="{52CC7E72-4327-467A-9712-4F8FBD16DC4E}" srcOrd="0" destOrd="0" presId="urn:microsoft.com/office/officeart/2008/layout/HorizontalMultiLevelHierarchy"/>
    <dgm:cxn modelId="{6C5BFFCD-0F22-49E7-BF07-723C8B8AB431}" srcId="{E7E76D3B-EA5A-443C-8A42-9498E3170DCB}" destId="{DA22F08F-FE14-4E93-ADF8-399593EC3BD7}" srcOrd="0" destOrd="0" parTransId="{CE35116A-4847-423D-A346-F07C3D7CDE83}" sibTransId="{7252A6F6-9491-4E0A-8C8C-51A766051E7F}"/>
    <dgm:cxn modelId="{C9A8EB31-4D5B-4A9A-AE28-88D1E6AF08DA}" type="presOf" srcId="{77986A11-10DF-4438-8A65-85253501B886}" destId="{E03FCEB1-E87C-404A-A3BE-CC1F3EA92BB1}" srcOrd="0" destOrd="0" presId="urn:microsoft.com/office/officeart/2008/layout/HorizontalMultiLevelHierarchy"/>
    <dgm:cxn modelId="{21304465-C6A4-4ECB-B283-8BAA7C62479A}" type="presOf" srcId="{FE8780EC-D968-42A9-AE6C-41A2B7389F30}" destId="{E7C12574-5224-4D3F-8B1E-EAB377CFC9DD}" srcOrd="0" destOrd="0" presId="urn:microsoft.com/office/officeart/2008/layout/HorizontalMultiLevelHierarchy"/>
    <dgm:cxn modelId="{AE30E0CB-B853-469E-B9F7-A1874C76972E}" type="presOf" srcId="{FE8780EC-D968-42A9-AE6C-41A2B7389F30}" destId="{AA115590-508F-4CF2-A3A8-D45BC0DA57FD}" srcOrd="1" destOrd="0" presId="urn:microsoft.com/office/officeart/2008/layout/HorizontalMultiLevelHierarchy"/>
    <dgm:cxn modelId="{1FE151E4-1E47-4B87-9A64-18682590F8AC}" type="presOf" srcId="{95E33C15-8C2D-40F5-9BA8-3D46F8FD423F}" destId="{B95B47A9-BC64-4824-B8AD-B17EC4935F82}" srcOrd="0" destOrd="0" presId="urn:microsoft.com/office/officeart/2008/layout/HorizontalMultiLevelHierarchy"/>
    <dgm:cxn modelId="{13A9C7E5-84AA-4725-90A2-80B5404755C2}" srcId="{BD276EB1-EBC7-4339-87BD-29AA4CF327B7}" destId="{A136D2D9-065E-4547-87DA-45FDEB405CF7}" srcOrd="1" destOrd="0" parTransId="{73D7C5B5-B077-4860-9DD3-54BC7168E785}" sibTransId="{C38DE430-4015-49A9-B6E2-546526C9491F}"/>
    <dgm:cxn modelId="{371D1F27-3F0F-4198-BCC0-F516F2F214E8}" type="presOf" srcId="{BD276EB1-EBC7-4339-87BD-29AA4CF327B7}" destId="{3BDC3678-74A3-414C-86F0-9710641CA5E5}" srcOrd="0" destOrd="0" presId="urn:microsoft.com/office/officeart/2008/layout/HorizontalMultiLevelHierarchy"/>
    <dgm:cxn modelId="{D5C0A1C3-F7D1-44C5-A287-E8569BE8D8F9}" type="presOf" srcId="{E955E68B-B307-4288-97FD-6287C0C5EDD3}" destId="{81331A64-1DA0-4387-9DA3-C7F556AB99AB}" srcOrd="1" destOrd="0" presId="urn:microsoft.com/office/officeart/2008/layout/HorizontalMultiLevelHierarchy"/>
    <dgm:cxn modelId="{E27494A7-4432-4F4D-A11C-243A0E7F318E}" type="presOf" srcId="{13F88410-61F7-496F-B669-8C3386022709}" destId="{E8B9D4D1-28AE-4619-9AA8-26C99DD2C734}" srcOrd="1" destOrd="0" presId="urn:microsoft.com/office/officeart/2008/layout/HorizontalMultiLevelHierarchy"/>
    <dgm:cxn modelId="{855B67D9-9E88-4FB7-B6D2-38D8B8D548A0}" type="presOf" srcId="{0FE03547-FBA2-48C0-80F9-86553BE918E6}" destId="{7EB71A80-E56A-4E63-B5AC-54332387D4E7}" srcOrd="0" destOrd="0" presId="urn:microsoft.com/office/officeart/2008/layout/HorizontalMultiLevelHierarchy"/>
    <dgm:cxn modelId="{98928DDE-709A-47EB-948A-CF37E33CE007}" type="presOf" srcId="{85D1023A-6CAE-4AFC-B919-6A381D1C8B0D}" destId="{D9221796-6D0E-48C0-8E90-113EAC3DAD91}" srcOrd="0" destOrd="0" presId="urn:microsoft.com/office/officeart/2008/layout/HorizontalMultiLevelHierarchy"/>
    <dgm:cxn modelId="{AB93B5AE-9630-4EC5-ABB7-05F28A14921F}" type="presOf" srcId="{E7E76D3B-EA5A-443C-8A42-9498E3170DCB}" destId="{B70BCA4F-1170-4F3B-88BA-FFC5F75930C8}" srcOrd="0" destOrd="0" presId="urn:microsoft.com/office/officeart/2008/layout/HorizontalMultiLevelHierarchy"/>
    <dgm:cxn modelId="{0A7E99D7-0ABC-4DFC-AD73-091278E5AD29}" type="presOf" srcId="{30D7E923-546F-4A67-9377-30D64397B237}" destId="{0ECEE83B-F9A1-49A5-8FD4-71750204B13C}" srcOrd="0" destOrd="0" presId="urn:microsoft.com/office/officeart/2008/layout/HorizontalMultiLevelHierarchy"/>
    <dgm:cxn modelId="{D2AAF128-FA7F-42DC-A351-C6D63328FAD0}" type="presOf" srcId="{E71F87EE-58A2-4C74-8581-1FCFAE08FD50}" destId="{961E0A2A-E2DF-40E1-9860-030BCBC0696A}" srcOrd="0" destOrd="0" presId="urn:microsoft.com/office/officeart/2008/layout/HorizontalMultiLevelHierarchy"/>
    <dgm:cxn modelId="{70624C23-A0FC-4802-AD66-FB97C1BB3A28}" type="presOf" srcId="{DE630F25-AC26-49B7-B14C-87C04F4C1497}" destId="{A21055B3-D537-4292-8E36-499730A51F0B}" srcOrd="0" destOrd="0" presId="urn:microsoft.com/office/officeart/2008/layout/HorizontalMultiLevelHierarchy"/>
    <dgm:cxn modelId="{A0346077-876E-4A35-9146-225C31158F2A}" srcId="{0FE03547-FBA2-48C0-80F9-86553BE918E6}" destId="{B3F1FE39-B470-4472-8E5F-93C11FA1AD7C}" srcOrd="1" destOrd="0" parTransId="{595F7BC6-64B4-4D3B-A721-177AD527E3BD}" sibTransId="{11F0E6BA-8C0F-4BC0-8F7C-E93AF91B8412}"/>
    <dgm:cxn modelId="{32503B6B-7230-4BFE-AA42-AD41A6660C33}" type="presOf" srcId="{38DC1ACB-F1A5-4C48-A3A3-E4F6D2DEB97E}" destId="{0A783CE4-55F0-4091-BE93-3AD65001CE30}" srcOrd="1" destOrd="0" presId="urn:microsoft.com/office/officeart/2008/layout/HorizontalMultiLevelHierarchy"/>
    <dgm:cxn modelId="{F87C5B5C-4DFE-41E8-BA1E-1F5B263D64DB}" type="presOf" srcId="{25EF6CD8-E49C-4C46-AC70-90B8DB2F3AD7}" destId="{7AB14539-31A6-4D7B-8518-D0533FF3B59D}" srcOrd="0" destOrd="0" presId="urn:microsoft.com/office/officeart/2008/layout/HorizontalMultiLevelHierarchy"/>
    <dgm:cxn modelId="{645DC6DA-9F64-4CF3-BBCC-129E3E29C0A8}" type="presOf" srcId="{BB8E5110-94BE-48B7-B532-3AE1037BFA1A}" destId="{09EAEB89-49E9-4155-A1FA-B409424B5D60}" srcOrd="0" destOrd="0" presId="urn:microsoft.com/office/officeart/2008/layout/HorizontalMultiLevelHierarchy"/>
    <dgm:cxn modelId="{4DE3B818-23E1-48E9-8D10-1ACEF8A06C8E}" srcId="{0FE03547-FBA2-48C0-80F9-86553BE918E6}" destId="{BB8E5110-94BE-48B7-B532-3AE1037BFA1A}" srcOrd="2" destOrd="0" parTransId="{F0E4918F-446C-4A77-A2A2-426615F8C519}" sibTransId="{6C4AB984-808C-4886-B9BB-20B17D9CCC08}"/>
    <dgm:cxn modelId="{81271446-EEAF-48EC-8253-348C7A305A9F}" srcId="{0FE03547-FBA2-48C0-80F9-86553BE918E6}" destId="{C450355E-A86B-4C98-9992-2ADC98E8CB14}" srcOrd="4" destOrd="0" parTransId="{06AC8F44-CAF1-41EF-91FC-6F0D5D51D41B}" sibTransId="{2A3A0A8E-C8C6-425D-B1AD-213A478695B0}"/>
    <dgm:cxn modelId="{26C9CC55-AFF9-47B3-8B63-2776B17169AF}" type="presOf" srcId="{88970DC5-ECF2-4302-8DF6-BE8899D15D16}" destId="{EFF5C663-25ED-461C-8765-3F800781F9BA}" srcOrd="0" destOrd="0" presId="urn:microsoft.com/office/officeart/2008/layout/HorizontalMultiLevelHierarchy"/>
    <dgm:cxn modelId="{EE1D1E42-3C06-4561-B543-AB6C7B4DE022}" type="presOf" srcId="{F0E4918F-446C-4A77-A2A2-426615F8C519}" destId="{2E2D8A0D-7516-44FE-B834-4142C49A7306}" srcOrd="0" destOrd="0" presId="urn:microsoft.com/office/officeart/2008/layout/HorizontalMultiLevelHierarchy"/>
    <dgm:cxn modelId="{4606C595-264C-4EB5-8804-C6100C3CECE6}" type="presParOf" srcId="{2E1A47F3-FBF6-4156-9FE6-10FA7FD6618A}" destId="{65B69408-FC38-4873-973E-E579A1AA1DF3}" srcOrd="0" destOrd="0" presId="urn:microsoft.com/office/officeart/2008/layout/HorizontalMultiLevelHierarchy"/>
    <dgm:cxn modelId="{919E34DD-AFD5-4E06-9A70-B7DA728EE4CC}" type="presParOf" srcId="{65B69408-FC38-4873-973E-E579A1AA1DF3}" destId="{B95B47A9-BC64-4824-B8AD-B17EC4935F82}" srcOrd="0" destOrd="0" presId="urn:microsoft.com/office/officeart/2008/layout/HorizontalMultiLevelHierarchy"/>
    <dgm:cxn modelId="{1B0442F4-E47A-4387-BD76-8D8FC13CE9F4}" type="presParOf" srcId="{65B69408-FC38-4873-973E-E579A1AA1DF3}" destId="{46195B00-4822-4A61-B6D9-898BC9C076D9}" srcOrd="1" destOrd="0" presId="urn:microsoft.com/office/officeart/2008/layout/HorizontalMultiLevelHierarchy"/>
    <dgm:cxn modelId="{BDAEF4F7-7128-4182-BD9B-914DACE662B4}" type="presParOf" srcId="{46195B00-4822-4A61-B6D9-898BC9C076D9}" destId="{61746302-E04B-4655-8D0E-266D1A83DA58}" srcOrd="0" destOrd="0" presId="urn:microsoft.com/office/officeart/2008/layout/HorizontalMultiLevelHierarchy"/>
    <dgm:cxn modelId="{0B673E8E-BB6B-4898-963C-480FA84459A4}" type="presParOf" srcId="{61746302-E04B-4655-8D0E-266D1A83DA58}" destId="{5CFFA907-EB7E-4AB3-B754-BA0D4178D9D1}" srcOrd="0" destOrd="0" presId="urn:microsoft.com/office/officeart/2008/layout/HorizontalMultiLevelHierarchy"/>
    <dgm:cxn modelId="{705621BB-5D1F-49B5-8E57-1F19860ECE17}" type="presParOf" srcId="{46195B00-4822-4A61-B6D9-898BC9C076D9}" destId="{25574C6D-FF2B-4B1F-A692-D2FA4DE071BF}" srcOrd="1" destOrd="0" presId="urn:microsoft.com/office/officeart/2008/layout/HorizontalMultiLevelHierarchy"/>
    <dgm:cxn modelId="{0B32EE61-64E0-4DE8-A9FA-432131B312F4}" type="presParOf" srcId="{25574C6D-FF2B-4B1F-A692-D2FA4DE071BF}" destId="{4CC63CEF-0FFA-40D3-8120-AE1357AE41DF}" srcOrd="0" destOrd="0" presId="urn:microsoft.com/office/officeart/2008/layout/HorizontalMultiLevelHierarchy"/>
    <dgm:cxn modelId="{61DB5309-2600-41F7-A913-6F3258F4EC2A}" type="presParOf" srcId="{25574C6D-FF2B-4B1F-A692-D2FA4DE071BF}" destId="{9B7E2CA6-19D5-4944-98A7-5D739FBF0992}" srcOrd="1" destOrd="0" presId="urn:microsoft.com/office/officeart/2008/layout/HorizontalMultiLevelHierarchy"/>
    <dgm:cxn modelId="{CB72B815-B56F-4403-A5E0-D86F594E91FC}" type="presParOf" srcId="{9B7E2CA6-19D5-4944-98A7-5D739FBF0992}" destId="{E03FCEB1-E87C-404A-A3BE-CC1F3EA92BB1}" srcOrd="0" destOrd="0" presId="urn:microsoft.com/office/officeart/2008/layout/HorizontalMultiLevelHierarchy"/>
    <dgm:cxn modelId="{8FF1339A-190F-4F90-AF99-3A27EEA7B305}" type="presParOf" srcId="{E03FCEB1-E87C-404A-A3BE-CC1F3EA92BB1}" destId="{48DFC8A1-5DD4-47BB-BCED-36FB7FE8EA20}" srcOrd="0" destOrd="0" presId="urn:microsoft.com/office/officeart/2008/layout/HorizontalMultiLevelHierarchy"/>
    <dgm:cxn modelId="{DFF5807F-100F-4B84-B6C8-9608D0877538}" type="presParOf" srcId="{9B7E2CA6-19D5-4944-98A7-5D739FBF0992}" destId="{6675215A-7943-4E99-8EC7-E0BD53411606}" srcOrd="1" destOrd="0" presId="urn:microsoft.com/office/officeart/2008/layout/HorizontalMultiLevelHierarchy"/>
    <dgm:cxn modelId="{361C59CF-25F9-4C49-BC16-1CAD4C2D83F4}" type="presParOf" srcId="{6675215A-7943-4E99-8EC7-E0BD53411606}" destId="{629D7965-6F90-4936-BF1D-F07B94275738}" srcOrd="0" destOrd="0" presId="urn:microsoft.com/office/officeart/2008/layout/HorizontalMultiLevelHierarchy"/>
    <dgm:cxn modelId="{F87F31A6-04C8-415A-9097-9159614985D8}" type="presParOf" srcId="{6675215A-7943-4E99-8EC7-E0BD53411606}" destId="{91454236-9567-4F8B-9853-5CE9968A8271}" srcOrd="1" destOrd="0" presId="urn:microsoft.com/office/officeart/2008/layout/HorizontalMultiLevelHierarchy"/>
    <dgm:cxn modelId="{540A6F39-64AA-4092-AA09-AC4EEC8A8459}" type="presParOf" srcId="{9B7E2CA6-19D5-4944-98A7-5D739FBF0992}" destId="{DDF516A3-F837-40E1-B9F6-B933017C3FC3}" srcOrd="2" destOrd="0" presId="urn:microsoft.com/office/officeart/2008/layout/HorizontalMultiLevelHierarchy"/>
    <dgm:cxn modelId="{966C611E-643F-49B7-AA2B-EDCCD171453E}" type="presParOf" srcId="{DDF516A3-F837-40E1-B9F6-B933017C3FC3}" destId="{461B65D1-81A4-458F-A4C8-7B320C83150E}" srcOrd="0" destOrd="0" presId="urn:microsoft.com/office/officeart/2008/layout/HorizontalMultiLevelHierarchy"/>
    <dgm:cxn modelId="{875B3E0F-A35E-4FBD-8B95-FFE2B6D7DA97}" type="presParOf" srcId="{9B7E2CA6-19D5-4944-98A7-5D739FBF0992}" destId="{4B401EAF-8ABE-488D-A64F-B6D28A669F72}" srcOrd="3" destOrd="0" presId="urn:microsoft.com/office/officeart/2008/layout/HorizontalMultiLevelHierarchy"/>
    <dgm:cxn modelId="{19D04CD7-FF0F-4281-ABB2-653C749BEC1A}" type="presParOf" srcId="{4B401EAF-8ABE-488D-A64F-B6D28A669F72}" destId="{D9221796-6D0E-48C0-8E90-113EAC3DAD91}" srcOrd="0" destOrd="0" presId="urn:microsoft.com/office/officeart/2008/layout/HorizontalMultiLevelHierarchy"/>
    <dgm:cxn modelId="{9B3197C8-2482-4C26-87E0-8E35319D00D2}" type="presParOf" srcId="{4B401EAF-8ABE-488D-A64F-B6D28A669F72}" destId="{6B16C56A-180F-44DB-A595-F0EE994B4228}" srcOrd="1" destOrd="0" presId="urn:microsoft.com/office/officeart/2008/layout/HorizontalMultiLevelHierarchy"/>
    <dgm:cxn modelId="{E8D2F69D-A7E5-42E9-9B90-7FDBDB71C3B3}" type="presParOf" srcId="{46195B00-4822-4A61-B6D9-898BC9C076D9}" destId="{7B0F132C-A8A9-4551-B158-A77773BCBFAF}" srcOrd="2" destOrd="0" presId="urn:microsoft.com/office/officeart/2008/layout/HorizontalMultiLevelHierarchy"/>
    <dgm:cxn modelId="{FC115B57-EB4C-4744-802D-7855F9F775FE}" type="presParOf" srcId="{7B0F132C-A8A9-4551-B158-A77773BCBFAF}" destId="{E8B9D4D1-28AE-4619-9AA8-26C99DD2C734}" srcOrd="0" destOrd="0" presId="urn:microsoft.com/office/officeart/2008/layout/HorizontalMultiLevelHierarchy"/>
    <dgm:cxn modelId="{A7A66417-8B08-470B-AAED-699A7CD10BAE}" type="presParOf" srcId="{46195B00-4822-4A61-B6D9-898BC9C076D9}" destId="{2078337C-EACB-42FA-814D-023A92615D12}" srcOrd="3" destOrd="0" presId="urn:microsoft.com/office/officeart/2008/layout/HorizontalMultiLevelHierarchy"/>
    <dgm:cxn modelId="{59885282-92A5-474D-A6D0-39DEF7EFBE6E}" type="presParOf" srcId="{2078337C-EACB-42FA-814D-023A92615D12}" destId="{3BDC3678-74A3-414C-86F0-9710641CA5E5}" srcOrd="0" destOrd="0" presId="urn:microsoft.com/office/officeart/2008/layout/HorizontalMultiLevelHierarchy"/>
    <dgm:cxn modelId="{34281821-25A9-4EA5-A582-4522D393E4DB}" type="presParOf" srcId="{2078337C-EACB-42FA-814D-023A92615D12}" destId="{934D2FE0-9D86-470F-8AF6-6744E02EC65D}" srcOrd="1" destOrd="0" presId="urn:microsoft.com/office/officeart/2008/layout/HorizontalMultiLevelHierarchy"/>
    <dgm:cxn modelId="{141BD9E8-29A8-44AD-A45E-9E8A967BB6E5}" type="presParOf" srcId="{934D2FE0-9D86-470F-8AF6-6744E02EC65D}" destId="{C8B0C285-4E79-41B8-8884-EF4B14E95BDE}" srcOrd="0" destOrd="0" presId="urn:microsoft.com/office/officeart/2008/layout/HorizontalMultiLevelHierarchy"/>
    <dgm:cxn modelId="{7C542A03-19BF-49C1-9506-725A1F35DC8D}" type="presParOf" srcId="{C8B0C285-4E79-41B8-8884-EF4B14E95BDE}" destId="{823D07F8-28DA-4E2B-88FF-38C97E14B9EB}" srcOrd="0" destOrd="0" presId="urn:microsoft.com/office/officeart/2008/layout/HorizontalMultiLevelHierarchy"/>
    <dgm:cxn modelId="{14806957-C7B4-49C1-8FBD-E425B3E59928}" type="presParOf" srcId="{934D2FE0-9D86-470F-8AF6-6744E02EC65D}" destId="{3019FCD3-3831-4590-ACCB-7FDA62E45F34}" srcOrd="1" destOrd="0" presId="urn:microsoft.com/office/officeart/2008/layout/HorizontalMultiLevelHierarchy"/>
    <dgm:cxn modelId="{113C51E1-B43E-4921-A70C-F2675685C375}" type="presParOf" srcId="{3019FCD3-3831-4590-ACCB-7FDA62E45F34}" destId="{A21055B3-D537-4292-8E36-499730A51F0B}" srcOrd="0" destOrd="0" presId="urn:microsoft.com/office/officeart/2008/layout/HorizontalMultiLevelHierarchy"/>
    <dgm:cxn modelId="{A5BB507B-489A-44AB-8CAB-324F93AC575F}" type="presParOf" srcId="{3019FCD3-3831-4590-ACCB-7FDA62E45F34}" destId="{9112F453-F2C5-44BA-8564-24AE127A1900}" srcOrd="1" destOrd="0" presId="urn:microsoft.com/office/officeart/2008/layout/HorizontalMultiLevelHierarchy"/>
    <dgm:cxn modelId="{7B3370E8-6FF3-4194-80DB-022B94B57C65}" type="presParOf" srcId="{934D2FE0-9D86-470F-8AF6-6744E02EC65D}" destId="{833F9A34-121F-4DB5-BB84-A72521C0FA13}" srcOrd="2" destOrd="0" presId="urn:microsoft.com/office/officeart/2008/layout/HorizontalMultiLevelHierarchy"/>
    <dgm:cxn modelId="{B3AC554F-DAEC-430D-92D0-1BC581076E8F}" type="presParOf" srcId="{833F9A34-121F-4DB5-BB84-A72521C0FA13}" destId="{AD959D6D-F478-4B1F-A50F-0CC0B3DAECB4}" srcOrd="0" destOrd="0" presId="urn:microsoft.com/office/officeart/2008/layout/HorizontalMultiLevelHierarchy"/>
    <dgm:cxn modelId="{7E815E2B-F166-471E-B65A-C7A39B7CAF81}" type="presParOf" srcId="{934D2FE0-9D86-470F-8AF6-6744E02EC65D}" destId="{6C6258DE-BC1F-4261-8FB9-5D281A516132}" srcOrd="3" destOrd="0" presId="urn:microsoft.com/office/officeart/2008/layout/HorizontalMultiLevelHierarchy"/>
    <dgm:cxn modelId="{07CED210-0175-4E90-952F-182FB8187835}" type="presParOf" srcId="{6C6258DE-BC1F-4261-8FB9-5D281A516132}" destId="{A9D0B4C8-81F5-45E4-AC06-6C1F89A3B84D}" srcOrd="0" destOrd="0" presId="urn:microsoft.com/office/officeart/2008/layout/HorizontalMultiLevelHierarchy"/>
    <dgm:cxn modelId="{1FDE8589-C2DC-48C9-9109-0A50CD0D35FE}" type="presParOf" srcId="{6C6258DE-BC1F-4261-8FB9-5D281A516132}" destId="{7AF9BFB6-9D00-41F2-B48A-57E08D244A16}" srcOrd="1" destOrd="0" presId="urn:microsoft.com/office/officeart/2008/layout/HorizontalMultiLevelHierarchy"/>
    <dgm:cxn modelId="{323A5104-31BF-4190-B548-E1B020E22842}" type="presParOf" srcId="{46195B00-4822-4A61-B6D9-898BC9C076D9}" destId="{0ECEE83B-F9A1-49A5-8FD4-71750204B13C}" srcOrd="4" destOrd="0" presId="urn:microsoft.com/office/officeart/2008/layout/HorizontalMultiLevelHierarchy"/>
    <dgm:cxn modelId="{51FF7E9C-C76D-4AAD-808B-614E2B396F5A}" type="presParOf" srcId="{0ECEE83B-F9A1-49A5-8FD4-71750204B13C}" destId="{CE8FD73E-0947-4E4C-90CA-9C23363501AB}" srcOrd="0" destOrd="0" presId="urn:microsoft.com/office/officeart/2008/layout/HorizontalMultiLevelHierarchy"/>
    <dgm:cxn modelId="{7A888FC3-C0CA-4295-AA22-D1F24B53121F}" type="presParOf" srcId="{46195B00-4822-4A61-B6D9-898BC9C076D9}" destId="{2A5E723C-6F7B-4113-B65A-2B4648491362}" srcOrd="5" destOrd="0" presId="urn:microsoft.com/office/officeart/2008/layout/HorizontalMultiLevelHierarchy"/>
    <dgm:cxn modelId="{F27DD3BD-ACBD-4953-A627-070EE46B39A3}" type="presParOf" srcId="{2A5E723C-6F7B-4113-B65A-2B4648491362}" destId="{B70BCA4F-1170-4F3B-88BA-FFC5F75930C8}" srcOrd="0" destOrd="0" presId="urn:microsoft.com/office/officeart/2008/layout/HorizontalMultiLevelHierarchy"/>
    <dgm:cxn modelId="{B7AAACB1-5738-4B00-9CAA-CA3F9B6ECC67}" type="presParOf" srcId="{2A5E723C-6F7B-4113-B65A-2B4648491362}" destId="{A32F9D84-58EE-4AC8-839D-7BB32379E1CD}" srcOrd="1" destOrd="0" presId="urn:microsoft.com/office/officeart/2008/layout/HorizontalMultiLevelHierarchy"/>
    <dgm:cxn modelId="{0BE08117-7EC0-4C29-86B4-6B5D0A4CA587}" type="presParOf" srcId="{A32F9D84-58EE-4AC8-839D-7BB32379E1CD}" destId="{6400C8B1-8395-4C0F-B172-4B17E03C5973}" srcOrd="0" destOrd="0" presId="urn:microsoft.com/office/officeart/2008/layout/HorizontalMultiLevelHierarchy"/>
    <dgm:cxn modelId="{41CCDACD-AA3B-4171-9D80-E81B24CA009A}" type="presParOf" srcId="{6400C8B1-8395-4C0F-B172-4B17E03C5973}" destId="{83A42541-5BBA-4F37-B0BD-4AC1520DC0BD}" srcOrd="0" destOrd="0" presId="urn:microsoft.com/office/officeart/2008/layout/HorizontalMultiLevelHierarchy"/>
    <dgm:cxn modelId="{9094464E-5073-44F1-B1B9-1BAE5BBCBA78}" type="presParOf" srcId="{A32F9D84-58EE-4AC8-839D-7BB32379E1CD}" destId="{2933B0F5-889F-4E26-8464-251E79D406CF}" srcOrd="1" destOrd="0" presId="urn:microsoft.com/office/officeart/2008/layout/HorizontalMultiLevelHierarchy"/>
    <dgm:cxn modelId="{03D9CA19-6A34-4049-8C25-B4323EF10DC2}" type="presParOf" srcId="{2933B0F5-889F-4E26-8464-251E79D406CF}" destId="{7B6F7705-8872-4524-BF87-82123579FEF8}" srcOrd="0" destOrd="0" presId="urn:microsoft.com/office/officeart/2008/layout/HorizontalMultiLevelHierarchy"/>
    <dgm:cxn modelId="{3CEB494C-D8BB-487E-A455-9AF3E7F33699}" type="presParOf" srcId="{2933B0F5-889F-4E26-8464-251E79D406CF}" destId="{FDD600B4-4BEF-47E0-B6E9-F5C1687244F1}" srcOrd="1" destOrd="0" presId="urn:microsoft.com/office/officeart/2008/layout/HorizontalMultiLevelHierarchy"/>
    <dgm:cxn modelId="{CB74797A-62EB-4165-AAE7-B6224AD4E93C}" type="presParOf" srcId="{A32F9D84-58EE-4AC8-839D-7BB32379E1CD}" destId="{6F2D4B1A-C9BD-4476-9EF1-0C1405D04374}" srcOrd="2" destOrd="0" presId="urn:microsoft.com/office/officeart/2008/layout/HorizontalMultiLevelHierarchy"/>
    <dgm:cxn modelId="{13764E18-ECBD-47F8-AB4E-12BE9201FCDF}" type="presParOf" srcId="{6F2D4B1A-C9BD-4476-9EF1-0C1405D04374}" destId="{0A783CE4-55F0-4091-BE93-3AD65001CE30}" srcOrd="0" destOrd="0" presId="urn:microsoft.com/office/officeart/2008/layout/HorizontalMultiLevelHierarchy"/>
    <dgm:cxn modelId="{D530209B-1D53-4929-A14A-05ED454B1CF2}" type="presParOf" srcId="{A32F9D84-58EE-4AC8-839D-7BB32379E1CD}" destId="{DDC744B4-F967-4468-91B5-2B67D0D436B8}" srcOrd="3" destOrd="0" presId="urn:microsoft.com/office/officeart/2008/layout/HorizontalMultiLevelHierarchy"/>
    <dgm:cxn modelId="{03A0A9E8-53CA-4B6C-9C61-FC1B36FE0C93}" type="presParOf" srcId="{DDC744B4-F967-4468-91B5-2B67D0D436B8}" destId="{F8D5BFA9-A180-4AF3-ABDC-62E3BC8B5B80}" srcOrd="0" destOrd="0" presId="urn:microsoft.com/office/officeart/2008/layout/HorizontalMultiLevelHierarchy"/>
    <dgm:cxn modelId="{17FC9AB1-493A-42B6-BA61-AED570B57491}" type="presParOf" srcId="{DDC744B4-F967-4468-91B5-2B67D0D436B8}" destId="{1E6C7C12-39C8-4E36-9825-4AFFBD2170AE}" srcOrd="1" destOrd="0" presId="urn:microsoft.com/office/officeart/2008/layout/HorizontalMultiLevelHierarchy"/>
    <dgm:cxn modelId="{80472F0B-C784-4F8C-9A9A-1B1F1D830F44}" type="presParOf" srcId="{46195B00-4822-4A61-B6D9-898BC9C076D9}" destId="{E7C12574-5224-4D3F-8B1E-EAB377CFC9DD}" srcOrd="6" destOrd="0" presId="urn:microsoft.com/office/officeart/2008/layout/HorizontalMultiLevelHierarchy"/>
    <dgm:cxn modelId="{F43DE0FC-8B39-4E31-AFE4-3C91FDBCE607}" type="presParOf" srcId="{E7C12574-5224-4D3F-8B1E-EAB377CFC9DD}" destId="{AA115590-508F-4CF2-A3A8-D45BC0DA57FD}" srcOrd="0" destOrd="0" presId="urn:microsoft.com/office/officeart/2008/layout/HorizontalMultiLevelHierarchy"/>
    <dgm:cxn modelId="{E4631845-5C5D-4032-9EB4-9F5600A17A01}" type="presParOf" srcId="{46195B00-4822-4A61-B6D9-898BC9C076D9}" destId="{4F7E8613-710C-4796-9E4D-5656BA182D67}" srcOrd="7" destOrd="0" presId="urn:microsoft.com/office/officeart/2008/layout/HorizontalMultiLevelHierarchy"/>
    <dgm:cxn modelId="{C5E5095F-7E9B-4D3B-8AB8-B00B3EAF6EDB}" type="presParOf" srcId="{4F7E8613-710C-4796-9E4D-5656BA182D67}" destId="{2161D7E9-5C6D-4291-89EB-8519C2FB0B91}" srcOrd="0" destOrd="0" presId="urn:microsoft.com/office/officeart/2008/layout/HorizontalMultiLevelHierarchy"/>
    <dgm:cxn modelId="{B8F1F120-D4C6-4A4E-858B-AC4E3BE81A37}" type="presParOf" srcId="{4F7E8613-710C-4796-9E4D-5656BA182D67}" destId="{97707E19-50BA-4D1C-90A4-3E49CF6FB64B}" srcOrd="1" destOrd="0" presId="urn:microsoft.com/office/officeart/2008/layout/HorizontalMultiLevelHierarchy"/>
    <dgm:cxn modelId="{980D52FA-DDCA-4521-B91E-8AFCF6262769}" type="presParOf" srcId="{97707E19-50BA-4D1C-90A4-3E49CF6FB64B}" destId="{28AEC556-BD4C-4E82-82C3-D85D618DEC72}" srcOrd="0" destOrd="0" presId="urn:microsoft.com/office/officeart/2008/layout/HorizontalMultiLevelHierarchy"/>
    <dgm:cxn modelId="{33B2722E-486F-478C-B162-C7FEE49FAC4C}" type="presParOf" srcId="{28AEC556-BD4C-4E82-82C3-D85D618DEC72}" destId="{0A2B5DC7-B835-47A4-AF4D-EEE5FC8503B4}" srcOrd="0" destOrd="0" presId="urn:microsoft.com/office/officeart/2008/layout/HorizontalMultiLevelHierarchy"/>
    <dgm:cxn modelId="{DABFB479-A48C-4379-843B-B9AFAB3C41D2}" type="presParOf" srcId="{97707E19-50BA-4D1C-90A4-3E49CF6FB64B}" destId="{AB072B02-5DFD-4A58-B879-7D9665EA8DBA}" srcOrd="1" destOrd="0" presId="urn:microsoft.com/office/officeart/2008/layout/HorizontalMultiLevelHierarchy"/>
    <dgm:cxn modelId="{98B30827-5896-42E4-A66F-86145059B3C4}" type="presParOf" srcId="{AB072B02-5DFD-4A58-B879-7D9665EA8DBA}" destId="{486E566E-6532-4C53-80E2-C241986E4B9D}" srcOrd="0" destOrd="0" presId="urn:microsoft.com/office/officeart/2008/layout/HorizontalMultiLevelHierarchy"/>
    <dgm:cxn modelId="{B8C634B9-3926-4BE0-9BF3-FD65288CCFAA}" type="presParOf" srcId="{AB072B02-5DFD-4A58-B879-7D9665EA8DBA}" destId="{49BD3F27-C68F-4B6E-8EB8-4AFD98C97E4B}" srcOrd="1" destOrd="0" presId="urn:microsoft.com/office/officeart/2008/layout/HorizontalMultiLevelHierarchy"/>
    <dgm:cxn modelId="{2E80ABD7-7485-4268-9AE5-10EAE329C169}" type="presParOf" srcId="{46195B00-4822-4A61-B6D9-898BC9C076D9}" destId="{E383B71B-A346-47F8-9FDF-C2B89398D875}" srcOrd="8" destOrd="0" presId="urn:microsoft.com/office/officeart/2008/layout/HorizontalMultiLevelHierarchy"/>
    <dgm:cxn modelId="{BF7FE0FE-E8EE-4769-A72E-BB8AA41DDDD6}" type="presParOf" srcId="{E383B71B-A346-47F8-9FDF-C2B89398D875}" destId="{81331A64-1DA0-4387-9DA3-C7F556AB99AB}" srcOrd="0" destOrd="0" presId="urn:microsoft.com/office/officeart/2008/layout/HorizontalMultiLevelHierarchy"/>
    <dgm:cxn modelId="{418E1EBD-F652-45A2-9EAE-7E5A562712F8}" type="presParOf" srcId="{46195B00-4822-4A61-B6D9-898BC9C076D9}" destId="{4732D6EE-9164-404C-8271-B4BCB9D98C0F}" srcOrd="9" destOrd="0" presId="urn:microsoft.com/office/officeart/2008/layout/HorizontalMultiLevelHierarchy"/>
    <dgm:cxn modelId="{979F951A-879B-4A82-BF75-3D16F7EAC490}" type="presParOf" srcId="{4732D6EE-9164-404C-8271-B4BCB9D98C0F}" destId="{7EB71A80-E56A-4E63-B5AC-54332387D4E7}" srcOrd="0" destOrd="0" presId="urn:microsoft.com/office/officeart/2008/layout/HorizontalMultiLevelHierarchy"/>
    <dgm:cxn modelId="{69D8699B-CD60-4678-9568-1E238FC77C31}" type="presParOf" srcId="{4732D6EE-9164-404C-8271-B4BCB9D98C0F}" destId="{F45E6DAC-2459-44A9-9E81-B000F4C6A1F7}" srcOrd="1" destOrd="0" presId="urn:microsoft.com/office/officeart/2008/layout/HorizontalMultiLevelHierarchy"/>
    <dgm:cxn modelId="{0722838D-3975-4B82-A082-F901CE7C2B43}" type="presParOf" srcId="{F45E6DAC-2459-44A9-9E81-B000F4C6A1F7}" destId="{08A07D7E-DE7E-46F6-8BEF-7C5AC0175971}" srcOrd="0" destOrd="0" presId="urn:microsoft.com/office/officeart/2008/layout/HorizontalMultiLevelHierarchy"/>
    <dgm:cxn modelId="{97FDB7DE-FF7C-4554-9966-673B27AD0E9C}" type="presParOf" srcId="{08A07D7E-DE7E-46F6-8BEF-7C5AC0175971}" destId="{E3185B63-6B23-46E1-8C0B-BA5E8622F322}" srcOrd="0" destOrd="0" presId="urn:microsoft.com/office/officeart/2008/layout/HorizontalMultiLevelHierarchy"/>
    <dgm:cxn modelId="{B41E8520-E46D-4D44-ADE8-F590EEC00CBC}" type="presParOf" srcId="{F45E6DAC-2459-44A9-9E81-B000F4C6A1F7}" destId="{A8C55EF0-8D08-4C2D-9216-9B5482C32BCE}" srcOrd="1" destOrd="0" presId="urn:microsoft.com/office/officeart/2008/layout/HorizontalMultiLevelHierarchy"/>
    <dgm:cxn modelId="{BFE8AA92-97CE-44F1-B1E6-AB312FEF4658}" type="presParOf" srcId="{A8C55EF0-8D08-4C2D-9216-9B5482C32BCE}" destId="{EFF5C663-25ED-461C-8765-3F800781F9BA}" srcOrd="0" destOrd="0" presId="urn:microsoft.com/office/officeart/2008/layout/HorizontalMultiLevelHierarchy"/>
    <dgm:cxn modelId="{877A6A39-EE9F-4182-9169-BE472F64274E}" type="presParOf" srcId="{A8C55EF0-8D08-4C2D-9216-9B5482C32BCE}" destId="{4E46BAC7-B038-4D00-ABE5-F240BE7BD0D4}" srcOrd="1" destOrd="0" presId="urn:microsoft.com/office/officeart/2008/layout/HorizontalMultiLevelHierarchy"/>
    <dgm:cxn modelId="{29FA7E0C-DD44-4CB2-A414-FF655EA13EAE}" type="presParOf" srcId="{F45E6DAC-2459-44A9-9E81-B000F4C6A1F7}" destId="{09FAA22F-0D31-4478-8F9F-96FF2C3BD02D}" srcOrd="2" destOrd="0" presId="urn:microsoft.com/office/officeart/2008/layout/HorizontalMultiLevelHierarchy"/>
    <dgm:cxn modelId="{E3F62DAF-5484-49B6-A596-21A271F556C5}" type="presParOf" srcId="{09FAA22F-0D31-4478-8F9F-96FF2C3BD02D}" destId="{D080E872-AB42-49AA-97FA-7E403523471B}" srcOrd="0" destOrd="0" presId="urn:microsoft.com/office/officeart/2008/layout/HorizontalMultiLevelHierarchy"/>
    <dgm:cxn modelId="{E1ABB4D5-135C-4C1B-81B5-7976D7EA8925}" type="presParOf" srcId="{F45E6DAC-2459-44A9-9E81-B000F4C6A1F7}" destId="{91B2A5CD-41F3-4FFB-B45F-E761F5EEEBBA}" srcOrd="3" destOrd="0" presId="urn:microsoft.com/office/officeart/2008/layout/HorizontalMultiLevelHierarchy"/>
    <dgm:cxn modelId="{06C63F4D-CC50-441C-9625-48C642E87734}" type="presParOf" srcId="{91B2A5CD-41F3-4FFB-B45F-E761F5EEEBBA}" destId="{D3621616-8666-4BB5-89BB-1F6E42E7A34D}" srcOrd="0" destOrd="0" presId="urn:microsoft.com/office/officeart/2008/layout/HorizontalMultiLevelHierarchy"/>
    <dgm:cxn modelId="{05C751CB-4A7D-4A7B-AB04-C29D23551D27}" type="presParOf" srcId="{91B2A5CD-41F3-4FFB-B45F-E761F5EEEBBA}" destId="{662E0DAB-379D-4508-ABB1-3B437717373F}" srcOrd="1" destOrd="0" presId="urn:microsoft.com/office/officeart/2008/layout/HorizontalMultiLevelHierarchy"/>
    <dgm:cxn modelId="{ECB6802F-13E9-4DBD-BB97-0F0ED521B22B}" type="presParOf" srcId="{F45E6DAC-2459-44A9-9E81-B000F4C6A1F7}" destId="{2E2D8A0D-7516-44FE-B834-4142C49A7306}" srcOrd="4" destOrd="0" presId="urn:microsoft.com/office/officeart/2008/layout/HorizontalMultiLevelHierarchy"/>
    <dgm:cxn modelId="{C74D56AE-3A51-4405-AEA6-F0781FEEB085}" type="presParOf" srcId="{2E2D8A0D-7516-44FE-B834-4142C49A7306}" destId="{88253337-4AB8-40FA-A412-0DC85A130648}" srcOrd="0" destOrd="0" presId="urn:microsoft.com/office/officeart/2008/layout/HorizontalMultiLevelHierarchy"/>
    <dgm:cxn modelId="{4DE8C91A-B2E0-49FB-B611-DB6664DE3222}" type="presParOf" srcId="{F45E6DAC-2459-44A9-9E81-B000F4C6A1F7}" destId="{BC660C5B-9F65-4EBB-8D17-109AC419D773}" srcOrd="5" destOrd="0" presId="urn:microsoft.com/office/officeart/2008/layout/HorizontalMultiLevelHierarchy"/>
    <dgm:cxn modelId="{457BECA5-A6EA-40E3-8A40-BB866A22CF06}" type="presParOf" srcId="{BC660C5B-9F65-4EBB-8D17-109AC419D773}" destId="{09EAEB89-49E9-4155-A1FA-B409424B5D60}" srcOrd="0" destOrd="0" presId="urn:microsoft.com/office/officeart/2008/layout/HorizontalMultiLevelHierarchy"/>
    <dgm:cxn modelId="{3DEEB552-2E61-46A7-B425-33D6E2624D33}" type="presParOf" srcId="{BC660C5B-9F65-4EBB-8D17-109AC419D773}" destId="{03A6D2BA-865F-4724-8B63-5288B92DB1B8}" srcOrd="1" destOrd="0" presId="urn:microsoft.com/office/officeart/2008/layout/HorizontalMultiLevelHierarchy"/>
    <dgm:cxn modelId="{5040DD60-24E4-4BAD-A429-6F3A0A2E67DB}" type="presParOf" srcId="{F45E6DAC-2459-44A9-9E81-B000F4C6A1F7}" destId="{3B6B22EA-587A-4FDB-B304-CC40A7273CC0}" srcOrd="6" destOrd="0" presId="urn:microsoft.com/office/officeart/2008/layout/HorizontalMultiLevelHierarchy"/>
    <dgm:cxn modelId="{761EF8A0-C38A-4326-80E3-266D3768CFEA}" type="presParOf" srcId="{3B6B22EA-587A-4FDB-B304-CC40A7273CC0}" destId="{85EC314A-DBC8-41B6-B8B5-109901FA2C35}" srcOrd="0" destOrd="0" presId="urn:microsoft.com/office/officeart/2008/layout/HorizontalMultiLevelHierarchy"/>
    <dgm:cxn modelId="{A7CABC1B-E076-45D8-B658-1CBD28BBDADC}" type="presParOf" srcId="{F45E6DAC-2459-44A9-9E81-B000F4C6A1F7}" destId="{4A5C3483-C69E-4BEC-8623-75F255F679DB}" srcOrd="7" destOrd="0" presId="urn:microsoft.com/office/officeart/2008/layout/HorizontalMultiLevelHierarchy"/>
    <dgm:cxn modelId="{18D34148-10A0-4808-9F30-432282E32F38}" type="presParOf" srcId="{4A5C3483-C69E-4BEC-8623-75F255F679DB}" destId="{DCA306D9-2D5B-4DE2-BB4E-7EA4FE3F6C1B}" srcOrd="0" destOrd="0" presId="urn:microsoft.com/office/officeart/2008/layout/HorizontalMultiLevelHierarchy"/>
    <dgm:cxn modelId="{80A1B3F5-C29F-4575-9DF3-7A0D1F551EFC}" type="presParOf" srcId="{4A5C3483-C69E-4BEC-8623-75F255F679DB}" destId="{09066BE1-BB61-4BF4-A115-E80697A77604}" srcOrd="1" destOrd="0" presId="urn:microsoft.com/office/officeart/2008/layout/HorizontalMultiLevelHierarchy"/>
    <dgm:cxn modelId="{D189E6FB-5065-4F6B-A449-02E74E168470}" type="presParOf" srcId="{F45E6DAC-2459-44A9-9E81-B000F4C6A1F7}" destId="{9AF38CBA-1236-4028-B6DD-4046BE9F07E8}" srcOrd="8" destOrd="0" presId="urn:microsoft.com/office/officeart/2008/layout/HorizontalMultiLevelHierarchy"/>
    <dgm:cxn modelId="{412893FA-ADE6-4EA4-AC21-FA98C7694894}" type="presParOf" srcId="{9AF38CBA-1236-4028-B6DD-4046BE9F07E8}" destId="{2E512578-46FC-47B4-A601-5AFA11A0F926}" srcOrd="0" destOrd="0" presId="urn:microsoft.com/office/officeart/2008/layout/HorizontalMultiLevelHierarchy"/>
    <dgm:cxn modelId="{F77FE38B-8C76-4B25-9283-129E6E0AC195}" type="presParOf" srcId="{F45E6DAC-2459-44A9-9E81-B000F4C6A1F7}" destId="{14C944A4-E205-4D19-906E-A229EAD6F765}" srcOrd="9" destOrd="0" presId="urn:microsoft.com/office/officeart/2008/layout/HorizontalMultiLevelHierarchy"/>
    <dgm:cxn modelId="{A8F0B4ED-7B1E-4D59-B9D7-0F22097FFF93}" type="presParOf" srcId="{14C944A4-E205-4D19-906E-A229EAD6F765}" destId="{82802C42-E4A2-4C1A-86DA-2B8915F41468}" srcOrd="0" destOrd="0" presId="urn:microsoft.com/office/officeart/2008/layout/HorizontalMultiLevelHierarchy"/>
    <dgm:cxn modelId="{66307B24-083F-4DD5-A9F2-5D11C96397AA}" type="presParOf" srcId="{14C944A4-E205-4D19-906E-A229EAD6F765}" destId="{8ED9BCD8-995C-4664-B4DE-E3CAA1BD568C}" srcOrd="1" destOrd="0" presId="urn:microsoft.com/office/officeart/2008/layout/HorizontalMultiLevelHierarchy"/>
    <dgm:cxn modelId="{494EA1C6-9BE2-4D71-A6C1-96EA868F06BE}" type="presParOf" srcId="{46195B00-4822-4A61-B6D9-898BC9C076D9}" destId="{52CC7E72-4327-467A-9712-4F8FBD16DC4E}" srcOrd="10" destOrd="0" presId="urn:microsoft.com/office/officeart/2008/layout/HorizontalMultiLevelHierarchy"/>
    <dgm:cxn modelId="{36EE8F12-1704-4F7A-82B4-BCFBBFF93B09}" type="presParOf" srcId="{52CC7E72-4327-467A-9712-4F8FBD16DC4E}" destId="{973790A6-0BAA-4286-BC99-0F3A744DB7C8}" srcOrd="0" destOrd="0" presId="urn:microsoft.com/office/officeart/2008/layout/HorizontalMultiLevelHierarchy"/>
    <dgm:cxn modelId="{2ACA40C1-1B54-48E6-BD53-1FBEA3A93EFD}" type="presParOf" srcId="{46195B00-4822-4A61-B6D9-898BC9C076D9}" destId="{2A1B5A8A-6275-46E6-ACCB-F22D9055411B}" srcOrd="11" destOrd="0" presId="urn:microsoft.com/office/officeart/2008/layout/HorizontalMultiLevelHierarchy"/>
    <dgm:cxn modelId="{6E57EEEE-60D1-47C6-8F20-DDC437BC779D}" type="presParOf" srcId="{2A1B5A8A-6275-46E6-ACCB-F22D9055411B}" destId="{54BD7E62-68E0-4A3A-9505-112C9560C83C}" srcOrd="0" destOrd="0" presId="urn:microsoft.com/office/officeart/2008/layout/HorizontalMultiLevelHierarchy"/>
    <dgm:cxn modelId="{B03B4A67-7FF9-4128-9BBD-BCE407F99B5A}" type="presParOf" srcId="{2A1B5A8A-6275-46E6-ACCB-F22D9055411B}" destId="{1C14E716-95CE-4679-A22C-5DD16005252C}" srcOrd="1" destOrd="0" presId="urn:microsoft.com/office/officeart/2008/layout/HorizontalMultiLevelHierarchy"/>
    <dgm:cxn modelId="{72C77355-DD24-42D1-ABC7-7C0F20779AA6}" type="presParOf" srcId="{1C14E716-95CE-4679-A22C-5DD16005252C}" destId="{863D5ED9-5195-4417-AB1B-14E2EE681DD8}" srcOrd="0" destOrd="0" presId="urn:microsoft.com/office/officeart/2008/layout/HorizontalMultiLevelHierarchy"/>
    <dgm:cxn modelId="{2AAA6AE4-F709-46A0-8A13-25ADDAACE11E}" type="presParOf" srcId="{863D5ED9-5195-4417-AB1B-14E2EE681DD8}" destId="{DF3E6791-4670-4785-BC5F-5A3D268A2924}" srcOrd="0" destOrd="0" presId="urn:microsoft.com/office/officeart/2008/layout/HorizontalMultiLevelHierarchy"/>
    <dgm:cxn modelId="{77624B02-7ED4-4477-A2F5-4D0A2BAC4AA5}" type="presParOf" srcId="{1C14E716-95CE-4679-A22C-5DD16005252C}" destId="{B907822F-C4A1-4B89-994E-6F1D3FC8F15B}" srcOrd="1" destOrd="0" presId="urn:microsoft.com/office/officeart/2008/layout/HorizontalMultiLevelHierarchy"/>
    <dgm:cxn modelId="{6A662D53-087F-4AC6-8011-39E256C85A6E}" type="presParOf" srcId="{B907822F-C4A1-4B89-994E-6F1D3FC8F15B}" destId="{57BEE70F-BC66-44E4-A0A3-7450C66F32FD}" srcOrd="0" destOrd="0" presId="urn:microsoft.com/office/officeart/2008/layout/HorizontalMultiLevelHierarchy"/>
    <dgm:cxn modelId="{E3629271-3D7E-4120-A446-1B8C8768BE08}" type="presParOf" srcId="{B907822F-C4A1-4B89-994E-6F1D3FC8F15B}" destId="{FD44BF0B-9A97-4E6E-9BF7-038D6DE74193}" srcOrd="1" destOrd="0" presId="urn:microsoft.com/office/officeart/2008/layout/HorizontalMultiLevelHierarchy"/>
    <dgm:cxn modelId="{2E0C8EB3-7001-4681-8FBD-DFEFB9B81637}" type="presParOf" srcId="{1C14E716-95CE-4679-A22C-5DD16005252C}" destId="{961E0A2A-E2DF-40E1-9860-030BCBC0696A}" srcOrd="2" destOrd="0" presId="urn:microsoft.com/office/officeart/2008/layout/HorizontalMultiLevelHierarchy"/>
    <dgm:cxn modelId="{7B8FF913-67CB-4135-BDB8-5DF42AB50E99}" type="presParOf" srcId="{961E0A2A-E2DF-40E1-9860-030BCBC0696A}" destId="{A8C91244-93D6-4C17-BA94-7EF87E0B86D3}" srcOrd="0" destOrd="0" presId="urn:microsoft.com/office/officeart/2008/layout/HorizontalMultiLevelHierarchy"/>
    <dgm:cxn modelId="{548DE969-240D-4C06-99B8-0E73E8EED7B4}" type="presParOf" srcId="{1C14E716-95CE-4679-A22C-5DD16005252C}" destId="{9B56BA68-923A-4553-A8F5-DD60FCB6118B}" srcOrd="3" destOrd="0" presId="urn:microsoft.com/office/officeart/2008/layout/HorizontalMultiLevelHierarchy"/>
    <dgm:cxn modelId="{C54B228E-A602-48DB-B44A-588B6FD90A92}" type="presParOf" srcId="{9B56BA68-923A-4553-A8F5-DD60FCB6118B}" destId="{7AB14539-31A6-4D7B-8518-D0533FF3B59D}" srcOrd="0" destOrd="0" presId="urn:microsoft.com/office/officeart/2008/layout/HorizontalMultiLevelHierarchy"/>
    <dgm:cxn modelId="{ED575C9C-DBD1-40B4-830B-B3F3E55F29AA}" type="presParOf" srcId="{9B56BA68-923A-4553-A8F5-DD60FCB6118B}" destId="{E3C350CE-DBBC-43C5-B736-C14DE01DFC0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3D5ED9-5195-4417-AB1B-14E2EE681DD8}">
      <dsp:nvSpPr>
        <dsp:cNvPr id="0" name=""/>
        <dsp:cNvSpPr/>
      </dsp:nvSpPr>
      <dsp:spPr>
        <a:xfrm>
          <a:off x="3585758" y="3806730"/>
          <a:ext cx="36881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8819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760947" y="3843230"/>
        <a:ext cx="18440" cy="18440"/>
      </dsp:txXfrm>
    </dsp:sp>
    <dsp:sp modelId="{52CC7E72-4327-467A-9712-4F8FBD16DC4E}">
      <dsp:nvSpPr>
        <dsp:cNvPr id="0" name=""/>
        <dsp:cNvSpPr/>
      </dsp:nvSpPr>
      <dsp:spPr>
        <a:xfrm>
          <a:off x="563894" y="2095500"/>
          <a:ext cx="368819" cy="17569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4409" y="0"/>
              </a:lnTo>
              <a:lnTo>
                <a:pt x="184409" y="1756950"/>
              </a:lnTo>
              <a:lnTo>
                <a:pt x="368819" y="175695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703422" y="2929094"/>
        <a:ext cx="89762" cy="89762"/>
      </dsp:txXfrm>
    </dsp:sp>
    <dsp:sp modelId="{08A07D7E-DE7E-46F6-8BEF-7C5AC0175971}">
      <dsp:nvSpPr>
        <dsp:cNvPr id="0" name=""/>
        <dsp:cNvSpPr/>
      </dsp:nvSpPr>
      <dsp:spPr>
        <a:xfrm>
          <a:off x="3585758" y="3103950"/>
          <a:ext cx="36881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8819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760947" y="3140450"/>
        <a:ext cx="18440" cy="18440"/>
      </dsp:txXfrm>
    </dsp:sp>
    <dsp:sp modelId="{E383B71B-A346-47F8-9FDF-C2B89398D875}">
      <dsp:nvSpPr>
        <dsp:cNvPr id="0" name=""/>
        <dsp:cNvSpPr/>
      </dsp:nvSpPr>
      <dsp:spPr>
        <a:xfrm>
          <a:off x="563894" y="2095500"/>
          <a:ext cx="368819" cy="10541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4409" y="0"/>
              </a:lnTo>
              <a:lnTo>
                <a:pt x="184409" y="1054170"/>
              </a:lnTo>
              <a:lnTo>
                <a:pt x="368819" y="105417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20383" y="2594664"/>
        <a:ext cx="55841" cy="55841"/>
      </dsp:txXfrm>
    </dsp:sp>
    <dsp:sp modelId="{28AEC556-BD4C-4E82-82C3-D85D618DEC72}">
      <dsp:nvSpPr>
        <dsp:cNvPr id="0" name=""/>
        <dsp:cNvSpPr/>
      </dsp:nvSpPr>
      <dsp:spPr>
        <a:xfrm>
          <a:off x="3585758" y="2401170"/>
          <a:ext cx="36881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8819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760947" y="2437669"/>
        <a:ext cx="18440" cy="18440"/>
      </dsp:txXfrm>
    </dsp:sp>
    <dsp:sp modelId="{E7C12574-5224-4D3F-8B1E-EAB377CFC9DD}">
      <dsp:nvSpPr>
        <dsp:cNvPr id="0" name=""/>
        <dsp:cNvSpPr/>
      </dsp:nvSpPr>
      <dsp:spPr>
        <a:xfrm>
          <a:off x="563894" y="2095500"/>
          <a:ext cx="368819" cy="3513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4409" y="0"/>
              </a:lnTo>
              <a:lnTo>
                <a:pt x="184409" y="351390"/>
              </a:lnTo>
              <a:lnTo>
                <a:pt x="368819" y="3513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35568" y="2258459"/>
        <a:ext cx="25470" cy="25470"/>
      </dsp:txXfrm>
    </dsp:sp>
    <dsp:sp modelId="{6400C8B1-8395-4C0F-B172-4B17E03C5973}">
      <dsp:nvSpPr>
        <dsp:cNvPr id="0" name=""/>
        <dsp:cNvSpPr/>
      </dsp:nvSpPr>
      <dsp:spPr>
        <a:xfrm>
          <a:off x="3585758" y="1698389"/>
          <a:ext cx="36881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8819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760947" y="1734889"/>
        <a:ext cx="18440" cy="18440"/>
      </dsp:txXfrm>
    </dsp:sp>
    <dsp:sp modelId="{0ECEE83B-F9A1-49A5-8FD4-71750204B13C}">
      <dsp:nvSpPr>
        <dsp:cNvPr id="0" name=""/>
        <dsp:cNvSpPr/>
      </dsp:nvSpPr>
      <dsp:spPr>
        <a:xfrm>
          <a:off x="563894" y="1744109"/>
          <a:ext cx="368819" cy="351390"/>
        </a:xfrm>
        <a:custGeom>
          <a:avLst/>
          <a:gdLst/>
          <a:ahLst/>
          <a:cxnLst/>
          <a:rect l="0" t="0" r="0" b="0"/>
          <a:pathLst>
            <a:path>
              <a:moveTo>
                <a:pt x="0" y="351390"/>
              </a:moveTo>
              <a:lnTo>
                <a:pt x="184409" y="351390"/>
              </a:lnTo>
              <a:lnTo>
                <a:pt x="184409" y="0"/>
              </a:lnTo>
              <a:lnTo>
                <a:pt x="36881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35568" y="1907069"/>
        <a:ext cx="25470" cy="25470"/>
      </dsp:txXfrm>
    </dsp:sp>
    <dsp:sp modelId="{C8B0C285-4E79-41B8-8884-EF4B14E95BDE}">
      <dsp:nvSpPr>
        <dsp:cNvPr id="0" name=""/>
        <dsp:cNvSpPr/>
      </dsp:nvSpPr>
      <dsp:spPr>
        <a:xfrm>
          <a:off x="3585758" y="995609"/>
          <a:ext cx="36881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8819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760947" y="1032108"/>
        <a:ext cx="18440" cy="18440"/>
      </dsp:txXfrm>
    </dsp:sp>
    <dsp:sp modelId="{7B0F132C-A8A9-4551-B158-A77773BCBFAF}">
      <dsp:nvSpPr>
        <dsp:cNvPr id="0" name=""/>
        <dsp:cNvSpPr/>
      </dsp:nvSpPr>
      <dsp:spPr>
        <a:xfrm>
          <a:off x="563894" y="1041329"/>
          <a:ext cx="368819" cy="1054170"/>
        </a:xfrm>
        <a:custGeom>
          <a:avLst/>
          <a:gdLst/>
          <a:ahLst/>
          <a:cxnLst/>
          <a:rect l="0" t="0" r="0" b="0"/>
          <a:pathLst>
            <a:path>
              <a:moveTo>
                <a:pt x="0" y="1054170"/>
              </a:moveTo>
              <a:lnTo>
                <a:pt x="184409" y="1054170"/>
              </a:lnTo>
              <a:lnTo>
                <a:pt x="184409" y="0"/>
              </a:lnTo>
              <a:lnTo>
                <a:pt x="36881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20383" y="1540494"/>
        <a:ext cx="55841" cy="55841"/>
      </dsp:txXfrm>
    </dsp:sp>
    <dsp:sp modelId="{E03FCEB1-E87C-404A-A3BE-CC1F3EA92BB1}">
      <dsp:nvSpPr>
        <dsp:cNvPr id="0" name=""/>
        <dsp:cNvSpPr/>
      </dsp:nvSpPr>
      <dsp:spPr>
        <a:xfrm>
          <a:off x="3585758" y="292829"/>
          <a:ext cx="36881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8819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760947" y="329328"/>
        <a:ext cx="18440" cy="18440"/>
      </dsp:txXfrm>
    </dsp:sp>
    <dsp:sp modelId="{61746302-E04B-4655-8D0E-266D1A83DA58}">
      <dsp:nvSpPr>
        <dsp:cNvPr id="0" name=""/>
        <dsp:cNvSpPr/>
      </dsp:nvSpPr>
      <dsp:spPr>
        <a:xfrm>
          <a:off x="563894" y="338549"/>
          <a:ext cx="368819" cy="1756950"/>
        </a:xfrm>
        <a:custGeom>
          <a:avLst/>
          <a:gdLst/>
          <a:ahLst/>
          <a:cxnLst/>
          <a:rect l="0" t="0" r="0" b="0"/>
          <a:pathLst>
            <a:path>
              <a:moveTo>
                <a:pt x="0" y="1756950"/>
              </a:moveTo>
              <a:lnTo>
                <a:pt x="184409" y="1756950"/>
              </a:lnTo>
              <a:lnTo>
                <a:pt x="184409" y="0"/>
              </a:lnTo>
              <a:lnTo>
                <a:pt x="36881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703422" y="1172143"/>
        <a:ext cx="89762" cy="89762"/>
      </dsp:txXfrm>
    </dsp:sp>
    <dsp:sp modelId="{B95B47A9-BC64-4824-B8AD-B17EC4935F82}">
      <dsp:nvSpPr>
        <dsp:cNvPr id="0" name=""/>
        <dsp:cNvSpPr/>
      </dsp:nvSpPr>
      <dsp:spPr>
        <a:xfrm rot="16200000">
          <a:off x="-1756316" y="1814387"/>
          <a:ext cx="4078197" cy="562224"/>
        </a:xfrm>
        <a:prstGeom prst="rect">
          <a:avLst/>
        </a:prstGeom>
        <a:solidFill>
          <a:srgbClr val="FF6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Ressources</a:t>
          </a:r>
          <a:r>
            <a:rPr lang="en-US" sz="2300" kern="1200" dirty="0"/>
            <a:t> </a:t>
          </a:r>
          <a:r>
            <a:rPr lang="en-US" sz="2300" kern="1200" dirty="0" err="1"/>
            <a:t>environnementales</a:t>
          </a:r>
          <a:endParaRPr lang="en-US" sz="2300" kern="1200" dirty="0"/>
        </a:p>
      </dsp:txBody>
      <dsp:txXfrm>
        <a:off x="-1756316" y="1814387"/>
        <a:ext cx="4078197" cy="562224"/>
      </dsp:txXfrm>
    </dsp:sp>
    <dsp:sp modelId="{4CC63CEF-0FFA-40D3-8120-AE1357AE41DF}">
      <dsp:nvSpPr>
        <dsp:cNvPr id="0" name=""/>
        <dsp:cNvSpPr/>
      </dsp:nvSpPr>
      <dsp:spPr>
        <a:xfrm>
          <a:off x="932713" y="57436"/>
          <a:ext cx="2653045" cy="562224"/>
        </a:xfrm>
        <a:prstGeom prst="rect">
          <a:avLst/>
        </a:prstGeom>
        <a:solidFill>
          <a:srgbClr val="FF4C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85000"/>
            <a:buFont typeface="Wingdings 2" panose="05020102010507070707" pitchFamily="18" charset="2"/>
            <a:buNone/>
          </a:pPr>
          <a:r>
            <a:rPr lang="en-CA" sz="1900" kern="1200" dirty="0">
              <a:solidFill>
                <a:schemeClr val="bg1">
                  <a:lumMod val="95000"/>
                </a:schemeClr>
              </a:solidFill>
            </a:rPr>
            <a:t>2.1 Resources </a:t>
          </a:r>
          <a:r>
            <a:rPr lang="fr-FR" sz="1900" kern="1200" dirty="0"/>
            <a:t>minéraux</a:t>
          </a:r>
          <a:endParaRPr lang="en-US" sz="1900" kern="1200" dirty="0">
            <a:solidFill>
              <a:schemeClr val="bg1">
                <a:lumMod val="95000"/>
              </a:schemeClr>
            </a:solidFill>
          </a:endParaRPr>
        </a:p>
      </dsp:txBody>
      <dsp:txXfrm>
        <a:off x="932713" y="57436"/>
        <a:ext cx="2653045" cy="562224"/>
      </dsp:txXfrm>
    </dsp:sp>
    <dsp:sp modelId="{629D7965-6F90-4936-BF1D-F07B94275738}">
      <dsp:nvSpPr>
        <dsp:cNvPr id="0" name=""/>
        <dsp:cNvSpPr/>
      </dsp:nvSpPr>
      <dsp:spPr>
        <a:xfrm>
          <a:off x="3954577" y="57436"/>
          <a:ext cx="1844095" cy="562224"/>
        </a:xfrm>
        <a:prstGeom prst="rect">
          <a:avLst/>
        </a:prstGeom>
        <a:solidFill>
          <a:srgbClr val="F1F15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85000"/>
            <a:buFont typeface="Wingdings 2" panose="05020102010507070707" pitchFamily="18" charset="2"/>
            <a:buNone/>
          </a:pPr>
          <a:r>
            <a:rPr lang="en-US" sz="1900" kern="1200" dirty="0" err="1">
              <a:solidFill>
                <a:schemeClr val="tx1"/>
              </a:solidFill>
            </a:rPr>
            <a:t>Extrait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3954577" y="57436"/>
        <a:ext cx="1844095" cy="562224"/>
      </dsp:txXfrm>
    </dsp:sp>
    <dsp:sp modelId="{3BDC3678-74A3-414C-86F0-9710641CA5E5}">
      <dsp:nvSpPr>
        <dsp:cNvPr id="0" name=""/>
        <dsp:cNvSpPr/>
      </dsp:nvSpPr>
      <dsp:spPr>
        <a:xfrm>
          <a:off x="932713" y="760217"/>
          <a:ext cx="2653045" cy="562224"/>
        </a:xfrm>
        <a:prstGeom prst="rect">
          <a:avLst/>
        </a:prstGeom>
        <a:solidFill>
          <a:srgbClr val="F3245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900" kern="1200" dirty="0"/>
            <a:t>2.2 </a:t>
          </a:r>
          <a:r>
            <a:rPr lang="en-US" sz="1900" kern="1200" dirty="0" err="1"/>
            <a:t>Ressources</a:t>
          </a:r>
          <a:r>
            <a:rPr lang="en-US" sz="1900" kern="1200" dirty="0"/>
            <a:t> </a:t>
          </a:r>
          <a:r>
            <a:rPr lang="en-US" sz="1900" kern="1200" dirty="0" err="1"/>
            <a:t>énergétiques</a:t>
          </a:r>
          <a:endParaRPr lang="en-CA" sz="1900" kern="1200" dirty="0"/>
        </a:p>
      </dsp:txBody>
      <dsp:txXfrm>
        <a:off x="932713" y="760217"/>
        <a:ext cx="2653045" cy="562224"/>
      </dsp:txXfrm>
    </dsp:sp>
    <dsp:sp modelId="{A21055B3-D537-4292-8E36-499730A51F0B}">
      <dsp:nvSpPr>
        <dsp:cNvPr id="0" name=""/>
        <dsp:cNvSpPr/>
      </dsp:nvSpPr>
      <dsp:spPr>
        <a:xfrm>
          <a:off x="3954577" y="760217"/>
          <a:ext cx="1844095" cy="562224"/>
        </a:xfrm>
        <a:prstGeom prst="rect">
          <a:avLst/>
        </a:prstGeom>
        <a:solidFill>
          <a:srgbClr val="F1F15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900" kern="1200" dirty="0" err="1">
              <a:solidFill>
                <a:schemeClr val="tx1"/>
              </a:solidFill>
            </a:rPr>
            <a:t>Extrait</a:t>
          </a:r>
          <a:r>
            <a:rPr lang="en-CA" sz="1900" kern="1200" dirty="0">
              <a:solidFill>
                <a:schemeClr val="tx1"/>
              </a:solidFill>
            </a:rPr>
            <a:t>, </a:t>
          </a:r>
          <a:r>
            <a:rPr lang="en-US" sz="1900" kern="1200" dirty="0">
              <a:solidFill>
                <a:schemeClr val="tx1"/>
              </a:solidFill>
            </a:rPr>
            <a:t>Capturer, </a:t>
          </a:r>
          <a:r>
            <a:rPr lang="en-US" sz="1900" kern="1200" dirty="0" err="1">
              <a:solidFill>
                <a:schemeClr val="tx1"/>
              </a:solidFill>
            </a:rPr>
            <a:t>Récolte</a:t>
          </a:r>
          <a:endParaRPr lang="en-CA" sz="1900" kern="1200" dirty="0">
            <a:solidFill>
              <a:schemeClr val="tx1"/>
            </a:solidFill>
          </a:endParaRPr>
        </a:p>
      </dsp:txBody>
      <dsp:txXfrm>
        <a:off x="3954577" y="760217"/>
        <a:ext cx="1844095" cy="562224"/>
      </dsp:txXfrm>
    </dsp:sp>
    <dsp:sp modelId="{B70BCA4F-1170-4F3B-88BA-FFC5F75930C8}">
      <dsp:nvSpPr>
        <dsp:cNvPr id="0" name=""/>
        <dsp:cNvSpPr/>
      </dsp:nvSpPr>
      <dsp:spPr>
        <a:xfrm>
          <a:off x="932713" y="1462997"/>
          <a:ext cx="2653045" cy="562224"/>
        </a:xfrm>
        <a:prstGeom prst="rect">
          <a:avLst/>
        </a:prstGeom>
        <a:solidFill>
          <a:srgbClr val="DEA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900" kern="1200" dirty="0">
              <a:solidFill>
                <a:schemeClr val="tx1"/>
              </a:solidFill>
            </a:rPr>
            <a:t>2.3 Terre</a:t>
          </a:r>
        </a:p>
      </dsp:txBody>
      <dsp:txXfrm>
        <a:off x="932713" y="1462997"/>
        <a:ext cx="2653045" cy="562224"/>
      </dsp:txXfrm>
    </dsp:sp>
    <dsp:sp modelId="{7B6F7705-8872-4524-BF87-82123579FEF8}">
      <dsp:nvSpPr>
        <dsp:cNvPr id="0" name=""/>
        <dsp:cNvSpPr/>
      </dsp:nvSpPr>
      <dsp:spPr>
        <a:xfrm>
          <a:off x="3954577" y="1462997"/>
          <a:ext cx="1844095" cy="562224"/>
        </a:xfrm>
        <a:prstGeom prst="rect">
          <a:avLst/>
        </a:prstGeom>
        <a:solidFill>
          <a:srgbClr val="FE670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1"/>
              </a:solidFill>
            </a:rPr>
            <a:t>Modifier</a:t>
          </a:r>
          <a:endParaRPr lang="en-CA" sz="1900" kern="1200" dirty="0">
            <a:solidFill>
              <a:schemeClr val="tx1"/>
            </a:solidFill>
          </a:endParaRPr>
        </a:p>
      </dsp:txBody>
      <dsp:txXfrm>
        <a:off x="3954577" y="1462997"/>
        <a:ext cx="1844095" cy="562224"/>
      </dsp:txXfrm>
    </dsp:sp>
    <dsp:sp modelId="{2161D7E9-5C6D-4291-89EB-8519C2FB0B91}">
      <dsp:nvSpPr>
        <dsp:cNvPr id="0" name=""/>
        <dsp:cNvSpPr/>
      </dsp:nvSpPr>
      <dsp:spPr>
        <a:xfrm>
          <a:off x="932713" y="2165778"/>
          <a:ext cx="2653045" cy="562224"/>
        </a:xfrm>
        <a:prstGeom prst="rect">
          <a:avLst/>
        </a:prstGeom>
        <a:solidFill>
          <a:srgbClr val="157D6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900" kern="1200" dirty="0"/>
            <a:t>2.4 </a:t>
          </a:r>
          <a:r>
            <a:rPr lang="en-US" sz="1900" kern="1200" dirty="0" err="1"/>
            <a:t>Ressources</a:t>
          </a:r>
          <a:r>
            <a:rPr lang="en-US" sz="1900" kern="1200" dirty="0"/>
            <a:t> </a:t>
          </a:r>
          <a:r>
            <a:rPr lang="en-US" sz="1900" kern="1200" dirty="0" err="1"/>
            <a:t>en</a:t>
          </a:r>
          <a:r>
            <a:rPr lang="en-US" sz="1900" kern="1200" dirty="0"/>
            <a:t> sols</a:t>
          </a:r>
          <a:endParaRPr lang="en-CA" sz="1900" kern="1200" dirty="0"/>
        </a:p>
      </dsp:txBody>
      <dsp:txXfrm>
        <a:off x="932713" y="2165778"/>
        <a:ext cx="2653045" cy="562224"/>
      </dsp:txXfrm>
    </dsp:sp>
    <dsp:sp modelId="{486E566E-6532-4C53-80E2-C241986E4B9D}">
      <dsp:nvSpPr>
        <dsp:cNvPr id="0" name=""/>
        <dsp:cNvSpPr/>
      </dsp:nvSpPr>
      <dsp:spPr>
        <a:xfrm>
          <a:off x="3954577" y="2165778"/>
          <a:ext cx="1844095" cy="562224"/>
        </a:xfrm>
        <a:prstGeom prst="rect">
          <a:avLst/>
        </a:prstGeom>
        <a:solidFill>
          <a:srgbClr val="FF6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900" kern="1200" dirty="0">
              <a:solidFill>
                <a:schemeClr val="tx1"/>
              </a:solidFill>
            </a:rPr>
            <a:t>Modifier</a:t>
          </a:r>
        </a:p>
      </dsp:txBody>
      <dsp:txXfrm>
        <a:off x="3954577" y="2165778"/>
        <a:ext cx="1844095" cy="562224"/>
      </dsp:txXfrm>
    </dsp:sp>
    <dsp:sp modelId="{7EB71A80-E56A-4E63-B5AC-54332387D4E7}">
      <dsp:nvSpPr>
        <dsp:cNvPr id="0" name=""/>
        <dsp:cNvSpPr/>
      </dsp:nvSpPr>
      <dsp:spPr>
        <a:xfrm>
          <a:off x="932713" y="2868558"/>
          <a:ext cx="2653045" cy="562224"/>
        </a:xfrm>
        <a:prstGeom prst="rect">
          <a:avLst/>
        </a:prstGeom>
        <a:solidFill>
          <a:srgbClr val="76B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900" kern="1200" dirty="0"/>
            <a:t>2.5 </a:t>
          </a:r>
          <a:r>
            <a:rPr lang="en-US" sz="1900" kern="1200" dirty="0" err="1"/>
            <a:t>Ressources</a:t>
          </a:r>
          <a:r>
            <a:rPr lang="en-US" sz="1900" kern="1200" dirty="0"/>
            <a:t> </a:t>
          </a:r>
          <a:r>
            <a:rPr lang="en-US" sz="1900" kern="1200" dirty="0" err="1"/>
            <a:t>biologiques</a:t>
          </a:r>
          <a:endParaRPr lang="en-CA" sz="1900" kern="1200" dirty="0"/>
        </a:p>
      </dsp:txBody>
      <dsp:txXfrm>
        <a:off x="932713" y="2868558"/>
        <a:ext cx="2653045" cy="562224"/>
      </dsp:txXfrm>
    </dsp:sp>
    <dsp:sp modelId="{EFF5C663-25ED-461C-8765-3F800781F9BA}">
      <dsp:nvSpPr>
        <dsp:cNvPr id="0" name=""/>
        <dsp:cNvSpPr/>
      </dsp:nvSpPr>
      <dsp:spPr>
        <a:xfrm>
          <a:off x="3954577" y="2868558"/>
          <a:ext cx="1844095" cy="562224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>
              <a:solidFill>
                <a:schemeClr val="tx1"/>
              </a:solidFill>
            </a:rPr>
            <a:t>Récolte</a:t>
          </a:r>
          <a:endParaRPr lang="en-CA" sz="1900" kern="1200" dirty="0">
            <a:solidFill>
              <a:schemeClr val="bg1"/>
            </a:solidFill>
          </a:endParaRPr>
        </a:p>
      </dsp:txBody>
      <dsp:txXfrm>
        <a:off x="3954577" y="2868558"/>
        <a:ext cx="1844095" cy="562224"/>
      </dsp:txXfrm>
    </dsp:sp>
    <dsp:sp modelId="{54BD7E62-68E0-4A3A-9505-112C9560C83C}">
      <dsp:nvSpPr>
        <dsp:cNvPr id="0" name=""/>
        <dsp:cNvSpPr/>
      </dsp:nvSpPr>
      <dsp:spPr>
        <a:xfrm>
          <a:off x="932713" y="3571338"/>
          <a:ext cx="2653045" cy="562224"/>
        </a:xfrm>
        <a:prstGeom prst="rect">
          <a:avLst/>
        </a:prstGeom>
        <a:solidFill>
          <a:srgbClr val="6C9E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900" kern="1200" dirty="0">
              <a:solidFill>
                <a:schemeClr val="tx1"/>
              </a:solidFill>
            </a:rPr>
            <a:t>2.6 </a:t>
          </a:r>
          <a:r>
            <a:rPr lang="en-US" sz="1900" kern="1200" dirty="0" err="1">
              <a:solidFill>
                <a:schemeClr val="tx1"/>
              </a:solidFill>
            </a:rPr>
            <a:t>Ressources</a:t>
          </a:r>
          <a:r>
            <a:rPr lang="en-US" sz="1900" kern="1200" dirty="0">
              <a:solidFill>
                <a:schemeClr val="tx1"/>
              </a:solidFill>
            </a:rPr>
            <a:t> </a:t>
          </a:r>
          <a:r>
            <a:rPr lang="en-US" sz="1900" kern="1200" dirty="0" err="1">
              <a:solidFill>
                <a:schemeClr val="tx1"/>
              </a:solidFill>
            </a:rPr>
            <a:t>en</a:t>
          </a:r>
          <a:r>
            <a:rPr lang="en-US" sz="1900" kern="1200" dirty="0">
              <a:solidFill>
                <a:schemeClr val="tx1"/>
              </a:solidFill>
            </a:rPr>
            <a:t> </a:t>
          </a:r>
          <a:r>
            <a:rPr lang="en-US" sz="1900" kern="1200" dirty="0" err="1">
              <a:solidFill>
                <a:schemeClr val="tx1"/>
              </a:solidFill>
            </a:rPr>
            <a:t>eau</a:t>
          </a:r>
          <a:endParaRPr lang="en-CA" sz="1900" kern="1200" dirty="0">
            <a:solidFill>
              <a:schemeClr val="tx1"/>
            </a:solidFill>
          </a:endParaRPr>
        </a:p>
      </dsp:txBody>
      <dsp:txXfrm>
        <a:off x="932713" y="3571338"/>
        <a:ext cx="2653045" cy="562224"/>
      </dsp:txXfrm>
    </dsp:sp>
    <dsp:sp modelId="{57BEE70F-BC66-44E4-A0A3-7450C66F32FD}">
      <dsp:nvSpPr>
        <dsp:cNvPr id="0" name=""/>
        <dsp:cNvSpPr/>
      </dsp:nvSpPr>
      <dsp:spPr>
        <a:xfrm>
          <a:off x="3954577" y="3571338"/>
          <a:ext cx="1844095" cy="562224"/>
        </a:xfrm>
        <a:prstGeom prst="rect">
          <a:avLst/>
        </a:prstGeom>
        <a:solidFill>
          <a:srgbClr val="DEA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900" kern="1200" dirty="0" err="1">
              <a:solidFill>
                <a:schemeClr val="bg1"/>
              </a:solidFill>
            </a:rPr>
            <a:t>Abstrait</a:t>
          </a:r>
          <a:br>
            <a:rPr lang="en-CA" sz="1900" kern="1200" dirty="0">
              <a:solidFill>
                <a:schemeClr val="bg1"/>
              </a:solidFill>
            </a:rPr>
          </a:br>
          <a:r>
            <a:rPr lang="en-CA" sz="1900" kern="1200" dirty="0">
              <a:solidFill>
                <a:schemeClr val="bg1"/>
              </a:solidFill>
            </a:rPr>
            <a:t>Modifier</a:t>
          </a:r>
        </a:p>
      </dsp:txBody>
      <dsp:txXfrm>
        <a:off x="3954577" y="3571338"/>
        <a:ext cx="1844095" cy="562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1E0A2A-E2DF-40E1-9860-030BCBC0696A}">
      <dsp:nvSpPr>
        <dsp:cNvPr id="0" name=""/>
        <dsp:cNvSpPr/>
      </dsp:nvSpPr>
      <dsp:spPr>
        <a:xfrm>
          <a:off x="2813851" y="4177753"/>
          <a:ext cx="166786" cy="1614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3393" y="0"/>
              </a:lnTo>
              <a:lnTo>
                <a:pt x="83393" y="161454"/>
              </a:lnTo>
              <a:lnTo>
                <a:pt x="166786" y="1614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91441" y="4252678"/>
        <a:ext cx="11606" cy="11606"/>
      </dsp:txXfrm>
    </dsp:sp>
    <dsp:sp modelId="{863D5ED9-5195-4417-AB1B-14E2EE681DD8}">
      <dsp:nvSpPr>
        <dsp:cNvPr id="0" name=""/>
        <dsp:cNvSpPr/>
      </dsp:nvSpPr>
      <dsp:spPr>
        <a:xfrm>
          <a:off x="2813851" y="4016299"/>
          <a:ext cx="166786" cy="161454"/>
        </a:xfrm>
        <a:custGeom>
          <a:avLst/>
          <a:gdLst/>
          <a:ahLst/>
          <a:cxnLst/>
          <a:rect l="0" t="0" r="0" b="0"/>
          <a:pathLst>
            <a:path>
              <a:moveTo>
                <a:pt x="0" y="161454"/>
              </a:moveTo>
              <a:lnTo>
                <a:pt x="83393" y="161454"/>
              </a:lnTo>
              <a:lnTo>
                <a:pt x="83393" y="0"/>
              </a:lnTo>
              <a:lnTo>
                <a:pt x="166786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91441" y="4091223"/>
        <a:ext cx="11606" cy="11606"/>
      </dsp:txXfrm>
    </dsp:sp>
    <dsp:sp modelId="{52CC7E72-4327-467A-9712-4F8FBD16DC4E}">
      <dsp:nvSpPr>
        <dsp:cNvPr id="0" name=""/>
        <dsp:cNvSpPr/>
      </dsp:nvSpPr>
      <dsp:spPr>
        <a:xfrm>
          <a:off x="656110" y="2292247"/>
          <a:ext cx="166786" cy="18855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3393" y="0"/>
              </a:lnTo>
              <a:lnTo>
                <a:pt x="83393" y="1885506"/>
              </a:lnTo>
              <a:lnTo>
                <a:pt x="166786" y="188550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latin typeface="+mn-lt"/>
          </a:endParaRPr>
        </a:p>
      </dsp:txBody>
      <dsp:txXfrm>
        <a:off x="692182" y="3187679"/>
        <a:ext cx="94643" cy="94643"/>
      </dsp:txXfrm>
    </dsp:sp>
    <dsp:sp modelId="{9AF38CBA-1236-4028-B6DD-4046BE9F07E8}">
      <dsp:nvSpPr>
        <dsp:cNvPr id="0" name=""/>
        <dsp:cNvSpPr/>
      </dsp:nvSpPr>
      <dsp:spPr>
        <a:xfrm>
          <a:off x="2813851" y="3047570"/>
          <a:ext cx="166786" cy="6458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3393" y="0"/>
              </a:lnTo>
              <a:lnTo>
                <a:pt x="83393" y="645819"/>
              </a:lnTo>
              <a:lnTo>
                <a:pt x="166786" y="64581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80569" y="3353804"/>
        <a:ext cx="33350" cy="33350"/>
      </dsp:txXfrm>
    </dsp:sp>
    <dsp:sp modelId="{3B6B22EA-587A-4FDB-B304-CC40A7273CC0}">
      <dsp:nvSpPr>
        <dsp:cNvPr id="0" name=""/>
        <dsp:cNvSpPr/>
      </dsp:nvSpPr>
      <dsp:spPr>
        <a:xfrm>
          <a:off x="2813851" y="3047570"/>
          <a:ext cx="166786" cy="3229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3393" y="0"/>
              </a:lnTo>
              <a:lnTo>
                <a:pt x="83393" y="322909"/>
              </a:lnTo>
              <a:lnTo>
                <a:pt x="166786" y="32290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88158" y="3199938"/>
        <a:ext cx="18171" cy="18171"/>
      </dsp:txXfrm>
    </dsp:sp>
    <dsp:sp modelId="{2E2D8A0D-7516-44FE-B834-4142C49A7306}">
      <dsp:nvSpPr>
        <dsp:cNvPr id="0" name=""/>
        <dsp:cNvSpPr/>
      </dsp:nvSpPr>
      <dsp:spPr>
        <a:xfrm>
          <a:off x="2813851" y="3001850"/>
          <a:ext cx="1667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66786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93075" y="3043400"/>
        <a:ext cx="8339" cy="8339"/>
      </dsp:txXfrm>
    </dsp:sp>
    <dsp:sp modelId="{09FAA22F-0D31-4478-8F9F-96FF2C3BD02D}">
      <dsp:nvSpPr>
        <dsp:cNvPr id="0" name=""/>
        <dsp:cNvSpPr/>
      </dsp:nvSpPr>
      <dsp:spPr>
        <a:xfrm>
          <a:off x="2813851" y="2724660"/>
          <a:ext cx="166786" cy="322909"/>
        </a:xfrm>
        <a:custGeom>
          <a:avLst/>
          <a:gdLst/>
          <a:ahLst/>
          <a:cxnLst/>
          <a:rect l="0" t="0" r="0" b="0"/>
          <a:pathLst>
            <a:path>
              <a:moveTo>
                <a:pt x="0" y="322909"/>
              </a:moveTo>
              <a:lnTo>
                <a:pt x="83393" y="322909"/>
              </a:lnTo>
              <a:lnTo>
                <a:pt x="83393" y="0"/>
              </a:lnTo>
              <a:lnTo>
                <a:pt x="166786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88158" y="2877029"/>
        <a:ext cx="18171" cy="18171"/>
      </dsp:txXfrm>
    </dsp:sp>
    <dsp:sp modelId="{08A07D7E-DE7E-46F6-8BEF-7C5AC0175971}">
      <dsp:nvSpPr>
        <dsp:cNvPr id="0" name=""/>
        <dsp:cNvSpPr/>
      </dsp:nvSpPr>
      <dsp:spPr>
        <a:xfrm>
          <a:off x="2813851" y="2401750"/>
          <a:ext cx="166786" cy="645819"/>
        </a:xfrm>
        <a:custGeom>
          <a:avLst/>
          <a:gdLst/>
          <a:ahLst/>
          <a:cxnLst/>
          <a:rect l="0" t="0" r="0" b="0"/>
          <a:pathLst>
            <a:path>
              <a:moveTo>
                <a:pt x="0" y="645819"/>
              </a:moveTo>
              <a:lnTo>
                <a:pt x="83393" y="645819"/>
              </a:lnTo>
              <a:lnTo>
                <a:pt x="83393" y="0"/>
              </a:lnTo>
              <a:lnTo>
                <a:pt x="166786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80569" y="2707985"/>
        <a:ext cx="33350" cy="33350"/>
      </dsp:txXfrm>
    </dsp:sp>
    <dsp:sp modelId="{E383B71B-A346-47F8-9FDF-C2B89398D875}">
      <dsp:nvSpPr>
        <dsp:cNvPr id="0" name=""/>
        <dsp:cNvSpPr/>
      </dsp:nvSpPr>
      <dsp:spPr>
        <a:xfrm>
          <a:off x="656110" y="2292247"/>
          <a:ext cx="166786" cy="7553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3393" y="0"/>
              </a:lnTo>
              <a:lnTo>
                <a:pt x="83393" y="755322"/>
              </a:lnTo>
              <a:lnTo>
                <a:pt x="166786" y="75532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720166" y="2650570"/>
        <a:ext cx="38675" cy="38675"/>
      </dsp:txXfrm>
    </dsp:sp>
    <dsp:sp modelId="{28AEC556-BD4C-4E82-82C3-D85D618DEC72}">
      <dsp:nvSpPr>
        <dsp:cNvPr id="0" name=""/>
        <dsp:cNvSpPr/>
      </dsp:nvSpPr>
      <dsp:spPr>
        <a:xfrm>
          <a:off x="2813851" y="2033121"/>
          <a:ext cx="1667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66786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93075" y="2074671"/>
        <a:ext cx="8339" cy="8339"/>
      </dsp:txXfrm>
    </dsp:sp>
    <dsp:sp modelId="{E7C12574-5224-4D3F-8B1E-EAB377CFC9DD}">
      <dsp:nvSpPr>
        <dsp:cNvPr id="0" name=""/>
        <dsp:cNvSpPr/>
      </dsp:nvSpPr>
      <dsp:spPr>
        <a:xfrm>
          <a:off x="656110" y="2078841"/>
          <a:ext cx="166786" cy="213406"/>
        </a:xfrm>
        <a:custGeom>
          <a:avLst/>
          <a:gdLst/>
          <a:ahLst/>
          <a:cxnLst/>
          <a:rect l="0" t="0" r="0" b="0"/>
          <a:pathLst>
            <a:path>
              <a:moveTo>
                <a:pt x="0" y="213406"/>
              </a:moveTo>
              <a:lnTo>
                <a:pt x="83393" y="213406"/>
              </a:lnTo>
              <a:lnTo>
                <a:pt x="83393" y="0"/>
              </a:lnTo>
              <a:lnTo>
                <a:pt x="16678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732732" y="2178773"/>
        <a:ext cx="13542" cy="13542"/>
      </dsp:txXfrm>
    </dsp:sp>
    <dsp:sp modelId="{6F2D4B1A-C9BD-4476-9EF1-0C1405D04374}">
      <dsp:nvSpPr>
        <dsp:cNvPr id="0" name=""/>
        <dsp:cNvSpPr/>
      </dsp:nvSpPr>
      <dsp:spPr>
        <a:xfrm>
          <a:off x="2813851" y="1588281"/>
          <a:ext cx="166786" cy="1614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3393" y="0"/>
              </a:lnTo>
              <a:lnTo>
                <a:pt x="83393" y="161454"/>
              </a:lnTo>
              <a:lnTo>
                <a:pt x="166786" y="1614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91441" y="1663206"/>
        <a:ext cx="11606" cy="11606"/>
      </dsp:txXfrm>
    </dsp:sp>
    <dsp:sp modelId="{6400C8B1-8395-4C0F-B172-4B17E03C5973}">
      <dsp:nvSpPr>
        <dsp:cNvPr id="0" name=""/>
        <dsp:cNvSpPr/>
      </dsp:nvSpPr>
      <dsp:spPr>
        <a:xfrm>
          <a:off x="2813851" y="1426827"/>
          <a:ext cx="166786" cy="161454"/>
        </a:xfrm>
        <a:custGeom>
          <a:avLst/>
          <a:gdLst/>
          <a:ahLst/>
          <a:cxnLst/>
          <a:rect l="0" t="0" r="0" b="0"/>
          <a:pathLst>
            <a:path>
              <a:moveTo>
                <a:pt x="0" y="161454"/>
              </a:moveTo>
              <a:lnTo>
                <a:pt x="83393" y="161454"/>
              </a:lnTo>
              <a:lnTo>
                <a:pt x="83393" y="0"/>
              </a:lnTo>
              <a:lnTo>
                <a:pt x="166786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91441" y="1501751"/>
        <a:ext cx="11606" cy="11606"/>
      </dsp:txXfrm>
    </dsp:sp>
    <dsp:sp modelId="{0ECEE83B-F9A1-49A5-8FD4-71750204B13C}">
      <dsp:nvSpPr>
        <dsp:cNvPr id="0" name=""/>
        <dsp:cNvSpPr/>
      </dsp:nvSpPr>
      <dsp:spPr>
        <a:xfrm>
          <a:off x="656110" y="1588281"/>
          <a:ext cx="166786" cy="703965"/>
        </a:xfrm>
        <a:custGeom>
          <a:avLst/>
          <a:gdLst/>
          <a:ahLst/>
          <a:cxnLst/>
          <a:rect l="0" t="0" r="0" b="0"/>
          <a:pathLst>
            <a:path>
              <a:moveTo>
                <a:pt x="0" y="703965"/>
              </a:moveTo>
              <a:lnTo>
                <a:pt x="83393" y="703965"/>
              </a:lnTo>
              <a:lnTo>
                <a:pt x="83393" y="0"/>
              </a:lnTo>
              <a:lnTo>
                <a:pt x="16678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721417" y="1922178"/>
        <a:ext cx="36172" cy="36172"/>
      </dsp:txXfrm>
    </dsp:sp>
    <dsp:sp modelId="{833F9A34-121F-4DB5-BB84-A72521C0FA13}">
      <dsp:nvSpPr>
        <dsp:cNvPr id="0" name=""/>
        <dsp:cNvSpPr/>
      </dsp:nvSpPr>
      <dsp:spPr>
        <a:xfrm>
          <a:off x="2813851" y="942462"/>
          <a:ext cx="166786" cy="1614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3393" y="0"/>
              </a:lnTo>
              <a:lnTo>
                <a:pt x="83393" y="161454"/>
              </a:lnTo>
              <a:lnTo>
                <a:pt x="166786" y="1614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91441" y="1017386"/>
        <a:ext cx="11606" cy="11606"/>
      </dsp:txXfrm>
    </dsp:sp>
    <dsp:sp modelId="{C8B0C285-4E79-41B8-8884-EF4B14E95BDE}">
      <dsp:nvSpPr>
        <dsp:cNvPr id="0" name=""/>
        <dsp:cNvSpPr/>
      </dsp:nvSpPr>
      <dsp:spPr>
        <a:xfrm>
          <a:off x="2813851" y="781007"/>
          <a:ext cx="166786" cy="161454"/>
        </a:xfrm>
        <a:custGeom>
          <a:avLst/>
          <a:gdLst/>
          <a:ahLst/>
          <a:cxnLst/>
          <a:rect l="0" t="0" r="0" b="0"/>
          <a:pathLst>
            <a:path>
              <a:moveTo>
                <a:pt x="0" y="161454"/>
              </a:moveTo>
              <a:lnTo>
                <a:pt x="83393" y="161454"/>
              </a:lnTo>
              <a:lnTo>
                <a:pt x="83393" y="0"/>
              </a:lnTo>
              <a:lnTo>
                <a:pt x="166786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91441" y="855931"/>
        <a:ext cx="11606" cy="11606"/>
      </dsp:txXfrm>
    </dsp:sp>
    <dsp:sp modelId="{7B0F132C-A8A9-4551-B158-A77773BCBFAF}">
      <dsp:nvSpPr>
        <dsp:cNvPr id="0" name=""/>
        <dsp:cNvSpPr/>
      </dsp:nvSpPr>
      <dsp:spPr>
        <a:xfrm>
          <a:off x="656110" y="942462"/>
          <a:ext cx="166786" cy="1349785"/>
        </a:xfrm>
        <a:custGeom>
          <a:avLst/>
          <a:gdLst/>
          <a:ahLst/>
          <a:cxnLst/>
          <a:rect l="0" t="0" r="0" b="0"/>
          <a:pathLst>
            <a:path>
              <a:moveTo>
                <a:pt x="0" y="1349785"/>
              </a:moveTo>
              <a:lnTo>
                <a:pt x="83393" y="1349785"/>
              </a:lnTo>
              <a:lnTo>
                <a:pt x="83393" y="0"/>
              </a:lnTo>
              <a:lnTo>
                <a:pt x="16678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705502" y="1583353"/>
        <a:ext cx="68002" cy="68002"/>
      </dsp:txXfrm>
    </dsp:sp>
    <dsp:sp modelId="{DDF516A3-F837-40E1-B9F6-B933017C3FC3}">
      <dsp:nvSpPr>
        <dsp:cNvPr id="0" name=""/>
        <dsp:cNvSpPr/>
      </dsp:nvSpPr>
      <dsp:spPr>
        <a:xfrm>
          <a:off x="2813851" y="296643"/>
          <a:ext cx="166786" cy="1614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3393" y="0"/>
              </a:lnTo>
              <a:lnTo>
                <a:pt x="83393" y="161454"/>
              </a:lnTo>
              <a:lnTo>
                <a:pt x="166786" y="1614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91441" y="371567"/>
        <a:ext cx="11606" cy="11606"/>
      </dsp:txXfrm>
    </dsp:sp>
    <dsp:sp modelId="{E03FCEB1-E87C-404A-A3BE-CC1F3EA92BB1}">
      <dsp:nvSpPr>
        <dsp:cNvPr id="0" name=""/>
        <dsp:cNvSpPr/>
      </dsp:nvSpPr>
      <dsp:spPr>
        <a:xfrm>
          <a:off x="2813851" y="135188"/>
          <a:ext cx="166786" cy="161454"/>
        </a:xfrm>
        <a:custGeom>
          <a:avLst/>
          <a:gdLst/>
          <a:ahLst/>
          <a:cxnLst/>
          <a:rect l="0" t="0" r="0" b="0"/>
          <a:pathLst>
            <a:path>
              <a:moveTo>
                <a:pt x="0" y="161454"/>
              </a:moveTo>
              <a:lnTo>
                <a:pt x="83393" y="161454"/>
              </a:lnTo>
              <a:lnTo>
                <a:pt x="83393" y="0"/>
              </a:lnTo>
              <a:lnTo>
                <a:pt x="166786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91441" y="210112"/>
        <a:ext cx="11606" cy="11606"/>
      </dsp:txXfrm>
    </dsp:sp>
    <dsp:sp modelId="{61746302-E04B-4655-8D0E-266D1A83DA58}">
      <dsp:nvSpPr>
        <dsp:cNvPr id="0" name=""/>
        <dsp:cNvSpPr/>
      </dsp:nvSpPr>
      <dsp:spPr>
        <a:xfrm>
          <a:off x="656110" y="296643"/>
          <a:ext cx="166786" cy="1995604"/>
        </a:xfrm>
        <a:custGeom>
          <a:avLst/>
          <a:gdLst/>
          <a:ahLst/>
          <a:cxnLst/>
          <a:rect l="0" t="0" r="0" b="0"/>
          <a:pathLst>
            <a:path>
              <a:moveTo>
                <a:pt x="0" y="1995604"/>
              </a:moveTo>
              <a:lnTo>
                <a:pt x="83393" y="1995604"/>
              </a:lnTo>
              <a:lnTo>
                <a:pt x="83393" y="0"/>
              </a:lnTo>
              <a:lnTo>
                <a:pt x="16678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latin typeface="+mn-lt"/>
          </a:endParaRPr>
        </a:p>
      </dsp:txBody>
      <dsp:txXfrm>
        <a:off x="689439" y="1244381"/>
        <a:ext cx="100128" cy="100128"/>
      </dsp:txXfrm>
    </dsp:sp>
    <dsp:sp modelId="{B95B47A9-BC64-4824-B8AD-B17EC4935F82}">
      <dsp:nvSpPr>
        <dsp:cNvPr id="0" name=""/>
        <dsp:cNvSpPr/>
      </dsp:nvSpPr>
      <dsp:spPr>
        <a:xfrm rot="16200000">
          <a:off x="-1745250" y="2165123"/>
          <a:ext cx="4548475" cy="254247"/>
        </a:xfrm>
        <a:prstGeom prst="rect">
          <a:avLst/>
        </a:prstGeom>
        <a:solidFill>
          <a:srgbClr val="FF6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>
                  <a:lumMod val="95000"/>
                </a:schemeClr>
              </a:solidFill>
              <a:latin typeface="+mn-lt"/>
            </a:rPr>
            <a:t>2 Resources </a:t>
          </a:r>
          <a:r>
            <a:rPr lang="en-US" sz="1400" kern="1200" dirty="0" err="1">
              <a:solidFill>
                <a:schemeClr val="bg1">
                  <a:lumMod val="95000"/>
                </a:schemeClr>
              </a:solidFill>
              <a:latin typeface="+mn-lt"/>
            </a:rPr>
            <a:t>Environmentales</a:t>
          </a:r>
          <a:endParaRPr lang="en-US" sz="1400" kern="120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-1745250" y="2165123"/>
        <a:ext cx="4548475" cy="254247"/>
      </dsp:txXfrm>
    </dsp:sp>
    <dsp:sp modelId="{4CC63CEF-0FFA-40D3-8120-AE1357AE41DF}">
      <dsp:nvSpPr>
        <dsp:cNvPr id="0" name=""/>
        <dsp:cNvSpPr/>
      </dsp:nvSpPr>
      <dsp:spPr>
        <a:xfrm>
          <a:off x="822897" y="102494"/>
          <a:ext cx="1990954" cy="388297"/>
        </a:xfrm>
        <a:prstGeom prst="rect">
          <a:avLst/>
        </a:prstGeom>
        <a:solidFill>
          <a:srgbClr val="FF4C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85000"/>
            <a:buFont typeface="Wingdings 2" panose="05020102010507070707" pitchFamily="18" charset="2"/>
            <a:buNone/>
          </a:pPr>
          <a:r>
            <a:rPr lang="en-CA" sz="1400" kern="1200" dirty="0">
              <a:solidFill>
                <a:schemeClr val="bg1">
                  <a:lumMod val="95000"/>
                </a:schemeClr>
              </a:solidFill>
              <a:latin typeface="+mn-lt"/>
            </a:rPr>
            <a:t>2.1 </a:t>
          </a:r>
          <a:r>
            <a:rPr lang="en-US" sz="1400" kern="1200" dirty="0" err="1">
              <a:solidFill>
                <a:schemeClr val="bg1">
                  <a:lumMod val="95000"/>
                </a:schemeClr>
              </a:solidFill>
              <a:latin typeface="+mn-lt"/>
            </a:rPr>
            <a:t>Ressources</a:t>
          </a:r>
          <a:r>
            <a:rPr lang="en-US" sz="1400" kern="1200" dirty="0">
              <a:solidFill>
                <a:schemeClr val="bg1">
                  <a:lumMod val="95000"/>
                </a:schemeClr>
              </a:solidFill>
              <a:latin typeface="+mn-lt"/>
            </a:rPr>
            <a:t> </a:t>
          </a:r>
          <a:r>
            <a:rPr lang="en-US" sz="1400" kern="1200" dirty="0" err="1">
              <a:solidFill>
                <a:schemeClr val="bg1">
                  <a:lumMod val="95000"/>
                </a:schemeClr>
              </a:solidFill>
              <a:latin typeface="+mn-lt"/>
            </a:rPr>
            <a:t>minérales</a:t>
          </a:r>
          <a:endParaRPr lang="en-US" sz="1400" kern="120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822897" y="102494"/>
        <a:ext cx="1990954" cy="388297"/>
      </dsp:txXfrm>
    </dsp:sp>
    <dsp:sp modelId="{629D7965-6F90-4936-BF1D-F07B94275738}">
      <dsp:nvSpPr>
        <dsp:cNvPr id="0" name=""/>
        <dsp:cNvSpPr/>
      </dsp:nvSpPr>
      <dsp:spPr>
        <a:xfrm>
          <a:off x="2980637" y="5514"/>
          <a:ext cx="4507827" cy="259347"/>
        </a:xfrm>
        <a:prstGeom prst="rect">
          <a:avLst/>
        </a:prstGeom>
        <a:solidFill>
          <a:srgbClr val="F1F15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85000"/>
            <a:buFont typeface="Wingdings 2" panose="05020102010507070707" pitchFamily="18" charset="2"/>
            <a:buNone/>
          </a:pPr>
          <a:r>
            <a:rPr lang="en-CA" sz="1200" kern="1200" dirty="0">
              <a:solidFill>
                <a:schemeClr val="tx1"/>
              </a:solidFill>
              <a:latin typeface="+mn-lt"/>
            </a:rPr>
            <a:t> 2.1.1: </a:t>
          </a:r>
          <a:r>
            <a:rPr lang="fr-FR" sz="1200" kern="1200" dirty="0">
              <a:solidFill>
                <a:schemeClr val="tx1"/>
              </a:solidFill>
              <a:latin typeface="+mn-lt"/>
            </a:rPr>
            <a:t>Stocks et </a:t>
          </a:r>
          <a:r>
            <a:rPr lang="fr-FR" sz="1200" kern="1200" dirty="0">
              <a:solidFill>
                <a:prstClr val="black"/>
              </a:solidFill>
              <a:latin typeface="Constantia"/>
              <a:ea typeface="+mn-ea"/>
              <a:cs typeface="+mn-cs"/>
            </a:rPr>
            <a:t>variations</a:t>
          </a:r>
          <a:r>
            <a:rPr lang="fr-FR" sz="1200" kern="1200" dirty="0">
              <a:solidFill>
                <a:schemeClr val="tx1"/>
              </a:solidFill>
              <a:latin typeface="+mn-lt"/>
            </a:rPr>
            <a:t> des ressources minérales</a:t>
          </a:r>
          <a:endParaRPr lang="en-US" sz="1200" kern="1200" dirty="0">
            <a:solidFill>
              <a:schemeClr val="tx1"/>
            </a:solidFill>
            <a:latin typeface="+mn-lt"/>
          </a:endParaRPr>
        </a:p>
      </dsp:txBody>
      <dsp:txXfrm>
        <a:off x="2980637" y="5514"/>
        <a:ext cx="4507827" cy="259347"/>
      </dsp:txXfrm>
    </dsp:sp>
    <dsp:sp modelId="{D9221796-6D0E-48C0-8E90-113EAC3DAD91}">
      <dsp:nvSpPr>
        <dsp:cNvPr id="0" name=""/>
        <dsp:cNvSpPr/>
      </dsp:nvSpPr>
      <dsp:spPr>
        <a:xfrm>
          <a:off x="2980637" y="328424"/>
          <a:ext cx="4507827" cy="259347"/>
        </a:xfrm>
        <a:prstGeom prst="rect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85000"/>
            <a:buFont typeface="Wingdings 2" panose="05020102010507070707" pitchFamily="18" charset="2"/>
            <a:buNone/>
          </a:pPr>
          <a:r>
            <a:rPr lang="en-CA" sz="1200" kern="1200" dirty="0">
              <a:solidFill>
                <a:schemeClr val="tx1"/>
              </a:solidFill>
              <a:latin typeface="+mn-lt"/>
            </a:rPr>
            <a:t> 2.1.2: </a:t>
          </a:r>
          <a:r>
            <a:rPr lang="fr-FR" sz="1200" kern="1200" dirty="0">
              <a:solidFill>
                <a:schemeClr val="tx1"/>
              </a:solidFill>
              <a:latin typeface="+mn-lt"/>
            </a:rPr>
            <a:t>Production et commerce de minéraux</a:t>
          </a:r>
          <a:endParaRPr lang="en-US" sz="1200" kern="1200" dirty="0">
            <a:solidFill>
              <a:schemeClr val="tx1"/>
            </a:solidFill>
            <a:latin typeface="+mn-lt"/>
          </a:endParaRPr>
        </a:p>
      </dsp:txBody>
      <dsp:txXfrm>
        <a:off x="2980637" y="328424"/>
        <a:ext cx="4507827" cy="259347"/>
      </dsp:txXfrm>
    </dsp:sp>
    <dsp:sp modelId="{3BDC3678-74A3-414C-86F0-9710641CA5E5}">
      <dsp:nvSpPr>
        <dsp:cNvPr id="0" name=""/>
        <dsp:cNvSpPr/>
      </dsp:nvSpPr>
      <dsp:spPr>
        <a:xfrm>
          <a:off x="822897" y="715165"/>
          <a:ext cx="1990954" cy="454594"/>
        </a:xfrm>
        <a:prstGeom prst="rect">
          <a:avLst/>
        </a:prstGeom>
        <a:solidFill>
          <a:srgbClr val="F3245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400" kern="1200" dirty="0">
              <a:solidFill>
                <a:schemeClr val="bg1"/>
              </a:solidFill>
              <a:latin typeface="+mn-lt"/>
            </a:rPr>
            <a:t>2.2 </a:t>
          </a:r>
          <a:r>
            <a:rPr lang="en-US" sz="1400" kern="1200" dirty="0" err="1">
              <a:solidFill>
                <a:schemeClr val="bg1"/>
              </a:solidFill>
              <a:latin typeface="+mn-lt"/>
            </a:rPr>
            <a:t>Ressources</a:t>
          </a:r>
          <a:r>
            <a:rPr lang="en-US" sz="1400" kern="1200" dirty="0">
              <a:solidFill>
                <a:schemeClr val="bg1"/>
              </a:solidFill>
              <a:latin typeface="+mn-lt"/>
            </a:rPr>
            <a:t> </a:t>
          </a:r>
          <a:r>
            <a:rPr lang="en-US" sz="1400" kern="1200" dirty="0" err="1">
              <a:solidFill>
                <a:schemeClr val="bg1"/>
              </a:solidFill>
              <a:latin typeface="+mn-lt"/>
            </a:rPr>
            <a:t>énergétiques</a:t>
          </a:r>
          <a:endParaRPr lang="en-CA" sz="1400" kern="1200" dirty="0">
            <a:solidFill>
              <a:schemeClr val="bg1"/>
            </a:solidFill>
            <a:latin typeface="+mn-lt"/>
          </a:endParaRPr>
        </a:p>
      </dsp:txBody>
      <dsp:txXfrm>
        <a:off x="822897" y="715165"/>
        <a:ext cx="1990954" cy="454594"/>
      </dsp:txXfrm>
    </dsp:sp>
    <dsp:sp modelId="{A21055B3-D537-4292-8E36-499730A51F0B}">
      <dsp:nvSpPr>
        <dsp:cNvPr id="0" name=""/>
        <dsp:cNvSpPr/>
      </dsp:nvSpPr>
      <dsp:spPr>
        <a:xfrm>
          <a:off x="2980637" y="651333"/>
          <a:ext cx="4507827" cy="259347"/>
        </a:xfrm>
        <a:prstGeom prst="rect">
          <a:avLst/>
        </a:prstGeom>
        <a:solidFill>
          <a:srgbClr val="F1F15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200" kern="1200" dirty="0">
              <a:solidFill>
                <a:schemeClr val="tx1"/>
              </a:solidFill>
              <a:latin typeface="+mn-lt"/>
            </a:rPr>
            <a:t> 2.2.1: </a:t>
          </a:r>
          <a:r>
            <a:rPr lang="fr-FR" sz="1200" kern="1200" dirty="0">
              <a:solidFill>
                <a:prstClr val="black"/>
              </a:solidFill>
              <a:latin typeface="Constantia"/>
              <a:ea typeface="+mn-ea"/>
              <a:cs typeface="+mn-cs"/>
            </a:rPr>
            <a:t>Stocks et variations des ressources énergétiques</a:t>
          </a:r>
          <a:endParaRPr lang="en-CA" sz="1200" kern="1200" dirty="0">
            <a:solidFill>
              <a:prstClr val="black"/>
            </a:solidFill>
            <a:latin typeface="Constantia"/>
            <a:ea typeface="+mn-ea"/>
            <a:cs typeface="+mn-cs"/>
          </a:endParaRPr>
        </a:p>
      </dsp:txBody>
      <dsp:txXfrm>
        <a:off x="2980637" y="651333"/>
        <a:ext cx="4507827" cy="259347"/>
      </dsp:txXfrm>
    </dsp:sp>
    <dsp:sp modelId="{A9D0B4C8-81F5-45E4-AC06-6C1F89A3B84D}">
      <dsp:nvSpPr>
        <dsp:cNvPr id="0" name=""/>
        <dsp:cNvSpPr/>
      </dsp:nvSpPr>
      <dsp:spPr>
        <a:xfrm>
          <a:off x="2980637" y="974243"/>
          <a:ext cx="4507827" cy="259347"/>
        </a:xfrm>
        <a:prstGeom prst="rect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200" kern="1200" dirty="0">
              <a:solidFill>
                <a:schemeClr val="tx1"/>
              </a:solidFill>
              <a:latin typeface="+mn-lt"/>
            </a:rPr>
            <a:t> 2.2.2: </a:t>
          </a:r>
          <a:r>
            <a:rPr lang="fr-FR" sz="1200" kern="1200" dirty="0">
              <a:solidFill>
                <a:schemeClr val="tx1"/>
              </a:solidFill>
              <a:latin typeface="+mn-lt"/>
            </a:rPr>
            <a:t>Production, commerce et consommation d'énergie</a:t>
          </a:r>
          <a:endParaRPr lang="en-US" sz="1200" kern="1200" dirty="0">
            <a:solidFill>
              <a:schemeClr val="tx1"/>
            </a:solidFill>
            <a:latin typeface="+mn-lt"/>
          </a:endParaRPr>
        </a:p>
      </dsp:txBody>
      <dsp:txXfrm>
        <a:off x="2980637" y="974243"/>
        <a:ext cx="4507827" cy="259347"/>
      </dsp:txXfrm>
    </dsp:sp>
    <dsp:sp modelId="{B70BCA4F-1170-4F3B-88BA-FFC5F75930C8}">
      <dsp:nvSpPr>
        <dsp:cNvPr id="0" name=""/>
        <dsp:cNvSpPr/>
      </dsp:nvSpPr>
      <dsp:spPr>
        <a:xfrm>
          <a:off x="822897" y="1365174"/>
          <a:ext cx="1990954" cy="446214"/>
        </a:xfrm>
        <a:prstGeom prst="rect">
          <a:avLst/>
        </a:prstGeom>
        <a:solidFill>
          <a:srgbClr val="DEA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400" kern="1200" dirty="0">
              <a:solidFill>
                <a:schemeClr val="tx1"/>
              </a:solidFill>
              <a:latin typeface="+mn-lt"/>
            </a:rPr>
            <a:t>2.3 Terre</a:t>
          </a:r>
        </a:p>
      </dsp:txBody>
      <dsp:txXfrm>
        <a:off x="822897" y="1365174"/>
        <a:ext cx="1990954" cy="446214"/>
      </dsp:txXfrm>
    </dsp:sp>
    <dsp:sp modelId="{7B6F7705-8872-4524-BF87-82123579FEF8}">
      <dsp:nvSpPr>
        <dsp:cNvPr id="0" name=""/>
        <dsp:cNvSpPr/>
      </dsp:nvSpPr>
      <dsp:spPr>
        <a:xfrm>
          <a:off x="2980637" y="1297153"/>
          <a:ext cx="4507827" cy="259347"/>
        </a:xfrm>
        <a:prstGeom prst="rect">
          <a:avLst/>
        </a:prstGeom>
        <a:solidFill>
          <a:srgbClr val="FE670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>
                  <a:lumMod val="95000"/>
                </a:schemeClr>
              </a:solidFill>
              <a:latin typeface="+mn-lt"/>
            </a:rPr>
            <a:t> 2.3.1: </a:t>
          </a:r>
          <a:r>
            <a:rPr lang="fr-FR" sz="1200" kern="1200" dirty="0"/>
            <a:t>L'utilisation des terres</a:t>
          </a:r>
          <a:endParaRPr lang="en-CA" sz="1200" kern="120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2980637" y="1297153"/>
        <a:ext cx="4507827" cy="259347"/>
      </dsp:txXfrm>
    </dsp:sp>
    <dsp:sp modelId="{F8D5BFA9-A180-4AF3-ABDC-62E3BC8B5B80}">
      <dsp:nvSpPr>
        <dsp:cNvPr id="0" name=""/>
        <dsp:cNvSpPr/>
      </dsp:nvSpPr>
      <dsp:spPr>
        <a:xfrm>
          <a:off x="2980637" y="1620062"/>
          <a:ext cx="4507827" cy="259347"/>
        </a:xfrm>
        <a:prstGeom prst="rect">
          <a:avLst/>
        </a:prstGeom>
        <a:solidFill>
          <a:srgbClr val="FF6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200" kern="1200" dirty="0">
              <a:solidFill>
                <a:schemeClr val="bg1">
                  <a:lumMod val="95000"/>
                </a:schemeClr>
              </a:solidFill>
              <a:latin typeface="+mn-lt"/>
            </a:rPr>
            <a:t> 2.3.2: </a:t>
          </a:r>
          <a:r>
            <a:rPr lang="fr-FR" sz="1200" kern="1200" dirty="0"/>
            <a:t>Utilisation des terres forestières</a:t>
          </a:r>
          <a:endParaRPr lang="en-US" sz="1200" kern="120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2980637" y="1620062"/>
        <a:ext cx="4507827" cy="259347"/>
      </dsp:txXfrm>
    </dsp:sp>
    <dsp:sp modelId="{2161D7E9-5C6D-4291-89EB-8519C2FB0B91}">
      <dsp:nvSpPr>
        <dsp:cNvPr id="0" name=""/>
        <dsp:cNvSpPr/>
      </dsp:nvSpPr>
      <dsp:spPr>
        <a:xfrm>
          <a:off x="822897" y="1874951"/>
          <a:ext cx="1990954" cy="407780"/>
        </a:xfrm>
        <a:prstGeom prst="rect">
          <a:avLst/>
        </a:prstGeom>
        <a:solidFill>
          <a:srgbClr val="157D6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400" kern="1200" dirty="0">
              <a:solidFill>
                <a:schemeClr val="bg1"/>
              </a:solidFill>
              <a:latin typeface="+mn-lt"/>
            </a:rPr>
            <a:t>2.4 </a:t>
          </a:r>
          <a:r>
            <a:rPr lang="en-US" sz="1400" kern="1200" dirty="0" err="1">
              <a:solidFill>
                <a:schemeClr val="bg1"/>
              </a:solidFill>
              <a:latin typeface="+mn-lt"/>
            </a:rPr>
            <a:t>Ressources</a:t>
          </a:r>
          <a:r>
            <a:rPr lang="en-US" sz="1400" kern="1200" dirty="0">
              <a:solidFill>
                <a:schemeClr val="bg1"/>
              </a:solidFill>
              <a:latin typeface="+mn-lt"/>
            </a:rPr>
            <a:t> </a:t>
          </a:r>
          <a:r>
            <a:rPr lang="en-US" sz="1400" kern="1200" dirty="0" err="1">
              <a:solidFill>
                <a:schemeClr val="bg1"/>
              </a:solidFill>
              <a:latin typeface="+mn-lt"/>
            </a:rPr>
            <a:t>en</a:t>
          </a:r>
          <a:r>
            <a:rPr lang="en-US" sz="1400" kern="1200" dirty="0">
              <a:solidFill>
                <a:schemeClr val="bg1"/>
              </a:solidFill>
              <a:latin typeface="+mn-lt"/>
            </a:rPr>
            <a:t> sols</a:t>
          </a:r>
          <a:endParaRPr lang="en-CA" sz="1400" kern="1200" dirty="0">
            <a:solidFill>
              <a:schemeClr val="bg1"/>
            </a:solidFill>
            <a:latin typeface="+mn-lt"/>
          </a:endParaRPr>
        </a:p>
      </dsp:txBody>
      <dsp:txXfrm>
        <a:off x="822897" y="1874951"/>
        <a:ext cx="1990954" cy="407780"/>
      </dsp:txXfrm>
    </dsp:sp>
    <dsp:sp modelId="{486E566E-6532-4C53-80E2-C241986E4B9D}">
      <dsp:nvSpPr>
        <dsp:cNvPr id="0" name=""/>
        <dsp:cNvSpPr/>
      </dsp:nvSpPr>
      <dsp:spPr>
        <a:xfrm>
          <a:off x="2980637" y="1949167"/>
          <a:ext cx="4507827" cy="259347"/>
        </a:xfrm>
        <a:prstGeom prst="rect">
          <a:avLst/>
        </a:prstGeom>
        <a:solidFill>
          <a:srgbClr val="FF6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>
                  <a:lumMod val="95000"/>
                </a:schemeClr>
              </a:solidFill>
              <a:latin typeface="+mn-lt"/>
            </a:rPr>
            <a:t> 2.4.1: </a:t>
          </a:r>
          <a:r>
            <a:rPr lang="fr-FR" sz="1200" kern="1200" dirty="0"/>
            <a:t>Ressources en sols</a:t>
          </a:r>
          <a:endParaRPr lang="en-CA" sz="1200" kern="120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2980637" y="1949167"/>
        <a:ext cx="4507827" cy="259347"/>
      </dsp:txXfrm>
    </dsp:sp>
    <dsp:sp modelId="{7EB71A80-E56A-4E63-B5AC-54332387D4E7}">
      <dsp:nvSpPr>
        <dsp:cNvPr id="0" name=""/>
        <dsp:cNvSpPr/>
      </dsp:nvSpPr>
      <dsp:spPr>
        <a:xfrm>
          <a:off x="822897" y="2771925"/>
          <a:ext cx="1990954" cy="551290"/>
        </a:xfrm>
        <a:prstGeom prst="rect">
          <a:avLst/>
        </a:prstGeom>
        <a:solidFill>
          <a:srgbClr val="76B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400" kern="1200" dirty="0">
              <a:solidFill>
                <a:schemeClr val="bg1"/>
              </a:solidFill>
              <a:latin typeface="+mn-lt"/>
            </a:rPr>
            <a:t>2.5 </a:t>
          </a:r>
          <a:r>
            <a:rPr lang="en-US" sz="1400" kern="1200" dirty="0" err="1">
              <a:solidFill>
                <a:schemeClr val="bg1"/>
              </a:solidFill>
              <a:latin typeface="+mn-lt"/>
            </a:rPr>
            <a:t>Ressources</a:t>
          </a:r>
          <a:r>
            <a:rPr lang="en-US" sz="1400" kern="1200" dirty="0">
              <a:solidFill>
                <a:schemeClr val="bg1"/>
              </a:solidFill>
              <a:latin typeface="+mn-lt"/>
            </a:rPr>
            <a:t> </a:t>
          </a:r>
          <a:r>
            <a:rPr lang="en-US" sz="1400" kern="1200" dirty="0" err="1">
              <a:solidFill>
                <a:schemeClr val="bg1"/>
              </a:solidFill>
              <a:latin typeface="+mn-lt"/>
            </a:rPr>
            <a:t>biologiques</a:t>
          </a:r>
          <a:endParaRPr lang="en-CA" sz="1400" kern="1200" dirty="0">
            <a:solidFill>
              <a:schemeClr val="bg1"/>
            </a:solidFill>
            <a:latin typeface="+mn-lt"/>
          </a:endParaRPr>
        </a:p>
      </dsp:txBody>
      <dsp:txXfrm>
        <a:off x="822897" y="2771925"/>
        <a:ext cx="1990954" cy="551290"/>
      </dsp:txXfrm>
    </dsp:sp>
    <dsp:sp modelId="{EFF5C663-25ED-461C-8765-3F800781F9BA}">
      <dsp:nvSpPr>
        <dsp:cNvPr id="0" name=""/>
        <dsp:cNvSpPr/>
      </dsp:nvSpPr>
      <dsp:spPr>
        <a:xfrm>
          <a:off x="2980637" y="2272076"/>
          <a:ext cx="4507827" cy="259347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/>
              </a:solidFill>
              <a:latin typeface="+mn-lt"/>
            </a:rPr>
            <a:t> 2.5.1: </a:t>
          </a:r>
          <a:r>
            <a:rPr lang="en-US" sz="1200" kern="1200" dirty="0" err="1">
              <a:solidFill>
                <a:schemeClr val="bg1"/>
              </a:solidFill>
              <a:latin typeface="+mn-lt"/>
            </a:rPr>
            <a:t>Ressources</a:t>
          </a:r>
          <a:r>
            <a:rPr lang="en-US" sz="1200" kern="1200" dirty="0">
              <a:solidFill>
                <a:schemeClr val="bg1"/>
              </a:solidFill>
              <a:latin typeface="+mn-lt"/>
            </a:rPr>
            <a:t> </a:t>
          </a:r>
          <a:r>
            <a:rPr lang="en-US" sz="1200" kern="1200" dirty="0" err="1">
              <a:solidFill>
                <a:schemeClr val="bg1"/>
              </a:solidFill>
              <a:latin typeface="+mn-lt"/>
            </a:rPr>
            <a:t>en</a:t>
          </a:r>
          <a:r>
            <a:rPr lang="en-US" sz="1200" kern="1200" dirty="0">
              <a:solidFill>
                <a:schemeClr val="bg1"/>
              </a:solidFill>
              <a:latin typeface="+mn-lt"/>
            </a:rPr>
            <a:t> </a:t>
          </a:r>
          <a:r>
            <a:rPr lang="en-US" sz="1200" kern="1200" dirty="0" err="1">
              <a:solidFill>
                <a:schemeClr val="bg1"/>
              </a:solidFill>
              <a:latin typeface="+mn-lt"/>
            </a:rPr>
            <a:t>bois</a:t>
          </a:r>
          <a:endParaRPr lang="en-CA" sz="1200" kern="1200" dirty="0">
            <a:solidFill>
              <a:schemeClr val="bg1"/>
            </a:solidFill>
            <a:latin typeface="+mn-lt"/>
          </a:endParaRPr>
        </a:p>
      </dsp:txBody>
      <dsp:txXfrm>
        <a:off x="2980637" y="2272076"/>
        <a:ext cx="4507827" cy="259347"/>
      </dsp:txXfrm>
    </dsp:sp>
    <dsp:sp modelId="{D3621616-8666-4BB5-89BB-1F6E42E7A34D}">
      <dsp:nvSpPr>
        <dsp:cNvPr id="0" name=""/>
        <dsp:cNvSpPr/>
      </dsp:nvSpPr>
      <dsp:spPr>
        <a:xfrm>
          <a:off x="2980637" y="2594986"/>
          <a:ext cx="4507827" cy="259347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/>
              </a:solidFill>
              <a:latin typeface="+mn-lt"/>
            </a:rPr>
            <a:t> 2.5.2: </a:t>
          </a:r>
          <a:r>
            <a:rPr lang="en-US" sz="1200" kern="1200" dirty="0" err="1">
              <a:solidFill>
                <a:schemeClr val="bg1"/>
              </a:solidFill>
              <a:latin typeface="+mn-lt"/>
            </a:rPr>
            <a:t>Ressources</a:t>
          </a:r>
          <a:r>
            <a:rPr lang="en-US" sz="1200" kern="1200" dirty="0">
              <a:solidFill>
                <a:schemeClr val="bg1"/>
              </a:solidFill>
              <a:latin typeface="+mn-lt"/>
            </a:rPr>
            <a:t> </a:t>
          </a:r>
          <a:r>
            <a:rPr lang="en-US" sz="1200" kern="1200" dirty="0" err="1">
              <a:solidFill>
                <a:schemeClr val="bg1"/>
              </a:solidFill>
              <a:latin typeface="+mn-lt"/>
            </a:rPr>
            <a:t>aquatiques</a:t>
          </a:r>
          <a:endParaRPr lang="en-US" sz="1200" kern="1200" dirty="0">
            <a:solidFill>
              <a:schemeClr val="bg1"/>
            </a:solidFill>
            <a:latin typeface="+mn-lt"/>
          </a:endParaRPr>
        </a:p>
      </dsp:txBody>
      <dsp:txXfrm>
        <a:off x="2980637" y="2594986"/>
        <a:ext cx="4507827" cy="259347"/>
      </dsp:txXfrm>
    </dsp:sp>
    <dsp:sp modelId="{09EAEB89-49E9-4155-A1FA-B409424B5D60}">
      <dsp:nvSpPr>
        <dsp:cNvPr id="0" name=""/>
        <dsp:cNvSpPr/>
      </dsp:nvSpPr>
      <dsp:spPr>
        <a:xfrm>
          <a:off x="2980637" y="2917896"/>
          <a:ext cx="4507827" cy="259347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/>
              </a:solidFill>
              <a:latin typeface="+mn-lt"/>
            </a:rPr>
            <a:t> 2.5.3: Cultures</a:t>
          </a:r>
        </a:p>
      </dsp:txBody>
      <dsp:txXfrm>
        <a:off x="2980637" y="2917896"/>
        <a:ext cx="4507827" cy="259347"/>
      </dsp:txXfrm>
    </dsp:sp>
    <dsp:sp modelId="{DCA306D9-2D5B-4DE2-BB4E-7EA4FE3F6C1B}">
      <dsp:nvSpPr>
        <dsp:cNvPr id="0" name=""/>
        <dsp:cNvSpPr/>
      </dsp:nvSpPr>
      <dsp:spPr>
        <a:xfrm>
          <a:off x="2980637" y="3240805"/>
          <a:ext cx="4507827" cy="259347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/>
              </a:solidFill>
              <a:latin typeface="+mn-lt"/>
            </a:rPr>
            <a:t> 2.5.4: </a:t>
          </a:r>
          <a:r>
            <a:rPr lang="en-US" sz="1200" kern="1200" dirty="0" err="1">
              <a:solidFill>
                <a:schemeClr val="bg1"/>
              </a:solidFill>
              <a:latin typeface="+mn-lt"/>
            </a:rPr>
            <a:t>Bétail</a:t>
          </a:r>
          <a:endParaRPr lang="en-US" sz="1200" kern="1200" dirty="0">
            <a:solidFill>
              <a:schemeClr val="bg1"/>
            </a:solidFill>
            <a:latin typeface="+mn-lt"/>
          </a:endParaRPr>
        </a:p>
      </dsp:txBody>
      <dsp:txXfrm>
        <a:off x="2980637" y="3240805"/>
        <a:ext cx="4507827" cy="259347"/>
      </dsp:txXfrm>
    </dsp:sp>
    <dsp:sp modelId="{82802C42-E4A2-4C1A-86DA-2B8915F41468}">
      <dsp:nvSpPr>
        <dsp:cNvPr id="0" name=""/>
        <dsp:cNvSpPr/>
      </dsp:nvSpPr>
      <dsp:spPr>
        <a:xfrm>
          <a:off x="2980637" y="3563715"/>
          <a:ext cx="4507827" cy="259347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200" kern="1200" dirty="0">
              <a:solidFill>
                <a:schemeClr val="bg1"/>
              </a:solidFill>
              <a:latin typeface="+mn-lt"/>
            </a:rPr>
            <a:t> 2.5.5: </a:t>
          </a:r>
          <a:r>
            <a:rPr lang="fr-FR" sz="1200" kern="1200" dirty="0">
              <a:solidFill>
                <a:schemeClr val="bg1"/>
              </a:solidFill>
              <a:latin typeface="+mn-lt"/>
            </a:rPr>
            <a:t>Autres ressources biologiques non cultivées</a:t>
          </a:r>
          <a:endParaRPr lang="en-US" sz="1200" kern="1200" dirty="0">
            <a:solidFill>
              <a:schemeClr val="bg1"/>
            </a:solidFill>
            <a:latin typeface="+mn-lt"/>
          </a:endParaRPr>
        </a:p>
      </dsp:txBody>
      <dsp:txXfrm>
        <a:off x="2980637" y="3563715"/>
        <a:ext cx="4507827" cy="259347"/>
      </dsp:txXfrm>
    </dsp:sp>
    <dsp:sp modelId="{54BD7E62-68E0-4A3A-9505-112C9560C83C}">
      <dsp:nvSpPr>
        <dsp:cNvPr id="0" name=""/>
        <dsp:cNvSpPr/>
      </dsp:nvSpPr>
      <dsp:spPr>
        <a:xfrm>
          <a:off x="822897" y="3873507"/>
          <a:ext cx="1990954" cy="608493"/>
        </a:xfrm>
        <a:prstGeom prst="rect">
          <a:avLst/>
        </a:prstGeom>
        <a:solidFill>
          <a:srgbClr val="6C9E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400" kern="1200" dirty="0">
              <a:solidFill>
                <a:schemeClr val="tx1"/>
              </a:solidFill>
              <a:latin typeface="+mn-lt"/>
            </a:rPr>
            <a:t>2.6 </a:t>
          </a:r>
          <a:r>
            <a:rPr lang="en-US" sz="1400" kern="1200" dirty="0" err="1">
              <a:solidFill>
                <a:schemeClr val="tx1"/>
              </a:solidFill>
              <a:latin typeface="+mn-lt"/>
            </a:rPr>
            <a:t>Ressources</a:t>
          </a:r>
          <a:r>
            <a:rPr lang="en-US" sz="1400" kern="1200" dirty="0">
              <a:solidFill>
                <a:schemeClr val="tx1"/>
              </a:solidFill>
              <a:latin typeface="+mn-lt"/>
            </a:rPr>
            <a:t> </a:t>
          </a:r>
          <a:r>
            <a:rPr lang="en-US" sz="1400" kern="1200" dirty="0" err="1">
              <a:solidFill>
                <a:schemeClr val="tx1"/>
              </a:solidFill>
              <a:latin typeface="+mn-lt"/>
            </a:rPr>
            <a:t>en</a:t>
          </a:r>
          <a:r>
            <a:rPr lang="en-US" sz="1400" kern="1200" dirty="0">
              <a:solidFill>
                <a:schemeClr val="tx1"/>
              </a:solidFill>
              <a:latin typeface="+mn-lt"/>
            </a:rPr>
            <a:t> </a:t>
          </a:r>
          <a:r>
            <a:rPr lang="en-US" sz="1400" kern="1200" dirty="0" err="1">
              <a:solidFill>
                <a:schemeClr val="tx1"/>
              </a:solidFill>
              <a:latin typeface="+mn-lt"/>
            </a:rPr>
            <a:t>eau</a:t>
          </a:r>
          <a:endParaRPr lang="en-CA" sz="1400" kern="1200" dirty="0">
            <a:solidFill>
              <a:schemeClr val="tx1"/>
            </a:solidFill>
            <a:latin typeface="+mn-lt"/>
          </a:endParaRPr>
        </a:p>
      </dsp:txBody>
      <dsp:txXfrm>
        <a:off x="822897" y="3873507"/>
        <a:ext cx="1990954" cy="608493"/>
      </dsp:txXfrm>
    </dsp:sp>
    <dsp:sp modelId="{57BEE70F-BC66-44E4-A0A3-7450C66F32FD}">
      <dsp:nvSpPr>
        <dsp:cNvPr id="0" name=""/>
        <dsp:cNvSpPr/>
      </dsp:nvSpPr>
      <dsp:spPr>
        <a:xfrm>
          <a:off x="2980637" y="3886625"/>
          <a:ext cx="4507827" cy="259347"/>
        </a:xfrm>
        <a:prstGeom prst="rect">
          <a:avLst/>
        </a:prstGeom>
        <a:solidFill>
          <a:srgbClr val="DEA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+mn-lt"/>
            </a:rPr>
            <a:t> 2.6.1: </a:t>
          </a:r>
          <a:r>
            <a:rPr lang="fr-FR" sz="1200" kern="1200" dirty="0">
              <a:solidFill>
                <a:prstClr val="black"/>
              </a:solidFill>
              <a:latin typeface="Constantia"/>
              <a:ea typeface="+mn-ea"/>
              <a:cs typeface="+mn-cs"/>
            </a:rPr>
            <a:t>Ressources en eau</a:t>
          </a:r>
          <a:endParaRPr lang="en-CA" sz="1200" kern="1200" dirty="0">
            <a:solidFill>
              <a:prstClr val="black"/>
            </a:solidFill>
            <a:latin typeface="Constantia"/>
            <a:ea typeface="+mn-ea"/>
            <a:cs typeface="+mn-cs"/>
          </a:endParaRPr>
        </a:p>
      </dsp:txBody>
      <dsp:txXfrm>
        <a:off x="2980637" y="3886625"/>
        <a:ext cx="4507827" cy="259347"/>
      </dsp:txXfrm>
    </dsp:sp>
    <dsp:sp modelId="{7AB14539-31A6-4D7B-8518-D0533FF3B59D}">
      <dsp:nvSpPr>
        <dsp:cNvPr id="0" name=""/>
        <dsp:cNvSpPr/>
      </dsp:nvSpPr>
      <dsp:spPr>
        <a:xfrm>
          <a:off x="2980637" y="4209534"/>
          <a:ext cx="4507827" cy="259347"/>
        </a:xfrm>
        <a:prstGeom prst="rect">
          <a:avLst/>
        </a:prstGeom>
        <a:solidFill>
          <a:srgbClr val="DEA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200" kern="1200" dirty="0">
              <a:solidFill>
                <a:schemeClr val="tx1"/>
              </a:solidFill>
              <a:latin typeface="+mn-lt"/>
            </a:rPr>
            <a:t> 2.6.2: </a:t>
          </a:r>
          <a:r>
            <a:rPr lang="fr-FR" sz="1200" kern="1200" dirty="0">
              <a:solidFill>
                <a:schemeClr val="tx1"/>
              </a:solidFill>
              <a:latin typeface="+mn-lt"/>
            </a:rPr>
            <a:t>Abstraction, utilisation et restitution de l'eau</a:t>
          </a:r>
          <a:endParaRPr lang="en-US" sz="1200" kern="1200" dirty="0">
            <a:solidFill>
              <a:schemeClr val="tx1"/>
            </a:solidFill>
            <a:latin typeface="+mn-lt"/>
          </a:endParaRPr>
        </a:p>
      </dsp:txBody>
      <dsp:txXfrm>
        <a:off x="2980637" y="4209534"/>
        <a:ext cx="4507827" cy="25934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1E0A2A-E2DF-40E1-9860-030BCBC0696A}">
      <dsp:nvSpPr>
        <dsp:cNvPr id="0" name=""/>
        <dsp:cNvSpPr/>
      </dsp:nvSpPr>
      <dsp:spPr>
        <a:xfrm>
          <a:off x="2813851" y="4177753"/>
          <a:ext cx="166786" cy="1614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3393" y="0"/>
              </a:lnTo>
              <a:lnTo>
                <a:pt x="83393" y="161454"/>
              </a:lnTo>
              <a:lnTo>
                <a:pt x="166786" y="1614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91441" y="4252678"/>
        <a:ext cx="11606" cy="11606"/>
      </dsp:txXfrm>
    </dsp:sp>
    <dsp:sp modelId="{863D5ED9-5195-4417-AB1B-14E2EE681DD8}">
      <dsp:nvSpPr>
        <dsp:cNvPr id="0" name=""/>
        <dsp:cNvSpPr/>
      </dsp:nvSpPr>
      <dsp:spPr>
        <a:xfrm>
          <a:off x="2813851" y="4016299"/>
          <a:ext cx="166786" cy="161454"/>
        </a:xfrm>
        <a:custGeom>
          <a:avLst/>
          <a:gdLst/>
          <a:ahLst/>
          <a:cxnLst/>
          <a:rect l="0" t="0" r="0" b="0"/>
          <a:pathLst>
            <a:path>
              <a:moveTo>
                <a:pt x="0" y="161454"/>
              </a:moveTo>
              <a:lnTo>
                <a:pt x="83393" y="161454"/>
              </a:lnTo>
              <a:lnTo>
                <a:pt x="83393" y="0"/>
              </a:lnTo>
              <a:lnTo>
                <a:pt x="166786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91441" y="4091223"/>
        <a:ext cx="11606" cy="11606"/>
      </dsp:txXfrm>
    </dsp:sp>
    <dsp:sp modelId="{52CC7E72-4327-467A-9712-4F8FBD16DC4E}">
      <dsp:nvSpPr>
        <dsp:cNvPr id="0" name=""/>
        <dsp:cNvSpPr/>
      </dsp:nvSpPr>
      <dsp:spPr>
        <a:xfrm>
          <a:off x="656110" y="2292247"/>
          <a:ext cx="166786" cy="18855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3393" y="0"/>
              </a:lnTo>
              <a:lnTo>
                <a:pt x="83393" y="1885506"/>
              </a:lnTo>
              <a:lnTo>
                <a:pt x="166786" y="188550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latin typeface="+mn-lt"/>
          </a:endParaRPr>
        </a:p>
      </dsp:txBody>
      <dsp:txXfrm>
        <a:off x="692182" y="3187679"/>
        <a:ext cx="94643" cy="94643"/>
      </dsp:txXfrm>
    </dsp:sp>
    <dsp:sp modelId="{9AF38CBA-1236-4028-B6DD-4046BE9F07E8}">
      <dsp:nvSpPr>
        <dsp:cNvPr id="0" name=""/>
        <dsp:cNvSpPr/>
      </dsp:nvSpPr>
      <dsp:spPr>
        <a:xfrm>
          <a:off x="2813851" y="3047570"/>
          <a:ext cx="166786" cy="6458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3393" y="0"/>
              </a:lnTo>
              <a:lnTo>
                <a:pt x="83393" y="645819"/>
              </a:lnTo>
              <a:lnTo>
                <a:pt x="166786" y="64581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80569" y="3353804"/>
        <a:ext cx="33350" cy="33350"/>
      </dsp:txXfrm>
    </dsp:sp>
    <dsp:sp modelId="{3B6B22EA-587A-4FDB-B304-CC40A7273CC0}">
      <dsp:nvSpPr>
        <dsp:cNvPr id="0" name=""/>
        <dsp:cNvSpPr/>
      </dsp:nvSpPr>
      <dsp:spPr>
        <a:xfrm>
          <a:off x="2813851" y="3047570"/>
          <a:ext cx="166786" cy="3229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3393" y="0"/>
              </a:lnTo>
              <a:lnTo>
                <a:pt x="83393" y="322909"/>
              </a:lnTo>
              <a:lnTo>
                <a:pt x="166786" y="32290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88158" y="3199938"/>
        <a:ext cx="18171" cy="18171"/>
      </dsp:txXfrm>
    </dsp:sp>
    <dsp:sp modelId="{2E2D8A0D-7516-44FE-B834-4142C49A7306}">
      <dsp:nvSpPr>
        <dsp:cNvPr id="0" name=""/>
        <dsp:cNvSpPr/>
      </dsp:nvSpPr>
      <dsp:spPr>
        <a:xfrm>
          <a:off x="2813851" y="3001850"/>
          <a:ext cx="1667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66786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93075" y="3043400"/>
        <a:ext cx="8339" cy="8339"/>
      </dsp:txXfrm>
    </dsp:sp>
    <dsp:sp modelId="{09FAA22F-0D31-4478-8F9F-96FF2C3BD02D}">
      <dsp:nvSpPr>
        <dsp:cNvPr id="0" name=""/>
        <dsp:cNvSpPr/>
      </dsp:nvSpPr>
      <dsp:spPr>
        <a:xfrm>
          <a:off x="2813851" y="2724660"/>
          <a:ext cx="166786" cy="322909"/>
        </a:xfrm>
        <a:custGeom>
          <a:avLst/>
          <a:gdLst/>
          <a:ahLst/>
          <a:cxnLst/>
          <a:rect l="0" t="0" r="0" b="0"/>
          <a:pathLst>
            <a:path>
              <a:moveTo>
                <a:pt x="0" y="322909"/>
              </a:moveTo>
              <a:lnTo>
                <a:pt x="83393" y="322909"/>
              </a:lnTo>
              <a:lnTo>
                <a:pt x="83393" y="0"/>
              </a:lnTo>
              <a:lnTo>
                <a:pt x="166786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88158" y="2877029"/>
        <a:ext cx="18171" cy="18171"/>
      </dsp:txXfrm>
    </dsp:sp>
    <dsp:sp modelId="{08A07D7E-DE7E-46F6-8BEF-7C5AC0175971}">
      <dsp:nvSpPr>
        <dsp:cNvPr id="0" name=""/>
        <dsp:cNvSpPr/>
      </dsp:nvSpPr>
      <dsp:spPr>
        <a:xfrm>
          <a:off x="2813851" y="2401750"/>
          <a:ext cx="166786" cy="645819"/>
        </a:xfrm>
        <a:custGeom>
          <a:avLst/>
          <a:gdLst/>
          <a:ahLst/>
          <a:cxnLst/>
          <a:rect l="0" t="0" r="0" b="0"/>
          <a:pathLst>
            <a:path>
              <a:moveTo>
                <a:pt x="0" y="645819"/>
              </a:moveTo>
              <a:lnTo>
                <a:pt x="83393" y="645819"/>
              </a:lnTo>
              <a:lnTo>
                <a:pt x="83393" y="0"/>
              </a:lnTo>
              <a:lnTo>
                <a:pt x="166786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80569" y="2707985"/>
        <a:ext cx="33350" cy="33350"/>
      </dsp:txXfrm>
    </dsp:sp>
    <dsp:sp modelId="{E383B71B-A346-47F8-9FDF-C2B89398D875}">
      <dsp:nvSpPr>
        <dsp:cNvPr id="0" name=""/>
        <dsp:cNvSpPr/>
      </dsp:nvSpPr>
      <dsp:spPr>
        <a:xfrm>
          <a:off x="656110" y="2292247"/>
          <a:ext cx="166786" cy="7553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3393" y="0"/>
              </a:lnTo>
              <a:lnTo>
                <a:pt x="83393" y="755322"/>
              </a:lnTo>
              <a:lnTo>
                <a:pt x="166786" y="75532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720166" y="2650570"/>
        <a:ext cx="38675" cy="38675"/>
      </dsp:txXfrm>
    </dsp:sp>
    <dsp:sp modelId="{28AEC556-BD4C-4E82-82C3-D85D618DEC72}">
      <dsp:nvSpPr>
        <dsp:cNvPr id="0" name=""/>
        <dsp:cNvSpPr/>
      </dsp:nvSpPr>
      <dsp:spPr>
        <a:xfrm>
          <a:off x="2813851" y="2033121"/>
          <a:ext cx="1667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66786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93075" y="2074671"/>
        <a:ext cx="8339" cy="8339"/>
      </dsp:txXfrm>
    </dsp:sp>
    <dsp:sp modelId="{E7C12574-5224-4D3F-8B1E-EAB377CFC9DD}">
      <dsp:nvSpPr>
        <dsp:cNvPr id="0" name=""/>
        <dsp:cNvSpPr/>
      </dsp:nvSpPr>
      <dsp:spPr>
        <a:xfrm>
          <a:off x="656110" y="2078841"/>
          <a:ext cx="166786" cy="213406"/>
        </a:xfrm>
        <a:custGeom>
          <a:avLst/>
          <a:gdLst/>
          <a:ahLst/>
          <a:cxnLst/>
          <a:rect l="0" t="0" r="0" b="0"/>
          <a:pathLst>
            <a:path>
              <a:moveTo>
                <a:pt x="0" y="213406"/>
              </a:moveTo>
              <a:lnTo>
                <a:pt x="83393" y="213406"/>
              </a:lnTo>
              <a:lnTo>
                <a:pt x="83393" y="0"/>
              </a:lnTo>
              <a:lnTo>
                <a:pt x="16678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732732" y="2178773"/>
        <a:ext cx="13542" cy="13542"/>
      </dsp:txXfrm>
    </dsp:sp>
    <dsp:sp modelId="{6F2D4B1A-C9BD-4476-9EF1-0C1405D04374}">
      <dsp:nvSpPr>
        <dsp:cNvPr id="0" name=""/>
        <dsp:cNvSpPr/>
      </dsp:nvSpPr>
      <dsp:spPr>
        <a:xfrm>
          <a:off x="2813851" y="1588281"/>
          <a:ext cx="166786" cy="1614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3393" y="0"/>
              </a:lnTo>
              <a:lnTo>
                <a:pt x="83393" y="161454"/>
              </a:lnTo>
              <a:lnTo>
                <a:pt x="166786" y="1614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91441" y="1663206"/>
        <a:ext cx="11606" cy="11606"/>
      </dsp:txXfrm>
    </dsp:sp>
    <dsp:sp modelId="{6400C8B1-8395-4C0F-B172-4B17E03C5973}">
      <dsp:nvSpPr>
        <dsp:cNvPr id="0" name=""/>
        <dsp:cNvSpPr/>
      </dsp:nvSpPr>
      <dsp:spPr>
        <a:xfrm>
          <a:off x="2813851" y="1426827"/>
          <a:ext cx="166786" cy="161454"/>
        </a:xfrm>
        <a:custGeom>
          <a:avLst/>
          <a:gdLst/>
          <a:ahLst/>
          <a:cxnLst/>
          <a:rect l="0" t="0" r="0" b="0"/>
          <a:pathLst>
            <a:path>
              <a:moveTo>
                <a:pt x="0" y="161454"/>
              </a:moveTo>
              <a:lnTo>
                <a:pt x="83393" y="161454"/>
              </a:lnTo>
              <a:lnTo>
                <a:pt x="83393" y="0"/>
              </a:lnTo>
              <a:lnTo>
                <a:pt x="166786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91441" y="1501751"/>
        <a:ext cx="11606" cy="11606"/>
      </dsp:txXfrm>
    </dsp:sp>
    <dsp:sp modelId="{0ECEE83B-F9A1-49A5-8FD4-71750204B13C}">
      <dsp:nvSpPr>
        <dsp:cNvPr id="0" name=""/>
        <dsp:cNvSpPr/>
      </dsp:nvSpPr>
      <dsp:spPr>
        <a:xfrm>
          <a:off x="656110" y="1588281"/>
          <a:ext cx="166786" cy="703965"/>
        </a:xfrm>
        <a:custGeom>
          <a:avLst/>
          <a:gdLst/>
          <a:ahLst/>
          <a:cxnLst/>
          <a:rect l="0" t="0" r="0" b="0"/>
          <a:pathLst>
            <a:path>
              <a:moveTo>
                <a:pt x="0" y="703965"/>
              </a:moveTo>
              <a:lnTo>
                <a:pt x="83393" y="703965"/>
              </a:lnTo>
              <a:lnTo>
                <a:pt x="83393" y="0"/>
              </a:lnTo>
              <a:lnTo>
                <a:pt x="16678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721417" y="1922178"/>
        <a:ext cx="36172" cy="36172"/>
      </dsp:txXfrm>
    </dsp:sp>
    <dsp:sp modelId="{833F9A34-121F-4DB5-BB84-A72521C0FA13}">
      <dsp:nvSpPr>
        <dsp:cNvPr id="0" name=""/>
        <dsp:cNvSpPr/>
      </dsp:nvSpPr>
      <dsp:spPr>
        <a:xfrm>
          <a:off x="2813851" y="942462"/>
          <a:ext cx="166786" cy="1614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3393" y="0"/>
              </a:lnTo>
              <a:lnTo>
                <a:pt x="83393" y="161454"/>
              </a:lnTo>
              <a:lnTo>
                <a:pt x="166786" y="1614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91441" y="1017386"/>
        <a:ext cx="11606" cy="11606"/>
      </dsp:txXfrm>
    </dsp:sp>
    <dsp:sp modelId="{C8B0C285-4E79-41B8-8884-EF4B14E95BDE}">
      <dsp:nvSpPr>
        <dsp:cNvPr id="0" name=""/>
        <dsp:cNvSpPr/>
      </dsp:nvSpPr>
      <dsp:spPr>
        <a:xfrm>
          <a:off x="2813851" y="781007"/>
          <a:ext cx="166786" cy="161454"/>
        </a:xfrm>
        <a:custGeom>
          <a:avLst/>
          <a:gdLst/>
          <a:ahLst/>
          <a:cxnLst/>
          <a:rect l="0" t="0" r="0" b="0"/>
          <a:pathLst>
            <a:path>
              <a:moveTo>
                <a:pt x="0" y="161454"/>
              </a:moveTo>
              <a:lnTo>
                <a:pt x="83393" y="161454"/>
              </a:lnTo>
              <a:lnTo>
                <a:pt x="83393" y="0"/>
              </a:lnTo>
              <a:lnTo>
                <a:pt x="166786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91441" y="855931"/>
        <a:ext cx="11606" cy="11606"/>
      </dsp:txXfrm>
    </dsp:sp>
    <dsp:sp modelId="{7B0F132C-A8A9-4551-B158-A77773BCBFAF}">
      <dsp:nvSpPr>
        <dsp:cNvPr id="0" name=""/>
        <dsp:cNvSpPr/>
      </dsp:nvSpPr>
      <dsp:spPr>
        <a:xfrm>
          <a:off x="656110" y="942462"/>
          <a:ext cx="166786" cy="1349785"/>
        </a:xfrm>
        <a:custGeom>
          <a:avLst/>
          <a:gdLst/>
          <a:ahLst/>
          <a:cxnLst/>
          <a:rect l="0" t="0" r="0" b="0"/>
          <a:pathLst>
            <a:path>
              <a:moveTo>
                <a:pt x="0" y="1349785"/>
              </a:moveTo>
              <a:lnTo>
                <a:pt x="83393" y="1349785"/>
              </a:lnTo>
              <a:lnTo>
                <a:pt x="83393" y="0"/>
              </a:lnTo>
              <a:lnTo>
                <a:pt x="16678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705502" y="1583353"/>
        <a:ext cx="68002" cy="68002"/>
      </dsp:txXfrm>
    </dsp:sp>
    <dsp:sp modelId="{DDF516A3-F837-40E1-B9F6-B933017C3FC3}">
      <dsp:nvSpPr>
        <dsp:cNvPr id="0" name=""/>
        <dsp:cNvSpPr/>
      </dsp:nvSpPr>
      <dsp:spPr>
        <a:xfrm>
          <a:off x="2813851" y="296643"/>
          <a:ext cx="166786" cy="1614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3393" y="0"/>
              </a:lnTo>
              <a:lnTo>
                <a:pt x="83393" y="161454"/>
              </a:lnTo>
              <a:lnTo>
                <a:pt x="166786" y="1614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91441" y="371567"/>
        <a:ext cx="11606" cy="11606"/>
      </dsp:txXfrm>
    </dsp:sp>
    <dsp:sp modelId="{E03FCEB1-E87C-404A-A3BE-CC1F3EA92BB1}">
      <dsp:nvSpPr>
        <dsp:cNvPr id="0" name=""/>
        <dsp:cNvSpPr/>
      </dsp:nvSpPr>
      <dsp:spPr>
        <a:xfrm>
          <a:off x="2813851" y="135188"/>
          <a:ext cx="166786" cy="161454"/>
        </a:xfrm>
        <a:custGeom>
          <a:avLst/>
          <a:gdLst/>
          <a:ahLst/>
          <a:cxnLst/>
          <a:rect l="0" t="0" r="0" b="0"/>
          <a:pathLst>
            <a:path>
              <a:moveTo>
                <a:pt x="0" y="161454"/>
              </a:moveTo>
              <a:lnTo>
                <a:pt x="83393" y="161454"/>
              </a:lnTo>
              <a:lnTo>
                <a:pt x="83393" y="0"/>
              </a:lnTo>
              <a:lnTo>
                <a:pt x="166786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" kern="1200">
            <a:latin typeface="+mn-lt"/>
          </a:endParaRPr>
        </a:p>
      </dsp:txBody>
      <dsp:txXfrm>
        <a:off x="2891441" y="210112"/>
        <a:ext cx="11606" cy="11606"/>
      </dsp:txXfrm>
    </dsp:sp>
    <dsp:sp modelId="{61746302-E04B-4655-8D0E-266D1A83DA58}">
      <dsp:nvSpPr>
        <dsp:cNvPr id="0" name=""/>
        <dsp:cNvSpPr/>
      </dsp:nvSpPr>
      <dsp:spPr>
        <a:xfrm>
          <a:off x="656110" y="296643"/>
          <a:ext cx="166786" cy="1995604"/>
        </a:xfrm>
        <a:custGeom>
          <a:avLst/>
          <a:gdLst/>
          <a:ahLst/>
          <a:cxnLst/>
          <a:rect l="0" t="0" r="0" b="0"/>
          <a:pathLst>
            <a:path>
              <a:moveTo>
                <a:pt x="0" y="1995604"/>
              </a:moveTo>
              <a:lnTo>
                <a:pt x="83393" y="1995604"/>
              </a:lnTo>
              <a:lnTo>
                <a:pt x="83393" y="0"/>
              </a:lnTo>
              <a:lnTo>
                <a:pt x="16678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latin typeface="+mn-lt"/>
          </a:endParaRPr>
        </a:p>
      </dsp:txBody>
      <dsp:txXfrm>
        <a:off x="689439" y="1244381"/>
        <a:ext cx="100128" cy="100128"/>
      </dsp:txXfrm>
    </dsp:sp>
    <dsp:sp modelId="{B95B47A9-BC64-4824-B8AD-B17EC4935F82}">
      <dsp:nvSpPr>
        <dsp:cNvPr id="0" name=""/>
        <dsp:cNvSpPr/>
      </dsp:nvSpPr>
      <dsp:spPr>
        <a:xfrm rot="16200000">
          <a:off x="-1745250" y="2165123"/>
          <a:ext cx="4548475" cy="254247"/>
        </a:xfrm>
        <a:prstGeom prst="rect">
          <a:avLst/>
        </a:prstGeom>
        <a:solidFill>
          <a:srgbClr val="FF6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>
                  <a:lumMod val="95000"/>
                </a:schemeClr>
              </a:solidFill>
              <a:latin typeface="+mn-lt"/>
            </a:rPr>
            <a:t>2 Resources </a:t>
          </a:r>
          <a:r>
            <a:rPr lang="en-US" sz="1400" kern="1200" dirty="0" err="1">
              <a:solidFill>
                <a:schemeClr val="bg1">
                  <a:lumMod val="95000"/>
                </a:schemeClr>
              </a:solidFill>
              <a:latin typeface="+mn-lt"/>
            </a:rPr>
            <a:t>Environmentales</a:t>
          </a:r>
          <a:endParaRPr lang="en-US" sz="1400" kern="120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-1745250" y="2165123"/>
        <a:ext cx="4548475" cy="254247"/>
      </dsp:txXfrm>
    </dsp:sp>
    <dsp:sp modelId="{4CC63CEF-0FFA-40D3-8120-AE1357AE41DF}">
      <dsp:nvSpPr>
        <dsp:cNvPr id="0" name=""/>
        <dsp:cNvSpPr/>
      </dsp:nvSpPr>
      <dsp:spPr>
        <a:xfrm>
          <a:off x="822897" y="102494"/>
          <a:ext cx="1990954" cy="388297"/>
        </a:xfrm>
        <a:prstGeom prst="rect">
          <a:avLst/>
        </a:prstGeom>
        <a:solidFill>
          <a:srgbClr val="FF4C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85000"/>
            <a:buFont typeface="Wingdings 2" panose="05020102010507070707" pitchFamily="18" charset="2"/>
            <a:buNone/>
          </a:pPr>
          <a:r>
            <a:rPr lang="en-CA" sz="1400" kern="1200" dirty="0">
              <a:solidFill>
                <a:schemeClr val="bg1">
                  <a:lumMod val="95000"/>
                </a:schemeClr>
              </a:solidFill>
              <a:latin typeface="+mn-lt"/>
            </a:rPr>
            <a:t>2.1 </a:t>
          </a:r>
          <a:r>
            <a:rPr lang="en-US" sz="1400" kern="1200" dirty="0" err="1">
              <a:solidFill>
                <a:schemeClr val="bg1">
                  <a:lumMod val="95000"/>
                </a:schemeClr>
              </a:solidFill>
              <a:latin typeface="+mn-lt"/>
            </a:rPr>
            <a:t>Ressources</a:t>
          </a:r>
          <a:r>
            <a:rPr lang="en-US" sz="1400" kern="1200" dirty="0">
              <a:solidFill>
                <a:schemeClr val="bg1">
                  <a:lumMod val="95000"/>
                </a:schemeClr>
              </a:solidFill>
              <a:latin typeface="+mn-lt"/>
            </a:rPr>
            <a:t> </a:t>
          </a:r>
          <a:r>
            <a:rPr lang="en-US" sz="1400" kern="1200" dirty="0" err="1">
              <a:solidFill>
                <a:schemeClr val="bg1">
                  <a:lumMod val="95000"/>
                </a:schemeClr>
              </a:solidFill>
              <a:latin typeface="+mn-lt"/>
            </a:rPr>
            <a:t>minérales</a:t>
          </a:r>
          <a:endParaRPr lang="en-US" sz="1400" kern="120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822897" y="102494"/>
        <a:ext cx="1990954" cy="388297"/>
      </dsp:txXfrm>
    </dsp:sp>
    <dsp:sp modelId="{629D7965-6F90-4936-BF1D-F07B94275738}">
      <dsp:nvSpPr>
        <dsp:cNvPr id="0" name=""/>
        <dsp:cNvSpPr/>
      </dsp:nvSpPr>
      <dsp:spPr>
        <a:xfrm>
          <a:off x="2980637" y="5514"/>
          <a:ext cx="4507827" cy="259347"/>
        </a:xfrm>
        <a:prstGeom prst="rect">
          <a:avLst/>
        </a:prstGeom>
        <a:solidFill>
          <a:srgbClr val="F1F15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85000"/>
            <a:buFont typeface="Wingdings 2" panose="05020102010507070707" pitchFamily="18" charset="2"/>
            <a:buNone/>
          </a:pPr>
          <a:r>
            <a:rPr lang="en-CA" sz="1200" kern="1200" dirty="0">
              <a:solidFill>
                <a:schemeClr val="tx1"/>
              </a:solidFill>
              <a:latin typeface="+mn-lt"/>
            </a:rPr>
            <a:t> 2.1.1: </a:t>
          </a:r>
          <a:r>
            <a:rPr lang="fr-FR" sz="1200" kern="1200" dirty="0">
              <a:solidFill>
                <a:schemeClr val="tx1"/>
              </a:solidFill>
              <a:latin typeface="+mn-lt"/>
            </a:rPr>
            <a:t>Stocks et </a:t>
          </a:r>
          <a:r>
            <a:rPr lang="fr-FR" sz="1200" kern="1200" dirty="0">
              <a:solidFill>
                <a:prstClr val="black"/>
              </a:solidFill>
              <a:latin typeface="Constantia"/>
              <a:ea typeface="+mn-ea"/>
              <a:cs typeface="+mn-cs"/>
            </a:rPr>
            <a:t>variations</a:t>
          </a:r>
          <a:r>
            <a:rPr lang="fr-FR" sz="1200" kern="1200" dirty="0">
              <a:solidFill>
                <a:schemeClr val="tx1"/>
              </a:solidFill>
              <a:latin typeface="+mn-lt"/>
            </a:rPr>
            <a:t> des ressources minérales</a:t>
          </a:r>
          <a:endParaRPr lang="en-US" sz="1200" kern="1200" dirty="0">
            <a:solidFill>
              <a:schemeClr val="tx1"/>
            </a:solidFill>
            <a:latin typeface="+mn-lt"/>
          </a:endParaRPr>
        </a:p>
      </dsp:txBody>
      <dsp:txXfrm>
        <a:off x="2980637" y="5514"/>
        <a:ext cx="4507827" cy="259347"/>
      </dsp:txXfrm>
    </dsp:sp>
    <dsp:sp modelId="{D9221796-6D0E-48C0-8E90-113EAC3DAD91}">
      <dsp:nvSpPr>
        <dsp:cNvPr id="0" name=""/>
        <dsp:cNvSpPr/>
      </dsp:nvSpPr>
      <dsp:spPr>
        <a:xfrm>
          <a:off x="2980637" y="328424"/>
          <a:ext cx="4507827" cy="259347"/>
        </a:xfrm>
        <a:prstGeom prst="rect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/>
            </a:buClr>
            <a:buSzPct val="85000"/>
            <a:buFont typeface="Wingdings 2" panose="05020102010507070707" pitchFamily="18" charset="2"/>
            <a:buNone/>
          </a:pPr>
          <a:r>
            <a:rPr lang="en-CA" sz="1200" kern="1200" dirty="0">
              <a:solidFill>
                <a:schemeClr val="tx1"/>
              </a:solidFill>
              <a:latin typeface="+mn-lt"/>
            </a:rPr>
            <a:t> 2.1.2: </a:t>
          </a:r>
          <a:r>
            <a:rPr lang="fr-FR" sz="1200" kern="1200" dirty="0">
              <a:solidFill>
                <a:schemeClr val="tx1"/>
              </a:solidFill>
              <a:latin typeface="+mn-lt"/>
            </a:rPr>
            <a:t>Production et commerce de minéraux</a:t>
          </a:r>
          <a:endParaRPr lang="en-US" sz="1200" kern="1200" dirty="0">
            <a:solidFill>
              <a:schemeClr val="tx1"/>
            </a:solidFill>
            <a:latin typeface="+mn-lt"/>
          </a:endParaRPr>
        </a:p>
      </dsp:txBody>
      <dsp:txXfrm>
        <a:off x="2980637" y="328424"/>
        <a:ext cx="4507827" cy="259347"/>
      </dsp:txXfrm>
    </dsp:sp>
    <dsp:sp modelId="{3BDC3678-74A3-414C-86F0-9710641CA5E5}">
      <dsp:nvSpPr>
        <dsp:cNvPr id="0" name=""/>
        <dsp:cNvSpPr/>
      </dsp:nvSpPr>
      <dsp:spPr>
        <a:xfrm>
          <a:off x="822897" y="715165"/>
          <a:ext cx="1990954" cy="454594"/>
        </a:xfrm>
        <a:prstGeom prst="rect">
          <a:avLst/>
        </a:prstGeom>
        <a:solidFill>
          <a:srgbClr val="F3245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400" kern="1200" dirty="0">
              <a:solidFill>
                <a:schemeClr val="bg1"/>
              </a:solidFill>
              <a:latin typeface="+mn-lt"/>
            </a:rPr>
            <a:t>2.2 </a:t>
          </a:r>
          <a:r>
            <a:rPr lang="en-US" sz="1400" kern="1200" dirty="0" err="1">
              <a:solidFill>
                <a:schemeClr val="bg1"/>
              </a:solidFill>
              <a:latin typeface="+mn-lt"/>
            </a:rPr>
            <a:t>Ressources</a:t>
          </a:r>
          <a:r>
            <a:rPr lang="en-US" sz="1400" kern="1200" dirty="0">
              <a:solidFill>
                <a:schemeClr val="bg1"/>
              </a:solidFill>
              <a:latin typeface="+mn-lt"/>
            </a:rPr>
            <a:t> </a:t>
          </a:r>
          <a:r>
            <a:rPr lang="en-US" sz="1400" kern="1200" dirty="0" err="1">
              <a:solidFill>
                <a:schemeClr val="bg1"/>
              </a:solidFill>
              <a:latin typeface="+mn-lt"/>
            </a:rPr>
            <a:t>énergétiques</a:t>
          </a:r>
          <a:endParaRPr lang="en-CA" sz="1400" kern="1200" dirty="0">
            <a:solidFill>
              <a:schemeClr val="bg1"/>
            </a:solidFill>
            <a:latin typeface="+mn-lt"/>
          </a:endParaRPr>
        </a:p>
      </dsp:txBody>
      <dsp:txXfrm>
        <a:off x="822897" y="715165"/>
        <a:ext cx="1990954" cy="454594"/>
      </dsp:txXfrm>
    </dsp:sp>
    <dsp:sp modelId="{A21055B3-D537-4292-8E36-499730A51F0B}">
      <dsp:nvSpPr>
        <dsp:cNvPr id="0" name=""/>
        <dsp:cNvSpPr/>
      </dsp:nvSpPr>
      <dsp:spPr>
        <a:xfrm>
          <a:off x="2980637" y="651333"/>
          <a:ext cx="4507827" cy="259347"/>
        </a:xfrm>
        <a:prstGeom prst="rect">
          <a:avLst/>
        </a:prstGeom>
        <a:solidFill>
          <a:srgbClr val="F1F15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200" kern="1200" dirty="0">
              <a:solidFill>
                <a:schemeClr val="tx1"/>
              </a:solidFill>
              <a:latin typeface="+mn-lt"/>
            </a:rPr>
            <a:t> 2.2.1: </a:t>
          </a:r>
          <a:r>
            <a:rPr lang="fr-FR" sz="1200" kern="1200" dirty="0">
              <a:solidFill>
                <a:prstClr val="black"/>
              </a:solidFill>
              <a:latin typeface="Constantia"/>
              <a:ea typeface="+mn-ea"/>
              <a:cs typeface="+mn-cs"/>
            </a:rPr>
            <a:t>Stocks et variations des ressources énergétiques</a:t>
          </a:r>
          <a:endParaRPr lang="en-CA" sz="1200" kern="1200" dirty="0">
            <a:solidFill>
              <a:prstClr val="black"/>
            </a:solidFill>
            <a:latin typeface="Constantia"/>
            <a:ea typeface="+mn-ea"/>
            <a:cs typeface="+mn-cs"/>
          </a:endParaRPr>
        </a:p>
      </dsp:txBody>
      <dsp:txXfrm>
        <a:off x="2980637" y="651333"/>
        <a:ext cx="4507827" cy="259347"/>
      </dsp:txXfrm>
    </dsp:sp>
    <dsp:sp modelId="{A9D0B4C8-81F5-45E4-AC06-6C1F89A3B84D}">
      <dsp:nvSpPr>
        <dsp:cNvPr id="0" name=""/>
        <dsp:cNvSpPr/>
      </dsp:nvSpPr>
      <dsp:spPr>
        <a:xfrm>
          <a:off x="2980637" y="974243"/>
          <a:ext cx="4507827" cy="259347"/>
        </a:xfrm>
        <a:prstGeom prst="rect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200" kern="1200" dirty="0">
              <a:solidFill>
                <a:schemeClr val="tx1"/>
              </a:solidFill>
              <a:latin typeface="+mn-lt"/>
            </a:rPr>
            <a:t> 2.2.2: </a:t>
          </a:r>
          <a:r>
            <a:rPr lang="fr-FR" sz="1200" kern="1200" dirty="0">
              <a:solidFill>
                <a:schemeClr val="tx1"/>
              </a:solidFill>
              <a:latin typeface="+mn-lt"/>
            </a:rPr>
            <a:t>Production, commerce et consommation d'énergie</a:t>
          </a:r>
          <a:endParaRPr lang="en-US" sz="1200" kern="1200" dirty="0">
            <a:solidFill>
              <a:schemeClr val="tx1"/>
            </a:solidFill>
            <a:latin typeface="+mn-lt"/>
          </a:endParaRPr>
        </a:p>
      </dsp:txBody>
      <dsp:txXfrm>
        <a:off x="2980637" y="974243"/>
        <a:ext cx="4507827" cy="259347"/>
      </dsp:txXfrm>
    </dsp:sp>
    <dsp:sp modelId="{B70BCA4F-1170-4F3B-88BA-FFC5F75930C8}">
      <dsp:nvSpPr>
        <dsp:cNvPr id="0" name=""/>
        <dsp:cNvSpPr/>
      </dsp:nvSpPr>
      <dsp:spPr>
        <a:xfrm>
          <a:off x="822897" y="1365174"/>
          <a:ext cx="1990954" cy="446214"/>
        </a:xfrm>
        <a:prstGeom prst="rect">
          <a:avLst/>
        </a:prstGeom>
        <a:solidFill>
          <a:srgbClr val="DEA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400" kern="1200" dirty="0">
              <a:solidFill>
                <a:schemeClr val="tx1"/>
              </a:solidFill>
              <a:latin typeface="+mn-lt"/>
            </a:rPr>
            <a:t>2.3 Terre</a:t>
          </a:r>
        </a:p>
      </dsp:txBody>
      <dsp:txXfrm>
        <a:off x="822897" y="1365174"/>
        <a:ext cx="1990954" cy="446214"/>
      </dsp:txXfrm>
    </dsp:sp>
    <dsp:sp modelId="{7B6F7705-8872-4524-BF87-82123579FEF8}">
      <dsp:nvSpPr>
        <dsp:cNvPr id="0" name=""/>
        <dsp:cNvSpPr/>
      </dsp:nvSpPr>
      <dsp:spPr>
        <a:xfrm>
          <a:off x="2980637" y="1297153"/>
          <a:ext cx="4507827" cy="259347"/>
        </a:xfrm>
        <a:prstGeom prst="rect">
          <a:avLst/>
        </a:prstGeom>
        <a:solidFill>
          <a:srgbClr val="FE670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>
                  <a:lumMod val="95000"/>
                </a:schemeClr>
              </a:solidFill>
              <a:latin typeface="+mn-lt"/>
            </a:rPr>
            <a:t> 2.3.1: </a:t>
          </a:r>
          <a:r>
            <a:rPr lang="fr-FR" sz="1200" kern="1200" dirty="0"/>
            <a:t>L'utilisation des terres</a:t>
          </a:r>
          <a:endParaRPr lang="en-CA" sz="1200" kern="120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2980637" y="1297153"/>
        <a:ext cx="4507827" cy="259347"/>
      </dsp:txXfrm>
    </dsp:sp>
    <dsp:sp modelId="{F8D5BFA9-A180-4AF3-ABDC-62E3BC8B5B80}">
      <dsp:nvSpPr>
        <dsp:cNvPr id="0" name=""/>
        <dsp:cNvSpPr/>
      </dsp:nvSpPr>
      <dsp:spPr>
        <a:xfrm>
          <a:off x="2980637" y="1620062"/>
          <a:ext cx="4507827" cy="259347"/>
        </a:xfrm>
        <a:prstGeom prst="rect">
          <a:avLst/>
        </a:prstGeom>
        <a:solidFill>
          <a:srgbClr val="FF6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200" kern="1200" dirty="0">
              <a:solidFill>
                <a:schemeClr val="bg1">
                  <a:lumMod val="95000"/>
                </a:schemeClr>
              </a:solidFill>
              <a:latin typeface="+mn-lt"/>
            </a:rPr>
            <a:t> 2.3.2: </a:t>
          </a:r>
          <a:r>
            <a:rPr lang="fr-FR" sz="1200" kern="1200" dirty="0"/>
            <a:t>Utilisation des terres forestières</a:t>
          </a:r>
          <a:endParaRPr lang="en-US" sz="1200" kern="120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2980637" y="1620062"/>
        <a:ext cx="4507827" cy="259347"/>
      </dsp:txXfrm>
    </dsp:sp>
    <dsp:sp modelId="{2161D7E9-5C6D-4291-89EB-8519C2FB0B91}">
      <dsp:nvSpPr>
        <dsp:cNvPr id="0" name=""/>
        <dsp:cNvSpPr/>
      </dsp:nvSpPr>
      <dsp:spPr>
        <a:xfrm>
          <a:off x="822897" y="1874951"/>
          <a:ext cx="1990954" cy="407780"/>
        </a:xfrm>
        <a:prstGeom prst="rect">
          <a:avLst/>
        </a:prstGeom>
        <a:solidFill>
          <a:srgbClr val="157D6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400" kern="1200" dirty="0">
              <a:solidFill>
                <a:schemeClr val="bg1"/>
              </a:solidFill>
              <a:latin typeface="+mn-lt"/>
            </a:rPr>
            <a:t>2.4 </a:t>
          </a:r>
          <a:r>
            <a:rPr lang="en-US" sz="1400" kern="1200" dirty="0" err="1">
              <a:solidFill>
                <a:schemeClr val="bg1"/>
              </a:solidFill>
              <a:latin typeface="+mn-lt"/>
            </a:rPr>
            <a:t>Ressources</a:t>
          </a:r>
          <a:r>
            <a:rPr lang="en-US" sz="1400" kern="1200" dirty="0">
              <a:solidFill>
                <a:schemeClr val="bg1"/>
              </a:solidFill>
              <a:latin typeface="+mn-lt"/>
            </a:rPr>
            <a:t> </a:t>
          </a:r>
          <a:r>
            <a:rPr lang="en-US" sz="1400" kern="1200" dirty="0" err="1">
              <a:solidFill>
                <a:schemeClr val="bg1"/>
              </a:solidFill>
              <a:latin typeface="+mn-lt"/>
            </a:rPr>
            <a:t>en</a:t>
          </a:r>
          <a:r>
            <a:rPr lang="en-US" sz="1400" kern="1200" dirty="0">
              <a:solidFill>
                <a:schemeClr val="bg1"/>
              </a:solidFill>
              <a:latin typeface="+mn-lt"/>
            </a:rPr>
            <a:t> sols</a:t>
          </a:r>
          <a:endParaRPr lang="en-CA" sz="1400" kern="1200" dirty="0">
            <a:solidFill>
              <a:schemeClr val="bg1"/>
            </a:solidFill>
            <a:latin typeface="+mn-lt"/>
          </a:endParaRPr>
        </a:p>
      </dsp:txBody>
      <dsp:txXfrm>
        <a:off x="822897" y="1874951"/>
        <a:ext cx="1990954" cy="407780"/>
      </dsp:txXfrm>
    </dsp:sp>
    <dsp:sp modelId="{486E566E-6532-4C53-80E2-C241986E4B9D}">
      <dsp:nvSpPr>
        <dsp:cNvPr id="0" name=""/>
        <dsp:cNvSpPr/>
      </dsp:nvSpPr>
      <dsp:spPr>
        <a:xfrm>
          <a:off x="2980637" y="1949167"/>
          <a:ext cx="4507827" cy="259347"/>
        </a:xfrm>
        <a:prstGeom prst="rect">
          <a:avLst/>
        </a:prstGeom>
        <a:solidFill>
          <a:srgbClr val="FF6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>
                  <a:lumMod val="95000"/>
                </a:schemeClr>
              </a:solidFill>
              <a:latin typeface="+mn-lt"/>
            </a:rPr>
            <a:t> 2.4.1: </a:t>
          </a:r>
          <a:r>
            <a:rPr lang="fr-FR" sz="1200" kern="1200" dirty="0"/>
            <a:t>Ressources en sols</a:t>
          </a:r>
          <a:endParaRPr lang="en-CA" sz="1200" kern="120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2980637" y="1949167"/>
        <a:ext cx="4507827" cy="259347"/>
      </dsp:txXfrm>
    </dsp:sp>
    <dsp:sp modelId="{7EB71A80-E56A-4E63-B5AC-54332387D4E7}">
      <dsp:nvSpPr>
        <dsp:cNvPr id="0" name=""/>
        <dsp:cNvSpPr/>
      </dsp:nvSpPr>
      <dsp:spPr>
        <a:xfrm>
          <a:off x="822897" y="2771925"/>
          <a:ext cx="1990954" cy="551290"/>
        </a:xfrm>
        <a:prstGeom prst="rect">
          <a:avLst/>
        </a:prstGeom>
        <a:solidFill>
          <a:srgbClr val="76B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400" kern="1200" dirty="0">
              <a:solidFill>
                <a:schemeClr val="bg1"/>
              </a:solidFill>
              <a:latin typeface="+mn-lt"/>
            </a:rPr>
            <a:t>2.5 </a:t>
          </a:r>
          <a:r>
            <a:rPr lang="en-US" sz="1400" kern="1200" dirty="0" err="1">
              <a:solidFill>
                <a:schemeClr val="bg1"/>
              </a:solidFill>
              <a:latin typeface="+mn-lt"/>
            </a:rPr>
            <a:t>Ressources</a:t>
          </a:r>
          <a:r>
            <a:rPr lang="en-US" sz="1400" kern="1200" dirty="0">
              <a:solidFill>
                <a:schemeClr val="bg1"/>
              </a:solidFill>
              <a:latin typeface="+mn-lt"/>
            </a:rPr>
            <a:t> </a:t>
          </a:r>
          <a:r>
            <a:rPr lang="en-US" sz="1400" kern="1200" dirty="0" err="1">
              <a:solidFill>
                <a:schemeClr val="bg1"/>
              </a:solidFill>
              <a:latin typeface="+mn-lt"/>
            </a:rPr>
            <a:t>biologiques</a:t>
          </a:r>
          <a:endParaRPr lang="en-CA" sz="1400" kern="1200" dirty="0">
            <a:solidFill>
              <a:schemeClr val="bg1"/>
            </a:solidFill>
            <a:latin typeface="+mn-lt"/>
          </a:endParaRPr>
        </a:p>
      </dsp:txBody>
      <dsp:txXfrm>
        <a:off x="822897" y="2771925"/>
        <a:ext cx="1990954" cy="551290"/>
      </dsp:txXfrm>
    </dsp:sp>
    <dsp:sp modelId="{EFF5C663-25ED-461C-8765-3F800781F9BA}">
      <dsp:nvSpPr>
        <dsp:cNvPr id="0" name=""/>
        <dsp:cNvSpPr/>
      </dsp:nvSpPr>
      <dsp:spPr>
        <a:xfrm>
          <a:off x="2980637" y="2272076"/>
          <a:ext cx="4507827" cy="259347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/>
              </a:solidFill>
              <a:latin typeface="+mn-lt"/>
            </a:rPr>
            <a:t> 2.5.1: </a:t>
          </a:r>
          <a:r>
            <a:rPr lang="en-US" sz="1200" kern="1200" dirty="0" err="1">
              <a:solidFill>
                <a:schemeClr val="bg1"/>
              </a:solidFill>
              <a:latin typeface="+mn-lt"/>
            </a:rPr>
            <a:t>Ressources</a:t>
          </a:r>
          <a:r>
            <a:rPr lang="en-US" sz="1200" kern="1200" dirty="0">
              <a:solidFill>
                <a:schemeClr val="bg1"/>
              </a:solidFill>
              <a:latin typeface="+mn-lt"/>
            </a:rPr>
            <a:t> </a:t>
          </a:r>
          <a:r>
            <a:rPr lang="en-US" sz="1200" kern="1200" dirty="0" err="1">
              <a:solidFill>
                <a:schemeClr val="bg1"/>
              </a:solidFill>
              <a:latin typeface="+mn-lt"/>
            </a:rPr>
            <a:t>en</a:t>
          </a:r>
          <a:r>
            <a:rPr lang="en-US" sz="1200" kern="1200" dirty="0">
              <a:solidFill>
                <a:schemeClr val="bg1"/>
              </a:solidFill>
              <a:latin typeface="+mn-lt"/>
            </a:rPr>
            <a:t> </a:t>
          </a:r>
          <a:r>
            <a:rPr lang="en-US" sz="1200" kern="1200" dirty="0" err="1">
              <a:solidFill>
                <a:schemeClr val="bg1"/>
              </a:solidFill>
              <a:latin typeface="+mn-lt"/>
            </a:rPr>
            <a:t>bois</a:t>
          </a:r>
          <a:endParaRPr lang="en-CA" sz="1200" kern="1200" dirty="0">
            <a:solidFill>
              <a:schemeClr val="bg1"/>
            </a:solidFill>
            <a:latin typeface="+mn-lt"/>
          </a:endParaRPr>
        </a:p>
      </dsp:txBody>
      <dsp:txXfrm>
        <a:off x="2980637" y="2272076"/>
        <a:ext cx="4507827" cy="259347"/>
      </dsp:txXfrm>
    </dsp:sp>
    <dsp:sp modelId="{D3621616-8666-4BB5-89BB-1F6E42E7A34D}">
      <dsp:nvSpPr>
        <dsp:cNvPr id="0" name=""/>
        <dsp:cNvSpPr/>
      </dsp:nvSpPr>
      <dsp:spPr>
        <a:xfrm>
          <a:off x="2980637" y="2594986"/>
          <a:ext cx="4507827" cy="259347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/>
              </a:solidFill>
              <a:latin typeface="+mn-lt"/>
            </a:rPr>
            <a:t> 2.5.2: </a:t>
          </a:r>
          <a:r>
            <a:rPr lang="en-US" sz="1200" kern="1200" dirty="0" err="1">
              <a:solidFill>
                <a:schemeClr val="bg1"/>
              </a:solidFill>
              <a:latin typeface="+mn-lt"/>
            </a:rPr>
            <a:t>Ressources</a:t>
          </a:r>
          <a:r>
            <a:rPr lang="en-US" sz="1200" kern="1200" dirty="0">
              <a:solidFill>
                <a:schemeClr val="bg1"/>
              </a:solidFill>
              <a:latin typeface="+mn-lt"/>
            </a:rPr>
            <a:t> </a:t>
          </a:r>
          <a:r>
            <a:rPr lang="en-US" sz="1200" kern="1200" dirty="0" err="1">
              <a:solidFill>
                <a:schemeClr val="bg1"/>
              </a:solidFill>
              <a:latin typeface="+mn-lt"/>
            </a:rPr>
            <a:t>aquatiques</a:t>
          </a:r>
          <a:endParaRPr lang="en-US" sz="1200" kern="1200" dirty="0">
            <a:solidFill>
              <a:schemeClr val="bg1"/>
            </a:solidFill>
            <a:latin typeface="+mn-lt"/>
          </a:endParaRPr>
        </a:p>
      </dsp:txBody>
      <dsp:txXfrm>
        <a:off x="2980637" y="2594986"/>
        <a:ext cx="4507827" cy="259347"/>
      </dsp:txXfrm>
    </dsp:sp>
    <dsp:sp modelId="{09EAEB89-49E9-4155-A1FA-B409424B5D60}">
      <dsp:nvSpPr>
        <dsp:cNvPr id="0" name=""/>
        <dsp:cNvSpPr/>
      </dsp:nvSpPr>
      <dsp:spPr>
        <a:xfrm>
          <a:off x="2980637" y="2917896"/>
          <a:ext cx="4507827" cy="259347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/>
              </a:solidFill>
              <a:latin typeface="+mn-lt"/>
            </a:rPr>
            <a:t> 2.5.3: Cultures</a:t>
          </a:r>
        </a:p>
      </dsp:txBody>
      <dsp:txXfrm>
        <a:off x="2980637" y="2917896"/>
        <a:ext cx="4507827" cy="259347"/>
      </dsp:txXfrm>
    </dsp:sp>
    <dsp:sp modelId="{DCA306D9-2D5B-4DE2-BB4E-7EA4FE3F6C1B}">
      <dsp:nvSpPr>
        <dsp:cNvPr id="0" name=""/>
        <dsp:cNvSpPr/>
      </dsp:nvSpPr>
      <dsp:spPr>
        <a:xfrm>
          <a:off x="2980637" y="3240805"/>
          <a:ext cx="4507827" cy="259347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/>
              </a:solidFill>
              <a:latin typeface="+mn-lt"/>
            </a:rPr>
            <a:t> 2.5.4: </a:t>
          </a:r>
          <a:r>
            <a:rPr lang="en-US" sz="1200" kern="1200" dirty="0" err="1">
              <a:solidFill>
                <a:schemeClr val="bg1"/>
              </a:solidFill>
              <a:latin typeface="+mn-lt"/>
            </a:rPr>
            <a:t>Bétail</a:t>
          </a:r>
          <a:endParaRPr lang="en-US" sz="1200" kern="1200" dirty="0">
            <a:solidFill>
              <a:schemeClr val="bg1"/>
            </a:solidFill>
            <a:latin typeface="+mn-lt"/>
          </a:endParaRPr>
        </a:p>
      </dsp:txBody>
      <dsp:txXfrm>
        <a:off x="2980637" y="3240805"/>
        <a:ext cx="4507827" cy="259347"/>
      </dsp:txXfrm>
    </dsp:sp>
    <dsp:sp modelId="{82802C42-E4A2-4C1A-86DA-2B8915F41468}">
      <dsp:nvSpPr>
        <dsp:cNvPr id="0" name=""/>
        <dsp:cNvSpPr/>
      </dsp:nvSpPr>
      <dsp:spPr>
        <a:xfrm>
          <a:off x="2980637" y="3563715"/>
          <a:ext cx="4507827" cy="259347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200" kern="1200" dirty="0">
              <a:solidFill>
                <a:schemeClr val="bg1"/>
              </a:solidFill>
              <a:latin typeface="+mn-lt"/>
            </a:rPr>
            <a:t> 2.5.5: </a:t>
          </a:r>
          <a:r>
            <a:rPr lang="fr-FR" sz="1200" kern="1200" dirty="0">
              <a:solidFill>
                <a:schemeClr val="bg1"/>
              </a:solidFill>
              <a:latin typeface="+mn-lt"/>
            </a:rPr>
            <a:t>Autres ressources biologiques non cultivées</a:t>
          </a:r>
          <a:endParaRPr lang="en-US" sz="1200" kern="1200" dirty="0">
            <a:solidFill>
              <a:schemeClr val="bg1"/>
            </a:solidFill>
            <a:latin typeface="+mn-lt"/>
          </a:endParaRPr>
        </a:p>
      </dsp:txBody>
      <dsp:txXfrm>
        <a:off x="2980637" y="3563715"/>
        <a:ext cx="4507827" cy="259347"/>
      </dsp:txXfrm>
    </dsp:sp>
    <dsp:sp modelId="{54BD7E62-68E0-4A3A-9505-112C9560C83C}">
      <dsp:nvSpPr>
        <dsp:cNvPr id="0" name=""/>
        <dsp:cNvSpPr/>
      </dsp:nvSpPr>
      <dsp:spPr>
        <a:xfrm>
          <a:off x="822897" y="3873507"/>
          <a:ext cx="1990954" cy="608493"/>
        </a:xfrm>
        <a:prstGeom prst="rect">
          <a:avLst/>
        </a:prstGeom>
        <a:solidFill>
          <a:srgbClr val="6C9E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400" kern="1200" dirty="0">
              <a:solidFill>
                <a:schemeClr val="tx1"/>
              </a:solidFill>
              <a:latin typeface="+mn-lt"/>
            </a:rPr>
            <a:t>2.6 </a:t>
          </a:r>
          <a:r>
            <a:rPr lang="en-US" sz="1400" kern="1200" dirty="0" err="1">
              <a:solidFill>
                <a:schemeClr val="tx1"/>
              </a:solidFill>
              <a:latin typeface="+mn-lt"/>
            </a:rPr>
            <a:t>Ressources</a:t>
          </a:r>
          <a:r>
            <a:rPr lang="en-US" sz="1400" kern="1200" dirty="0">
              <a:solidFill>
                <a:schemeClr val="tx1"/>
              </a:solidFill>
              <a:latin typeface="+mn-lt"/>
            </a:rPr>
            <a:t> </a:t>
          </a:r>
          <a:r>
            <a:rPr lang="en-US" sz="1400" kern="1200" dirty="0" err="1">
              <a:solidFill>
                <a:schemeClr val="tx1"/>
              </a:solidFill>
              <a:latin typeface="+mn-lt"/>
            </a:rPr>
            <a:t>en</a:t>
          </a:r>
          <a:r>
            <a:rPr lang="en-US" sz="1400" kern="1200" dirty="0">
              <a:solidFill>
                <a:schemeClr val="tx1"/>
              </a:solidFill>
              <a:latin typeface="+mn-lt"/>
            </a:rPr>
            <a:t> </a:t>
          </a:r>
          <a:r>
            <a:rPr lang="en-US" sz="1400" kern="1200" dirty="0" err="1">
              <a:solidFill>
                <a:schemeClr val="tx1"/>
              </a:solidFill>
              <a:latin typeface="+mn-lt"/>
            </a:rPr>
            <a:t>eau</a:t>
          </a:r>
          <a:endParaRPr lang="en-CA" sz="1400" kern="1200" dirty="0">
            <a:solidFill>
              <a:schemeClr val="tx1"/>
            </a:solidFill>
            <a:latin typeface="+mn-lt"/>
          </a:endParaRPr>
        </a:p>
      </dsp:txBody>
      <dsp:txXfrm>
        <a:off x="822897" y="3873507"/>
        <a:ext cx="1990954" cy="608493"/>
      </dsp:txXfrm>
    </dsp:sp>
    <dsp:sp modelId="{57BEE70F-BC66-44E4-A0A3-7450C66F32FD}">
      <dsp:nvSpPr>
        <dsp:cNvPr id="0" name=""/>
        <dsp:cNvSpPr/>
      </dsp:nvSpPr>
      <dsp:spPr>
        <a:xfrm>
          <a:off x="2980637" y="3886625"/>
          <a:ext cx="4507827" cy="259347"/>
        </a:xfrm>
        <a:prstGeom prst="rect">
          <a:avLst/>
        </a:prstGeom>
        <a:solidFill>
          <a:srgbClr val="DEA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+mn-lt"/>
            </a:rPr>
            <a:t> 2.6.1: </a:t>
          </a:r>
          <a:r>
            <a:rPr lang="fr-FR" sz="1200" kern="1200" dirty="0">
              <a:solidFill>
                <a:prstClr val="black"/>
              </a:solidFill>
              <a:latin typeface="Constantia"/>
              <a:ea typeface="+mn-ea"/>
              <a:cs typeface="+mn-cs"/>
            </a:rPr>
            <a:t>Ressources en eau</a:t>
          </a:r>
          <a:endParaRPr lang="en-CA" sz="1200" kern="1200" dirty="0">
            <a:solidFill>
              <a:prstClr val="black"/>
            </a:solidFill>
            <a:latin typeface="Constantia"/>
            <a:ea typeface="+mn-ea"/>
            <a:cs typeface="+mn-cs"/>
          </a:endParaRPr>
        </a:p>
      </dsp:txBody>
      <dsp:txXfrm>
        <a:off x="2980637" y="3886625"/>
        <a:ext cx="4507827" cy="259347"/>
      </dsp:txXfrm>
    </dsp:sp>
    <dsp:sp modelId="{7AB14539-31A6-4D7B-8518-D0533FF3B59D}">
      <dsp:nvSpPr>
        <dsp:cNvPr id="0" name=""/>
        <dsp:cNvSpPr/>
      </dsp:nvSpPr>
      <dsp:spPr>
        <a:xfrm>
          <a:off x="2980637" y="4209534"/>
          <a:ext cx="4507827" cy="259347"/>
        </a:xfrm>
        <a:prstGeom prst="rect">
          <a:avLst/>
        </a:prstGeom>
        <a:solidFill>
          <a:srgbClr val="DEA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200" kern="1200" dirty="0">
              <a:solidFill>
                <a:schemeClr val="tx1"/>
              </a:solidFill>
              <a:latin typeface="+mn-lt"/>
            </a:rPr>
            <a:t> 2.6.2: </a:t>
          </a:r>
          <a:r>
            <a:rPr lang="fr-FR" sz="1200" kern="1200" dirty="0">
              <a:solidFill>
                <a:schemeClr val="tx1"/>
              </a:solidFill>
              <a:latin typeface="+mn-lt"/>
            </a:rPr>
            <a:t>Abstraction, utilisation et restitution de l'eau</a:t>
          </a:r>
          <a:endParaRPr lang="en-US" sz="1200" kern="1200" dirty="0">
            <a:solidFill>
              <a:schemeClr val="tx1"/>
            </a:solidFill>
            <a:latin typeface="+mn-lt"/>
          </a:endParaRPr>
        </a:p>
      </dsp:txBody>
      <dsp:txXfrm>
        <a:off x="2980637" y="4209534"/>
        <a:ext cx="4507827" cy="2593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191981-7663-4A9D-B59B-8AFC747EF511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4F098-84AE-407B-B54D-1F21ED0129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5818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baseline="0" dirty="0" err="1"/>
              <a:t>Je</a:t>
            </a:r>
            <a:r>
              <a:rPr lang="en-GB" baseline="0" dirty="0"/>
              <a:t> </a:t>
            </a:r>
            <a:r>
              <a:rPr lang="en-GB" baseline="0" dirty="0" err="1"/>
              <a:t>veux</a:t>
            </a:r>
            <a:r>
              <a:rPr lang="en-GB" baseline="0" dirty="0"/>
              <a:t> </a:t>
            </a:r>
            <a:r>
              <a:rPr lang="en-GB" baseline="0" dirty="0" err="1"/>
              <a:t>couvrir</a:t>
            </a:r>
            <a:r>
              <a:rPr lang="en-GB" baseline="0" dirty="0"/>
              <a:t> un apercu sur le </a:t>
            </a:r>
            <a:r>
              <a:rPr lang="en-GB" baseline="0" dirty="0" err="1"/>
              <a:t>composant</a:t>
            </a:r>
            <a:r>
              <a:rPr lang="en-GB" baseline="0" dirty="0"/>
              <a:t> 2 du Cadre pour le Development des </a:t>
            </a:r>
            <a:r>
              <a:rPr lang="en-GB" baseline="0" dirty="0" err="1"/>
              <a:t>Statistiques</a:t>
            </a:r>
            <a:r>
              <a:rPr lang="en-GB" baseline="0" dirty="0"/>
              <a:t> de </a:t>
            </a:r>
            <a:r>
              <a:rPr lang="en-GB" baseline="0" dirty="0" err="1"/>
              <a:t>l’Environnement</a:t>
            </a:r>
            <a:r>
              <a:rPr lang="en-GB" baseline="0" dirty="0"/>
              <a:t>, </a:t>
            </a:r>
            <a:r>
              <a:rPr lang="en-GB" baseline="0" dirty="0"/>
              <a:t>les resources </a:t>
            </a:r>
            <a:r>
              <a:rPr lang="en-GB" baseline="0" dirty="0" err="1"/>
              <a:t>environnementales</a:t>
            </a:r>
            <a:r>
              <a:rPr lang="en-GB" baseline="0" dirty="0"/>
              <a:t> </a:t>
            </a:r>
            <a:r>
              <a:rPr lang="en-GB" baseline="0" dirty="0"/>
              <a:t>et </a:t>
            </a:r>
            <a:r>
              <a:rPr lang="en-GB" baseline="0" dirty="0" err="1"/>
              <a:t>leur</a:t>
            </a:r>
            <a:r>
              <a:rPr lang="en-GB" baseline="0" dirty="0"/>
              <a:t> utilisation (Le </a:t>
            </a:r>
            <a:r>
              <a:rPr lang="fr-FR" dirty="0"/>
              <a:t>Cadre pour le développement des statistiques de l'environnement)</a:t>
            </a:r>
            <a:r>
              <a:rPr lang="en-GB" baseline="0" dirty="0"/>
              <a:t> (CDSE).</a:t>
            </a:r>
          </a:p>
          <a:p>
            <a:pPr algn="l"/>
            <a:r>
              <a:rPr lang="fr-FR" dirty="0"/>
              <a:t>Certains d'entre vous sont plus experts que moi sur certains sujets. N'hésitez pas à poser des questions de clarification.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22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/>
              <a:t>un </a:t>
            </a:r>
            <a:r>
              <a:rPr lang="en-US" b="1" baseline="0" dirty="0" err="1"/>
              <a:t>autre</a:t>
            </a:r>
            <a:r>
              <a:rPr lang="en-US" b="1" baseline="0" dirty="0"/>
              <a:t> example sur les resources </a:t>
            </a:r>
            <a:r>
              <a:rPr lang="en-US" b="1" baseline="0" dirty="0" err="1"/>
              <a:t>en</a:t>
            </a:r>
            <a:r>
              <a:rPr lang="en-US" b="1" baseline="0" dirty="0"/>
              <a:t> sol sous-</a:t>
            </a:r>
            <a:r>
              <a:rPr lang="en-US" b="1" baseline="0" dirty="0" err="1"/>
              <a:t>composante</a:t>
            </a:r>
            <a:r>
              <a:rPr lang="en-US" b="1" baseline="0" dirty="0"/>
              <a:t> 2.4 de la </a:t>
            </a:r>
            <a:r>
              <a:rPr lang="en-US" b="1" baseline="0" dirty="0" err="1"/>
              <a:t>composante</a:t>
            </a:r>
            <a:r>
              <a:rPr lang="en-US" b="1" baseline="0" dirty="0"/>
              <a:t> 2, le </a:t>
            </a:r>
            <a:r>
              <a:rPr lang="en-US" b="1" baseline="0" dirty="0" err="1"/>
              <a:t>sujet</a:t>
            </a:r>
            <a:r>
              <a:rPr lang="en-US" b="1" baseline="0" dirty="0"/>
              <a:t> 2.4.1 sur </a:t>
            </a:r>
            <a:r>
              <a:rPr lang="fr-FR" b="1" dirty="0"/>
              <a:t>Ressources en sol </a:t>
            </a:r>
            <a:r>
              <a:rPr lang="en-US" b="1" baseline="0" dirty="0"/>
              <a:t>et les lien avec SCEE </a:t>
            </a:r>
            <a:endParaRPr lang="en-US" b="1" dirty="0"/>
          </a:p>
          <a:p>
            <a:r>
              <a:rPr lang="fr-FR" dirty="0"/>
              <a:t>Sous-composante 2.4: Ressources en sol</a:t>
            </a:r>
          </a:p>
          <a:p>
            <a:r>
              <a:rPr lang="fr-FR" dirty="0"/>
              <a:t>	Sujet 2.4.1: Ressources en sol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98604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De plus amples recherches sont requises pour élaborer les statistiques nécessaires à ce sujet.</a:t>
            </a:r>
          </a:p>
          <a:p>
            <a:r>
              <a:rPr lang="fr-FR" dirty="0"/>
              <a:t>Proposer des comptes SCEE pour les ressources en sols: Surface et volume par type de sol Type et état du sol par type d'utilisation du sol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81542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15</a:t>
            </a:r>
            <a:r>
              <a:rPr lang="en-CA" baseline="0" dirty="0"/>
              <a:t> minutes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60076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60076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Niveau</a:t>
            </a:r>
            <a:r>
              <a:rPr lang="en-US" dirty="0"/>
              <a:t> 2</a:t>
            </a:r>
          </a:p>
          <a:p>
            <a:endParaRPr lang="en-US" dirty="0"/>
          </a:p>
          <a:p>
            <a:r>
              <a:rPr lang="en-US" dirty="0"/>
              <a:t>Sous-</a:t>
            </a:r>
            <a:r>
              <a:rPr lang="en-US" dirty="0" err="1"/>
              <a:t>composante</a:t>
            </a:r>
            <a:r>
              <a:rPr lang="en-US" dirty="0"/>
              <a:t>:</a:t>
            </a:r>
            <a:r>
              <a:rPr lang="en-US" baseline="0" dirty="0"/>
              <a:t> Resources </a:t>
            </a:r>
            <a:r>
              <a:rPr lang="en-US" baseline="0" dirty="0" err="1"/>
              <a:t>bilogiques</a:t>
            </a:r>
            <a:endParaRPr lang="en-US" baseline="0" dirty="0"/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Sous-</a:t>
            </a:r>
            <a:r>
              <a:rPr lang="en-US" dirty="0" err="1"/>
              <a:t>composante</a:t>
            </a:r>
            <a:r>
              <a:rPr lang="en-US" dirty="0"/>
              <a:t>:</a:t>
            </a:r>
            <a:r>
              <a:rPr lang="en-US" baseline="0" dirty="0"/>
              <a:t> Resources </a:t>
            </a:r>
            <a:r>
              <a:rPr lang="en-US" baseline="0" dirty="0" err="1"/>
              <a:t>d’eau</a:t>
            </a:r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16504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Sous-</a:t>
            </a:r>
            <a:r>
              <a:rPr lang="en-US" dirty="0" err="1"/>
              <a:t>composante</a:t>
            </a:r>
            <a:r>
              <a:rPr lang="en-US" dirty="0"/>
              <a:t> 2.5 : </a:t>
            </a:r>
            <a:r>
              <a:rPr lang="en-US" dirty="0" err="1"/>
              <a:t>Ressources</a:t>
            </a:r>
            <a:r>
              <a:rPr lang="en-US" dirty="0"/>
              <a:t> </a:t>
            </a:r>
            <a:r>
              <a:rPr lang="en-US" dirty="0" err="1"/>
              <a:t>biologiques</a:t>
            </a:r>
            <a:endParaRPr lang="en-US" dirty="0"/>
          </a:p>
          <a:p>
            <a:r>
              <a:rPr lang="fr-FR" sz="1200" dirty="0">
                <a:solidFill>
                  <a:schemeClr val="accent6">
                    <a:lumMod val="75000"/>
                  </a:schemeClr>
                </a:solidFill>
              </a:rPr>
              <a:t>Cadre pour le développement des statistiques de l'environnement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7152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Sujet 2.5.1: Ressources en bois</a:t>
            </a:r>
          </a:p>
          <a:p>
            <a:r>
              <a:rPr lang="fr-FR" sz="1200" dirty="0">
                <a:solidFill>
                  <a:schemeClr val="accent6">
                    <a:lumMod val="75000"/>
                  </a:schemeClr>
                </a:solidFill>
              </a:rPr>
              <a:t>Cadre pour le développement des statistiques de l'environnement</a:t>
            </a:r>
            <a:endParaRPr lang="fr-FR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18366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Sujet 2.5.1: Ressources en bois</a:t>
            </a:r>
          </a:p>
          <a:p>
            <a:pPr marL="228600" indent="-228600">
              <a:buAutoNum type="alphaLcPeriod"/>
            </a:pPr>
            <a:r>
              <a:rPr lang="en-US" dirty="0" err="1"/>
              <a:t>Ressources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bois</a:t>
            </a:r>
            <a:endParaRPr lang="en-US" dirty="0"/>
          </a:p>
          <a:p>
            <a:pPr marL="228600" indent="-228600">
              <a:buAutoNum type="alphaLcPeriod"/>
            </a:pPr>
            <a:r>
              <a:rPr lang="en-US" dirty="0" err="1"/>
              <a:t>Quantités</a:t>
            </a:r>
            <a:r>
              <a:rPr lang="en-US" dirty="0"/>
              <a:t> </a:t>
            </a:r>
            <a:r>
              <a:rPr lang="en-US" dirty="0" err="1"/>
              <a:t>utilisées</a:t>
            </a:r>
            <a:r>
              <a:rPr lang="en-US" dirty="0"/>
              <a:t>:</a:t>
            </a:r>
          </a:p>
          <a:p>
            <a:pPr marL="228600" indent="-228600">
              <a:buAutoNum type="alphaLcPeriod"/>
            </a:pPr>
            <a:r>
              <a:rPr lang="en-US" dirty="0"/>
              <a:t>Production </a:t>
            </a:r>
            <a:r>
              <a:rPr lang="en-US" dirty="0" err="1"/>
              <a:t>forestière</a:t>
            </a:r>
            <a:endParaRPr lang="en-US" dirty="0"/>
          </a:p>
          <a:p>
            <a:pPr marL="228600" indent="-228600">
              <a:buAutoNum type="alphaLcPeriod"/>
            </a:pPr>
            <a:r>
              <a:rPr lang="fr-FR" dirty="0"/>
              <a:t>Production de bois de feu</a:t>
            </a:r>
          </a:p>
          <a:p>
            <a:pPr marL="228600" indent="-228600">
              <a:buAutoNum type="alphaLcPeriod"/>
            </a:pPr>
            <a:r>
              <a:rPr lang="fr-FR" dirty="0"/>
              <a:t>Importations de produits forestiers</a:t>
            </a:r>
          </a:p>
          <a:p>
            <a:pPr marL="228600" indent="-228600">
              <a:buAutoNum type="alphaLcPeriod"/>
            </a:pPr>
            <a:r>
              <a:rPr lang="fr-FR" dirty="0"/>
              <a:t>Exportations de produits forestiers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41934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FAO:</a:t>
            </a:r>
            <a:r>
              <a:rPr lang="fr-FR" baseline="0" dirty="0"/>
              <a:t> </a:t>
            </a:r>
            <a:r>
              <a:rPr lang="fr-FR" dirty="0"/>
              <a:t>Organisation pour l'alimentation et l'agriculture</a:t>
            </a:r>
          </a:p>
          <a:p>
            <a:r>
              <a:rPr lang="fr-FR" dirty="0"/>
              <a:t>Sujet 2.5.1: Ressources en bois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52456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Sujet</a:t>
            </a:r>
            <a:r>
              <a:rPr lang="en-US" dirty="0"/>
              <a:t> 2.5.2: </a:t>
            </a:r>
            <a:r>
              <a:rPr lang="en-US" dirty="0" err="1"/>
              <a:t>Ressources</a:t>
            </a:r>
            <a:r>
              <a:rPr lang="en-US" dirty="0"/>
              <a:t> </a:t>
            </a:r>
            <a:r>
              <a:rPr lang="en-US" dirty="0" err="1"/>
              <a:t>aquatiques</a:t>
            </a:r>
            <a:endParaRPr lang="en-US" dirty="0"/>
          </a:p>
          <a:p>
            <a:pPr marL="228600" indent="-228600">
              <a:buAutoNum type="alphaLcPeriod"/>
            </a:pPr>
            <a:r>
              <a:rPr lang="fr-FR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Production de pêche de capture</a:t>
            </a:r>
          </a:p>
          <a:p>
            <a:pPr marL="228600" indent="-228600">
              <a:buAutoNum type="alphaLcPeriod"/>
            </a:pPr>
            <a:r>
              <a:rPr lang="fr-FR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Production aquacole</a:t>
            </a:r>
          </a:p>
          <a:p>
            <a:pPr marL="228600" indent="-228600">
              <a:buAutoNum type="alphaLcPeriod"/>
            </a:pP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Importations de poisson et de produits de la pêche</a:t>
            </a:r>
          </a:p>
          <a:p>
            <a:pPr marL="228600" indent="-228600">
              <a:buAutoNum type="alphaLcPeriod"/>
            </a:pP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Exportations de poisson et de produits de la pêche</a:t>
            </a:r>
          </a:p>
          <a:p>
            <a:pPr marL="228600" indent="-228600">
              <a:buAutoNum type="alphaLcPeriod"/>
            </a:pP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Quantités utilisées</a:t>
            </a:r>
            <a:endParaRPr lang="fr-FR" dirty="0"/>
          </a:p>
          <a:p>
            <a:pPr marL="228600" indent="-228600">
              <a:buAutoNum type="alphaLcPeriod"/>
            </a:pP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Ressources aquatiques</a:t>
            </a:r>
            <a:r>
              <a:rPr lang="fr-FR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8087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Un apercu sur les resources environmental,</a:t>
            </a:r>
            <a:r>
              <a:rPr lang="en-US" baseline="0" dirty="0"/>
              <a:t> </a:t>
            </a:r>
            <a:r>
              <a:rPr lang="en-US" baseline="0" dirty="0" err="1"/>
              <a:t>leur</a:t>
            </a:r>
            <a:r>
              <a:rPr lang="en-US" baseline="0" dirty="0"/>
              <a:t> utilization </a:t>
            </a:r>
            <a:r>
              <a:rPr lang="en-US" dirty="0"/>
              <a:t>et </a:t>
            </a:r>
            <a:r>
              <a:rPr lang="en-US" dirty="0" err="1"/>
              <a:t>l’alignement</a:t>
            </a:r>
            <a:r>
              <a:rPr lang="en-US" baseline="0" dirty="0"/>
              <a:t> avec le </a:t>
            </a:r>
            <a:r>
              <a:rPr lang="fr-F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Système de Comptabilité Economique Environnementale (SCEE)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3563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FAO:</a:t>
            </a:r>
            <a:r>
              <a:rPr lang="fr-FR" baseline="0" dirty="0"/>
              <a:t> </a:t>
            </a:r>
            <a:r>
              <a:rPr lang="fr-FR" dirty="0"/>
              <a:t>Organisation pour l'alimentation et l'agriculture</a:t>
            </a:r>
          </a:p>
          <a:p>
            <a:r>
              <a:rPr lang="fr-FR" dirty="0"/>
              <a:t>Sujet 2.5.1: Ressources en bois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le Système de comptabilité économique et environnementale (SCEE)</a:t>
            </a:r>
            <a:endParaRPr lang="fr-FR" baseline="0" dirty="0"/>
          </a:p>
          <a:p>
            <a:endParaRPr lang="fr-FR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98242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Sujet</a:t>
            </a:r>
            <a:r>
              <a:rPr lang="en-US" dirty="0"/>
              <a:t> 2.5.3: Cultures </a:t>
            </a:r>
            <a:r>
              <a:rPr lang="en-US" dirty="0" err="1"/>
              <a:t>agricoles</a:t>
            </a:r>
            <a:endParaRPr lang="en-US" dirty="0"/>
          </a:p>
          <a:p>
            <a:pPr marL="228600" indent="-228600">
              <a:buAutoNum type="alphaLcPeriod"/>
            </a:pP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Principales cultures annuelles et permanentes1.</a:t>
            </a:r>
            <a:r>
              <a:rPr lang="fr-FR" dirty="0"/>
              <a:t> 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</a:t>
            </a:r>
            <a:r>
              <a:rPr lang="fr-FR" dirty="0"/>
              <a:t> 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</a:t>
            </a:r>
            <a:r>
              <a:rPr lang="fr-FR" dirty="0"/>
              <a:t> 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</a:t>
            </a:r>
            <a:r>
              <a:rPr lang="fr-FR" dirty="0"/>
              <a:t> 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5.</a:t>
            </a:r>
          </a:p>
          <a:p>
            <a:pPr marL="228600" indent="-228600">
              <a:buAutoNum type="alphaLcPeriod"/>
            </a:pP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Quantités utilisées:</a:t>
            </a:r>
            <a:r>
              <a:rPr lang="fr-FR" dirty="0"/>
              <a:t> 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</a:t>
            </a:r>
            <a:r>
              <a:rPr lang="fr-FR" dirty="0"/>
              <a:t> 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</a:t>
            </a:r>
            <a:r>
              <a:rPr lang="fr-FR" dirty="0"/>
              <a:t> 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</a:t>
            </a:r>
            <a:r>
              <a:rPr lang="fr-FR" dirty="0"/>
              <a:t> 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</a:t>
            </a:r>
          </a:p>
          <a:p>
            <a:pPr marL="228600" indent="-228600">
              <a:buAutoNum type="alphaLcPeriod"/>
            </a:pP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Monocultures/systèmes agricoles gourmands en ressources</a:t>
            </a:r>
            <a:r>
              <a:rPr lang="fr-FR" dirty="0"/>
              <a:t> 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</a:t>
            </a:r>
            <a:r>
              <a:rPr lang="fr-FR" dirty="0"/>
              <a:t> 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</a:t>
            </a:r>
            <a:r>
              <a:rPr lang="fr-FR" dirty="0"/>
              <a:t> </a:t>
            </a: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</a:t>
            </a:r>
          </a:p>
          <a:p>
            <a:pPr marL="228600" indent="-228600">
              <a:buAutoNum type="alphaLcPeriod"/>
            </a:pP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Importations de produits agricoles</a:t>
            </a:r>
          </a:p>
          <a:p>
            <a:pPr marL="228600" indent="-228600">
              <a:buAutoNum type="alphaLcPeriod"/>
            </a:pPr>
            <a:r>
              <a:rPr lang="fr-F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Exportations de produits agricoles</a:t>
            </a:r>
            <a:r>
              <a:rPr lang="fr-FR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03131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FAO:</a:t>
            </a:r>
            <a:r>
              <a:rPr lang="fr-FR" baseline="0" dirty="0"/>
              <a:t> </a:t>
            </a:r>
            <a:r>
              <a:rPr lang="fr-FR" dirty="0"/>
              <a:t>Organisation pour l'alimentation et l'agriculture</a:t>
            </a:r>
          </a:p>
          <a:p>
            <a:r>
              <a:rPr lang="fr-FR" dirty="0"/>
              <a:t>Sujet 2.5.1: Ressources en bois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le Système de comptabilité économique et environnementale (SCEE)</a:t>
            </a:r>
            <a:endParaRPr lang="fr-FR" baseline="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8914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Sujet</a:t>
            </a:r>
            <a:r>
              <a:rPr lang="en-US" dirty="0"/>
              <a:t> 2.5.4: </a:t>
            </a:r>
            <a:r>
              <a:rPr lang="en-US" dirty="0" err="1"/>
              <a:t>Bétail</a:t>
            </a:r>
            <a:endParaRPr lang="en-US" dirty="0"/>
          </a:p>
          <a:p>
            <a:pPr marL="228600" indent="-228600">
              <a:buAutoNum type="alphaLcPeriod"/>
            </a:pPr>
            <a:r>
              <a:rPr lang="fr-FR" dirty="0"/>
              <a:t>Bétail 1.2.</a:t>
            </a:r>
          </a:p>
          <a:p>
            <a:pPr marL="228600" indent="-228600">
              <a:buAutoNum type="alphaLcPeriod"/>
            </a:pPr>
            <a:r>
              <a:rPr lang="fr-FR" dirty="0"/>
              <a:t>Quantités utilisées: 1.2.</a:t>
            </a:r>
          </a:p>
          <a:p>
            <a:pPr marL="228600" indent="-228600">
              <a:buAutoNum type="alphaLcPeriod"/>
            </a:pPr>
            <a:r>
              <a:rPr lang="fr-FR" dirty="0"/>
              <a:t>Importations de bétail </a:t>
            </a:r>
          </a:p>
          <a:p>
            <a:pPr marL="228600" indent="-228600">
              <a:buAutoNum type="alphaLcPeriod"/>
            </a:pPr>
            <a:r>
              <a:rPr lang="fr-FR" dirty="0"/>
              <a:t>Exportations de bétail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90424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FAO:</a:t>
            </a:r>
            <a:r>
              <a:rPr lang="fr-FR" baseline="0" dirty="0"/>
              <a:t> </a:t>
            </a:r>
            <a:r>
              <a:rPr lang="fr-FR" dirty="0"/>
              <a:t>Organisation pour l'alimentation et l'agriculture</a:t>
            </a:r>
          </a:p>
          <a:p>
            <a:r>
              <a:rPr lang="fr-FR" dirty="0"/>
              <a:t>Sujet 2.5.1: Ressources en bois</a:t>
            </a:r>
          </a:p>
          <a:p>
            <a:pPr marL="0" indent="0">
              <a:buNone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le Système de comptabilité économique et environnementale (SCEE)</a:t>
            </a:r>
            <a:endParaRPr lang="fr-FR" baseline="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65652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Sujet 2.5.5: Autres ressources biologiques non cultivées</a:t>
            </a:r>
          </a:p>
          <a:p>
            <a:pPr marL="228600" indent="-228600">
              <a:buAutoNum type="alphaLcPeriod"/>
            </a:pPr>
            <a:r>
              <a:rPr lang="fr-FR" dirty="0"/>
              <a:t>Permis de chasse et de piégeage réglementés des animaux sauvages1.2.</a:t>
            </a:r>
          </a:p>
          <a:p>
            <a:pPr marL="228600" indent="-228600">
              <a:buAutoNum type="alphaLcPeriod"/>
            </a:pPr>
            <a:r>
              <a:rPr lang="fr-FR" dirty="0"/>
              <a:t>Importations d'espèces menacées</a:t>
            </a:r>
          </a:p>
          <a:p>
            <a:pPr marL="228600" indent="-228600">
              <a:buAutoNum type="alphaLcPeriod"/>
            </a:pPr>
            <a:r>
              <a:rPr lang="fr-FR" dirty="0"/>
              <a:t>Exportations d'espèces menacées	</a:t>
            </a:r>
          </a:p>
          <a:p>
            <a:pPr marL="228600" indent="-228600">
              <a:buAutoNum type="alphaLcPeriod"/>
            </a:pPr>
            <a:r>
              <a:rPr lang="fr-FR" dirty="0"/>
              <a:t>Animaux sauvages signalés comme tués ou pris au piège pour la nourriture ou la vente	</a:t>
            </a:r>
          </a:p>
          <a:p>
            <a:pPr marL="228600" indent="-228600">
              <a:buAutoNum type="alphaLcPeriod"/>
            </a:pPr>
            <a:r>
              <a:rPr lang="fr-FR" dirty="0"/>
              <a:t>Commerce d'espèces sauvages élevées en captivité	</a:t>
            </a:r>
          </a:p>
          <a:p>
            <a:pPr marL="228600" indent="-228600">
              <a:buAutoNum type="alphaLcPeriod"/>
            </a:pPr>
            <a:r>
              <a:rPr lang="fr-FR" dirty="0"/>
              <a:t>Produits forestiers non ligneux et autres plantes	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07578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Sous-composante 2.6: Ressources en eau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le Système de comptabilité économique et environnementale (SCEE)</a:t>
            </a:r>
            <a:endParaRPr lang="fr-FR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57362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Sous-composante 2.6: Ressources en eau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le Système de comptabilité économique et environnementale (SCEE)</a:t>
            </a:r>
            <a:endParaRPr lang="fr-FR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736574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lphaLcPeriod"/>
            </a:pPr>
            <a:r>
              <a:rPr lang="fr-FR" dirty="0"/>
              <a:t>Entrée d'eau vers les eaux intérieures1.2.3.</a:t>
            </a:r>
          </a:p>
          <a:p>
            <a:pPr marL="228600" indent="-228600">
              <a:buAutoNum type="alphaLcPeriod"/>
            </a:pPr>
            <a:r>
              <a:rPr lang="fr-FR" dirty="0"/>
              <a:t>Sortie d'eau provenant des eaux intérieures1.2.3.4.</a:t>
            </a:r>
          </a:p>
          <a:p>
            <a:pPr marL="228600" indent="-228600">
              <a:buAutoNum type="alphaLcPeriod"/>
            </a:pPr>
            <a:r>
              <a:rPr lang="fr-FR" dirty="0"/>
              <a:t>Réserves d'eaux intérieures1.2.3.4.5.6.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155748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Sous-composante 2.6: Ressources en eau</a:t>
            </a:r>
          </a:p>
          <a:p>
            <a:r>
              <a:rPr lang="fr-FR" sz="1200" dirty="0">
                <a:solidFill>
                  <a:schemeClr val="accent6">
                    <a:lumMod val="75000"/>
                  </a:schemeClr>
                </a:solidFill>
              </a:rPr>
              <a:t>Cadre pour le développement des statistiques de l'environnement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3711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 resources </a:t>
            </a:r>
            <a:r>
              <a:rPr lang="en-US" dirty="0" err="1"/>
              <a:t>environnementales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6: </a:t>
            </a:r>
          </a:p>
          <a:p>
            <a:r>
              <a:rPr lang="en-US" dirty="0"/>
              <a:t>2.1 Les resources minerals (</a:t>
            </a:r>
            <a:r>
              <a:rPr lang="en-US" dirty="0" err="1"/>
              <a:t>Changement</a:t>
            </a:r>
            <a:r>
              <a:rPr lang="en-US" dirty="0"/>
              <a:t>: </a:t>
            </a:r>
            <a:r>
              <a:rPr lang="en-US" dirty="0" err="1"/>
              <a:t>Extrait</a:t>
            </a:r>
            <a:r>
              <a:rPr lang="en-US" dirty="0"/>
              <a:t>)</a:t>
            </a:r>
          </a:p>
          <a:p>
            <a:r>
              <a:rPr lang="en-US" baseline="0" dirty="0"/>
              <a:t>2.2 Les resources </a:t>
            </a:r>
            <a:r>
              <a:rPr lang="en-US" baseline="0" dirty="0" err="1"/>
              <a:t>energetiques</a:t>
            </a:r>
            <a:r>
              <a:rPr lang="en-US" baseline="0" dirty="0"/>
              <a:t> (</a:t>
            </a:r>
            <a:r>
              <a:rPr lang="en-US" baseline="0" dirty="0" err="1"/>
              <a:t>Changement</a:t>
            </a:r>
            <a:r>
              <a:rPr lang="en-US" baseline="0" dirty="0"/>
              <a:t>: </a:t>
            </a:r>
            <a:r>
              <a:rPr lang="en-US" baseline="0" dirty="0" err="1"/>
              <a:t>Extrait</a:t>
            </a:r>
            <a:r>
              <a:rPr lang="en-US" baseline="0" dirty="0"/>
              <a:t>, Capturer, </a:t>
            </a:r>
            <a:r>
              <a:rPr lang="en-US" baseline="0" dirty="0" err="1"/>
              <a:t>Recolte</a:t>
            </a:r>
            <a:r>
              <a:rPr lang="en-US" baseline="0" dirty="0"/>
              <a:t>.)</a:t>
            </a:r>
          </a:p>
          <a:p>
            <a:r>
              <a:rPr lang="en-US" baseline="0" dirty="0"/>
              <a:t>2.3 Terre</a:t>
            </a:r>
          </a:p>
          <a:p>
            <a:r>
              <a:rPr lang="en-US" baseline="0" dirty="0"/>
              <a:t>2.4 Les resources </a:t>
            </a:r>
            <a:r>
              <a:rPr lang="en-US" baseline="0" dirty="0" err="1"/>
              <a:t>en</a:t>
            </a:r>
            <a:r>
              <a:rPr lang="en-US" baseline="0" dirty="0"/>
              <a:t> sols</a:t>
            </a:r>
          </a:p>
          <a:p>
            <a:r>
              <a:rPr lang="en-US" baseline="0" dirty="0"/>
              <a:t>2.5 les resources </a:t>
            </a:r>
            <a:r>
              <a:rPr lang="en-US" baseline="0" dirty="0" err="1"/>
              <a:t>biologiques</a:t>
            </a:r>
            <a:endParaRPr lang="en-US" baseline="0" dirty="0"/>
          </a:p>
          <a:p>
            <a:r>
              <a:rPr lang="en-US" baseline="0" dirty="0"/>
              <a:t>2.6 Les resources </a:t>
            </a:r>
            <a:r>
              <a:rPr lang="en-US" baseline="0" dirty="0" err="1"/>
              <a:t>en</a:t>
            </a:r>
            <a:r>
              <a:rPr lang="en-US" baseline="0" dirty="0"/>
              <a:t> </a:t>
            </a:r>
            <a:r>
              <a:rPr lang="en-US" baseline="0" dirty="0" err="1"/>
              <a:t>eau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77399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Sujet 2.6.2: Prélèvement, utilisation et restitution de l'eau (14 indicateur)</a:t>
            </a:r>
          </a:p>
          <a:p>
            <a:pPr marL="228600" indent="-228600">
              <a:buAutoNum type="alphaLcPeriod"/>
            </a:pPr>
            <a:r>
              <a:rPr lang="fr-FR" dirty="0"/>
              <a:t>Prélèvement d'eau total</a:t>
            </a:r>
          </a:p>
          <a:p>
            <a:pPr marL="228600" indent="-228600">
              <a:buAutoNum type="alphaLcPeriod"/>
            </a:pPr>
            <a:r>
              <a:rPr lang="fr-FR" dirty="0"/>
              <a:t>Prélèvement en provenance des eaux de surface</a:t>
            </a:r>
          </a:p>
          <a:p>
            <a:pPr marL="228600" indent="-228600">
              <a:buAutoNum type="alphaLcPeriod"/>
            </a:pPr>
            <a:r>
              <a:rPr lang="fr-FR" dirty="0"/>
              <a:t>Prélèvement en provenance d'eaux souterraines1.2.</a:t>
            </a:r>
          </a:p>
          <a:p>
            <a:pPr marL="228600" indent="-228600">
              <a:buAutoNum type="alphaLcPeriod"/>
            </a:pPr>
            <a:r>
              <a:rPr lang="fr-FR" dirty="0"/>
              <a:t>Prélèvement d'eau pour usage propre</a:t>
            </a:r>
          </a:p>
          <a:p>
            <a:pPr marL="228600" indent="-228600">
              <a:buAutoNum type="alphaLcPeriod"/>
            </a:pPr>
            <a:r>
              <a:rPr lang="fr-FR" dirty="0"/>
              <a:t>Prélèvement d'eau pour la distribution</a:t>
            </a:r>
          </a:p>
          <a:p>
            <a:pPr marL="228600" indent="-228600">
              <a:buAutoNum type="alphaLcPeriod"/>
            </a:pPr>
            <a:r>
              <a:rPr lang="fr-FR" dirty="0"/>
              <a:t>Eau dessalée</a:t>
            </a:r>
          </a:p>
          <a:p>
            <a:pPr marL="228600" indent="-228600">
              <a:buAutoNum type="alphaLcPeriod"/>
            </a:pPr>
            <a:r>
              <a:rPr lang="fr-FR" dirty="0"/>
              <a:t>Eau réutilisée</a:t>
            </a:r>
          </a:p>
          <a:p>
            <a:pPr marL="228600" indent="-228600">
              <a:buAutoNum type="alphaLcPeriod"/>
            </a:pPr>
            <a:r>
              <a:rPr lang="fr-FR" dirty="0"/>
              <a:t>Utilisation de l'eau</a:t>
            </a:r>
          </a:p>
          <a:p>
            <a:pPr marL="228600" indent="-228600">
              <a:buAutoNum type="alphaLcPeriod"/>
            </a:pPr>
            <a:r>
              <a:rPr lang="fr-FR" dirty="0"/>
              <a:t>Collecte d'eau de pluie</a:t>
            </a:r>
          </a:p>
          <a:p>
            <a:pPr marL="228600" indent="-228600">
              <a:buAutoNum type="alphaLcPeriod"/>
            </a:pPr>
            <a:r>
              <a:rPr lang="fr-FR" dirty="0"/>
              <a:t>Prélèvement d'eau de mer</a:t>
            </a:r>
          </a:p>
          <a:p>
            <a:pPr marL="228600" indent="-228600">
              <a:buAutoNum type="alphaLcPeriod"/>
            </a:pPr>
            <a:r>
              <a:rPr lang="fr-FR" dirty="0"/>
              <a:t>Pertes lors du transport</a:t>
            </a:r>
          </a:p>
          <a:p>
            <a:pPr marL="228600" indent="-228600">
              <a:buAutoNum type="alphaLcPeriod"/>
            </a:pPr>
            <a:r>
              <a:rPr lang="fr-FR" dirty="0"/>
              <a:t>Exportations d'eau</a:t>
            </a:r>
          </a:p>
          <a:p>
            <a:pPr marL="228600" indent="-228600">
              <a:buAutoNum type="alphaLcPeriod"/>
            </a:pPr>
            <a:r>
              <a:rPr lang="fr-FR" dirty="0"/>
              <a:t>Importations d'eau</a:t>
            </a:r>
          </a:p>
          <a:p>
            <a:pPr marL="228600" indent="-228600">
              <a:buAutoNum type="alphaLcPeriod"/>
            </a:pPr>
            <a:r>
              <a:rPr lang="fr-FR" dirty="0"/>
              <a:t>Restitutions d'eau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638697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Sujet 2.1.1: Stocks et variations des ressources minérales</a:t>
            </a:r>
          </a:p>
          <a:p>
            <a:r>
              <a:rPr lang="fr-FR" dirty="0"/>
              <a:t>Sujet 2.1.2: Production et commerce des minéraux</a:t>
            </a:r>
          </a:p>
          <a:p>
            <a:r>
              <a:rPr lang="fr-FR" dirty="0"/>
              <a:t>Sujet 2.2.1: Stocks et variations des ressources énergétiques</a:t>
            </a:r>
          </a:p>
          <a:p>
            <a:r>
              <a:rPr lang="fr-FR" dirty="0"/>
              <a:t>Sujet 2.2.2:Production, commerce et consommation d'énergie</a:t>
            </a:r>
          </a:p>
          <a:p>
            <a:r>
              <a:rPr lang="fr-FR" dirty="0"/>
              <a:t>Sujet 2.3.1: Utilisation des terres</a:t>
            </a:r>
          </a:p>
          <a:p>
            <a:r>
              <a:rPr lang="fr-FR" dirty="0"/>
              <a:t>Sujet 2.3.2: Utilisation des terres forestières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773060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Merci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346568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Merci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3480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Dans cette diapositive, nous montrons le lien entre les sous-composants 2 du</a:t>
            </a:r>
            <a:r>
              <a:rPr lang="en-GB" baseline="0" dirty="0"/>
              <a:t> </a:t>
            </a:r>
            <a:r>
              <a:rPr lang="fr-FR" dirty="0"/>
              <a:t>Cadre pour le développement des statistiques de l'environnement</a:t>
            </a:r>
            <a:r>
              <a:rPr lang="en-GB" baseline="0" dirty="0"/>
              <a:t> (CDSE) </a:t>
            </a:r>
            <a:r>
              <a:rPr lang="fr-FR" dirty="0"/>
              <a:t>et le </a:t>
            </a:r>
            <a:r>
              <a:rPr lang="fr-F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Système de Comptabilité Economique Environnementale (SCEE)</a:t>
            </a:r>
            <a:r>
              <a:rPr lang="fr-FR" dirty="0"/>
              <a:t> et nous pouvons ajouter aussi un autre lien aux Objectifs de </a:t>
            </a:r>
            <a:r>
              <a:rPr lang="fr-FR" dirty="0" err="1"/>
              <a:t>Developpement</a:t>
            </a:r>
            <a:r>
              <a:rPr lang="fr-FR" baseline="0" dirty="0"/>
              <a:t> Durable (ODD)</a:t>
            </a:r>
            <a:r>
              <a:rPr lang="fr-FR" dirty="0"/>
              <a:t>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46447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Les ressources </a:t>
            </a:r>
            <a:r>
              <a:rPr lang="fr-FR" dirty="0" err="1"/>
              <a:t>environnemtales</a:t>
            </a:r>
            <a:r>
              <a:rPr lang="fr-FR" dirty="0"/>
              <a:t> sont </a:t>
            </a:r>
            <a:r>
              <a:rPr lang="fr-FR" dirty="0" err="1"/>
              <a:t>composees</a:t>
            </a:r>
            <a:r>
              <a:rPr lang="fr-FR" dirty="0"/>
              <a:t> des sujets:</a:t>
            </a:r>
          </a:p>
          <a:p>
            <a:r>
              <a:rPr lang="fr-FR" dirty="0"/>
              <a:t>Sujet 2.1.1: Stocks et variations des ressources minérales</a:t>
            </a:r>
          </a:p>
          <a:p>
            <a:r>
              <a:rPr lang="fr-FR" dirty="0"/>
              <a:t>Sujet 2.1.2: Production et commerce des minéraux</a:t>
            </a:r>
          </a:p>
          <a:p>
            <a:r>
              <a:rPr lang="fr-FR" dirty="0"/>
              <a:t>Sujet 2.2.1: Stocks et variations des ressources énergétiques</a:t>
            </a:r>
          </a:p>
          <a:p>
            <a:r>
              <a:rPr lang="fr-FR" dirty="0"/>
              <a:t>Sujet 2.2.2:Production, commerce et consommation d'énergie</a:t>
            </a:r>
          </a:p>
          <a:p>
            <a:r>
              <a:rPr lang="fr-FR" dirty="0"/>
              <a:t>Sujet 2.3.1: Utilisation des terres</a:t>
            </a:r>
          </a:p>
          <a:p>
            <a:r>
              <a:rPr lang="fr-FR" dirty="0"/>
              <a:t>Sujet 2.3.2: Utilisation des terres forestières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72209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/>
              <a:t>Ici</a:t>
            </a:r>
            <a:r>
              <a:rPr lang="en-US" b="1" dirty="0"/>
              <a:t> </a:t>
            </a:r>
            <a:r>
              <a:rPr lang="en-US" b="1" dirty="0" err="1"/>
              <a:t>je</a:t>
            </a:r>
            <a:r>
              <a:rPr lang="en-US" b="1" baseline="0" dirty="0"/>
              <a:t> commence a </a:t>
            </a:r>
            <a:r>
              <a:rPr lang="en-US" b="1" baseline="0" dirty="0" err="1"/>
              <a:t>vous</a:t>
            </a:r>
            <a:r>
              <a:rPr lang="en-US" b="1" baseline="0" dirty="0"/>
              <a:t> donner un example sur la Terre sous-</a:t>
            </a:r>
            <a:r>
              <a:rPr lang="en-US" b="1" baseline="0" dirty="0" err="1"/>
              <a:t>composante</a:t>
            </a:r>
            <a:r>
              <a:rPr lang="en-US" b="1" baseline="0" dirty="0"/>
              <a:t> 2.3 de la </a:t>
            </a:r>
            <a:r>
              <a:rPr lang="en-US" b="1" baseline="0" dirty="0" err="1"/>
              <a:t>composante</a:t>
            </a:r>
            <a:r>
              <a:rPr lang="en-US" b="1" baseline="0" dirty="0"/>
              <a:t> 2, le </a:t>
            </a:r>
            <a:r>
              <a:rPr lang="en-US" b="1" baseline="0" dirty="0" err="1"/>
              <a:t>sujet</a:t>
            </a:r>
            <a:r>
              <a:rPr lang="en-US" b="1" baseline="0" dirty="0"/>
              <a:t> 2.3.1 sur </a:t>
            </a:r>
            <a:r>
              <a:rPr lang="en-US" b="1" baseline="0" dirty="0" err="1"/>
              <a:t>l’utilization</a:t>
            </a:r>
            <a:r>
              <a:rPr lang="en-US" b="1" baseline="0" dirty="0"/>
              <a:t> des </a:t>
            </a:r>
            <a:r>
              <a:rPr lang="en-US" b="1" baseline="0" dirty="0" err="1"/>
              <a:t>terres</a:t>
            </a:r>
            <a:r>
              <a:rPr lang="en-US" b="1" baseline="0" dirty="0"/>
              <a:t> et les lien avec le CDSE et SCEE </a:t>
            </a:r>
            <a:endParaRPr lang="en-US" b="1" dirty="0"/>
          </a:p>
          <a:p>
            <a:r>
              <a:rPr lang="en-US" dirty="0" err="1"/>
              <a:t>Composante</a:t>
            </a:r>
            <a:r>
              <a:rPr lang="en-US" dirty="0"/>
              <a:t> 2: </a:t>
            </a:r>
            <a:r>
              <a:rPr lang="fr-FR" sz="1200" dirty="0"/>
              <a:t>ressources environnementales</a:t>
            </a:r>
            <a:endParaRPr lang="en-US" dirty="0"/>
          </a:p>
          <a:p>
            <a:r>
              <a:rPr lang="en-US" dirty="0"/>
              <a:t>Sous-</a:t>
            </a:r>
            <a:r>
              <a:rPr lang="en-US" dirty="0" err="1"/>
              <a:t>composante</a:t>
            </a:r>
            <a:r>
              <a:rPr lang="en-US" dirty="0"/>
              <a:t> 2.3: </a:t>
            </a:r>
            <a:r>
              <a:rPr lang="en-US" dirty="0" err="1"/>
              <a:t>Terres</a:t>
            </a:r>
            <a:endParaRPr lang="en-US" dirty="0"/>
          </a:p>
          <a:p>
            <a:r>
              <a:rPr lang="fr-FR" dirty="0"/>
              <a:t>	Sujet 2.3.1: Utilisation des terres</a:t>
            </a:r>
          </a:p>
          <a:p>
            <a:r>
              <a:rPr lang="fr-FR" dirty="0"/>
              <a:t>Liens avec le Cadre</a:t>
            </a:r>
            <a:r>
              <a:rPr lang="fr-FR" baseline="0" dirty="0"/>
              <a:t> de développement de la statistique environnementale (CDSE)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Liens avec le Système de comptabilité économique et environnementale (SCEE)</a:t>
            </a:r>
            <a:endParaRPr lang="fr-FR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65396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lphaLcPeriod"/>
            </a:pPr>
            <a:r>
              <a:rPr lang="fr-FR" dirty="0"/>
              <a:t>Surfaces d'utilisation des terres par catégorie</a:t>
            </a:r>
          </a:p>
          <a:p>
            <a:pPr marL="228600" indent="-228600">
              <a:buAutoNum type="alphaLcPeriod"/>
            </a:pPr>
            <a:r>
              <a:rPr lang="fr-FR" dirty="0"/>
              <a:t>Autres aspects de l'utilisation des terres</a:t>
            </a:r>
          </a:p>
          <a:p>
            <a:pPr marL="228600" indent="-228600">
              <a:buAutoNum type="alphaLcPeriod"/>
            </a:pPr>
            <a:r>
              <a:rPr lang="fr-FR" dirty="0"/>
              <a:t>Propriété foncière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2903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baseline="0" dirty="0"/>
              <a:t>un </a:t>
            </a:r>
            <a:r>
              <a:rPr lang="en-US" b="1" baseline="0" dirty="0" err="1"/>
              <a:t>autre</a:t>
            </a:r>
            <a:r>
              <a:rPr lang="en-US" b="1" baseline="0" dirty="0"/>
              <a:t> example sur la Terre sous-</a:t>
            </a:r>
            <a:r>
              <a:rPr lang="en-US" b="1" baseline="0" dirty="0" err="1"/>
              <a:t>composante</a:t>
            </a:r>
            <a:r>
              <a:rPr lang="en-US" b="1" baseline="0" dirty="0"/>
              <a:t> 2.3 de la </a:t>
            </a:r>
            <a:r>
              <a:rPr lang="en-US" b="1" baseline="0" dirty="0" err="1"/>
              <a:t>composante</a:t>
            </a:r>
            <a:r>
              <a:rPr lang="en-US" b="1" baseline="0" dirty="0"/>
              <a:t> 2, le </a:t>
            </a:r>
            <a:r>
              <a:rPr lang="en-US" b="1" baseline="0" dirty="0" err="1"/>
              <a:t>sujet</a:t>
            </a:r>
            <a:r>
              <a:rPr lang="en-US" b="1" baseline="0" dirty="0"/>
              <a:t> 2.3.2 sur </a:t>
            </a:r>
            <a:r>
              <a:rPr lang="en-US" b="1" baseline="0" dirty="0" err="1"/>
              <a:t>l’utilization</a:t>
            </a:r>
            <a:r>
              <a:rPr lang="en-US" b="1" baseline="0" dirty="0"/>
              <a:t> des </a:t>
            </a:r>
            <a:r>
              <a:rPr lang="en-US" b="1" baseline="0" dirty="0" err="1"/>
              <a:t>terres</a:t>
            </a:r>
            <a:r>
              <a:rPr lang="en-US" b="1" baseline="0" dirty="0"/>
              <a:t> </a:t>
            </a:r>
            <a:r>
              <a:rPr lang="fr-FR" b="1" dirty="0"/>
              <a:t>forestières </a:t>
            </a:r>
            <a:r>
              <a:rPr lang="en-US" b="1" baseline="0" dirty="0"/>
              <a:t>et les lien avec SCEE </a:t>
            </a:r>
            <a:endParaRPr lang="en-US" b="1" dirty="0"/>
          </a:p>
          <a:p>
            <a:r>
              <a:rPr lang="en-US" dirty="0" err="1"/>
              <a:t>Composante</a:t>
            </a:r>
            <a:r>
              <a:rPr lang="en-US" dirty="0"/>
              <a:t> 2: </a:t>
            </a:r>
            <a:r>
              <a:rPr lang="fr-FR" sz="1200" dirty="0"/>
              <a:t>ressources environnementales</a:t>
            </a:r>
            <a:endParaRPr lang="en-US" dirty="0"/>
          </a:p>
          <a:p>
            <a:r>
              <a:rPr lang="en-US" dirty="0"/>
              <a:t>Sous-</a:t>
            </a:r>
            <a:r>
              <a:rPr lang="en-US" dirty="0" err="1"/>
              <a:t>composante</a:t>
            </a:r>
            <a:r>
              <a:rPr lang="en-US" dirty="0"/>
              <a:t> 2.3: </a:t>
            </a:r>
            <a:r>
              <a:rPr lang="en-US" dirty="0" err="1"/>
              <a:t>Terres</a:t>
            </a:r>
            <a:endParaRPr lang="en-US" dirty="0"/>
          </a:p>
          <a:p>
            <a:r>
              <a:rPr lang="fr-FR" dirty="0"/>
              <a:t>	Sujet 2.3.2: Utilisation des terres forestières</a:t>
            </a:r>
          </a:p>
          <a:p>
            <a:r>
              <a:rPr lang="fr-FR" dirty="0"/>
              <a:t>Liens avec le Cadre</a:t>
            </a:r>
            <a:r>
              <a:rPr lang="fr-FR" baseline="0" dirty="0"/>
              <a:t> de développement de la statistique environnementale (CDSE)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Liens avec le Système de comptabilité économique et environnementale (SCEE)</a:t>
            </a:r>
            <a:endParaRPr lang="fr-FR" baseline="0" dirty="0"/>
          </a:p>
          <a:p>
            <a:endParaRPr lang="en-US" dirty="0"/>
          </a:p>
          <a:p>
            <a:r>
              <a:rPr lang="fr-FR" dirty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04816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lphaLcPeriod"/>
            </a:pPr>
            <a:r>
              <a:rPr lang="en-US" b="1" dirty="0" err="1"/>
              <a:t>Utilisation</a:t>
            </a:r>
            <a:r>
              <a:rPr lang="en-US" b="1" dirty="0"/>
              <a:t> des </a:t>
            </a:r>
            <a:r>
              <a:rPr lang="en-US" b="1" dirty="0" err="1"/>
              <a:t>terres</a:t>
            </a:r>
            <a:r>
              <a:rPr lang="en-US" b="1" dirty="0"/>
              <a:t> </a:t>
            </a:r>
            <a:r>
              <a:rPr lang="en-US" b="1" dirty="0" err="1"/>
              <a:t>forestières</a:t>
            </a:r>
            <a:endParaRPr lang="en-US" b="1" dirty="0"/>
          </a:p>
          <a:p>
            <a:pPr marL="0" indent="0">
              <a:buNone/>
            </a:pPr>
            <a:r>
              <a:rPr lang="en-US" baseline="0" dirty="0"/>
              <a:t> 1. Surfaces </a:t>
            </a:r>
            <a:r>
              <a:rPr lang="en-US" baseline="0" dirty="0" err="1"/>
              <a:t>déboisées</a:t>
            </a:r>
            <a:endParaRPr lang="en-US" baseline="0" dirty="0"/>
          </a:p>
          <a:p>
            <a:pPr marL="0" indent="0">
              <a:buNone/>
            </a:pPr>
            <a:r>
              <a:rPr lang="en-US" baseline="0" dirty="0"/>
              <a:t> 2. Surfaces </a:t>
            </a:r>
            <a:r>
              <a:rPr lang="en-US" baseline="0" dirty="0" err="1"/>
              <a:t>reboisées</a:t>
            </a:r>
            <a:endParaRPr lang="en-US" baseline="0" dirty="0"/>
          </a:p>
          <a:p>
            <a:pPr marL="0" indent="0">
              <a:buNone/>
            </a:pPr>
            <a:r>
              <a:rPr lang="en-US" baseline="0" dirty="0"/>
              <a:t> 3. Surfaces </a:t>
            </a:r>
            <a:r>
              <a:rPr lang="en-US" baseline="0" dirty="0" err="1"/>
              <a:t>boisées</a:t>
            </a:r>
            <a:endParaRPr lang="en-US" baseline="0" dirty="0"/>
          </a:p>
          <a:p>
            <a:pPr marL="0" indent="0">
              <a:buNone/>
            </a:pPr>
            <a:r>
              <a:rPr lang="en-US" baseline="0" dirty="0"/>
              <a:t> 4. </a:t>
            </a:r>
            <a:r>
              <a:rPr lang="en-US" baseline="0" dirty="0" err="1"/>
              <a:t>Croissance</a:t>
            </a:r>
            <a:r>
              <a:rPr lang="en-US" baseline="0" dirty="0"/>
              <a:t> </a:t>
            </a:r>
            <a:r>
              <a:rPr lang="en-US" baseline="0" dirty="0" err="1"/>
              <a:t>naturelle</a:t>
            </a:r>
            <a:endParaRPr lang="en-US" dirty="0"/>
          </a:p>
          <a:p>
            <a:pPr marL="228600" indent="-228600">
              <a:buAutoNum type="alphaLcPeriod"/>
            </a:pPr>
            <a:r>
              <a:rPr lang="fr-FR" b="1" dirty="0"/>
              <a:t>Surfaces forestières par fonction primaire désignée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4F098-84AE-407B-B54D-1F21ED012977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0366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14729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94404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6346" y="6669358"/>
            <a:ext cx="2738610" cy="184055"/>
          </a:xfrm>
        </p:spPr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77002" y="6612555"/>
            <a:ext cx="365760" cy="263279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521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4576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657981"/>
            <a:ext cx="7886700" cy="48968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86627" y="6574054"/>
            <a:ext cx="385011" cy="311407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553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822322"/>
            <a:ext cx="1971675" cy="577098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822322"/>
            <a:ext cx="5800725" cy="577098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125127" y="6602929"/>
            <a:ext cx="423510" cy="259883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046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685800" y="2130426"/>
            <a:ext cx="7772400" cy="14700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136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272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407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543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90277542"/>
      </p:ext>
    </p:extLst>
  </p:cSld>
  <p:clrMapOvr>
    <a:masterClrMapping/>
  </p:clrMapOvr>
  <p:transition spd="slow" advClick="0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81943692"/>
      </p:ext>
    </p:extLst>
  </p:cSld>
  <p:clrMapOvr>
    <a:masterClrMapping/>
  </p:clrMapOvr>
  <p:transition spd="slow" advClick="0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722312" y="2906715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136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272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407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543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32471166"/>
      </p:ext>
    </p:extLst>
  </p:cSld>
  <p:clrMapOvr>
    <a:masterClrMapping/>
  </p:clrMapOvr>
  <p:transition spd="slow" advClick="0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463" indent="-333328">
              <a:spcBef>
                <a:spcPts val="600"/>
              </a:spcBef>
              <a:defRPr sz="2800"/>
            </a:lvl2pPr>
            <a:lvl3pPr marL="1234267" indent="-319995">
              <a:spcBef>
                <a:spcPts val="600"/>
              </a:spcBef>
              <a:defRPr sz="2800"/>
            </a:lvl3pPr>
            <a:lvl4pPr marL="1726957" indent="-355550">
              <a:spcBef>
                <a:spcPts val="600"/>
              </a:spcBef>
              <a:defRPr sz="2800"/>
            </a:lvl4pPr>
            <a:lvl5pPr marL="2361868" indent="-533325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70537969"/>
      </p:ext>
    </p:extLst>
  </p:cSld>
  <p:clrMapOvr>
    <a:masterClrMapping/>
  </p:clrMapOvr>
  <p:transition spd="slow" advClick="0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457201" y="1535112"/>
            <a:ext cx="4040189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136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272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407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543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3"/>
          </p:nvPr>
        </p:nvSpPr>
        <p:spPr>
          <a:xfrm>
            <a:off x="4645026" y="1535112"/>
            <a:ext cx="4041776" cy="639763"/>
          </a:xfrm>
          <a:prstGeom prst="rect">
            <a:avLst/>
          </a:prstGeom>
        </p:spPr>
        <p:txBody>
          <a:bodyPr lIns="45719" tIns="45719" rIns="45719" bIns="45719"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7916091"/>
      </p:ext>
    </p:extLst>
  </p:cSld>
  <p:clrMapOvr>
    <a:masterClrMapping/>
  </p:clrMapOvr>
  <p:transition spd="slow" advClick="0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44669130"/>
      </p:ext>
    </p:extLst>
  </p:cSld>
  <p:clrMapOvr>
    <a:masterClrMapping/>
  </p:clrMapOvr>
  <p:transition spd="slow" advClick="0">
    <p:randomBa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476158"/>
      </p:ext>
    </p:extLst>
  </p:cSld>
  <p:clrMapOvr>
    <a:masterClrMapping/>
  </p:clrMapOvr>
  <p:transition spd="slow" advClick="0">
    <p:randomBa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5" cy="1162051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idx="1"/>
          </p:nvPr>
        </p:nvSpPr>
        <p:spPr>
          <a:xfrm>
            <a:off x="3575051" y="273050"/>
            <a:ext cx="5111752" cy="5853114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half" idx="13"/>
          </p:nvPr>
        </p:nvSpPr>
        <p:spPr>
          <a:xfrm>
            <a:off x="457201" y="1435102"/>
            <a:ext cx="3008315" cy="4691064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8078969"/>
      </p:ext>
    </p:extLst>
  </p:cSld>
  <p:clrMapOvr>
    <a:masterClrMapping/>
  </p:clrMapOvr>
  <p:transition spd="slow" advClick="0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67506"/>
            <a:ext cx="7886700" cy="48952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67377" y="6601225"/>
            <a:ext cx="365759" cy="284234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6587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1" cy="566739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1792289" y="612775"/>
            <a:ext cx="5486401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1792289" y="5367339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136">
              <a:spcBef>
                <a:spcPts val="300"/>
              </a:spcBef>
              <a:buSzTx/>
              <a:buFontTx/>
              <a:buNone/>
              <a:defRPr sz="1400"/>
            </a:lvl2pPr>
            <a:lvl3pPr marL="0" indent="914272">
              <a:spcBef>
                <a:spcPts val="300"/>
              </a:spcBef>
              <a:buSzTx/>
              <a:buFontTx/>
              <a:buNone/>
              <a:defRPr sz="1400"/>
            </a:lvl3pPr>
            <a:lvl4pPr marL="0" indent="1371407">
              <a:spcBef>
                <a:spcPts val="300"/>
              </a:spcBef>
              <a:buSzTx/>
              <a:buFontTx/>
              <a:buNone/>
              <a:defRPr sz="1400"/>
            </a:lvl4pPr>
            <a:lvl5pPr marL="0" indent="1828543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88528536"/>
      </p:ext>
    </p:extLst>
  </p:cSld>
  <p:clrMapOvr>
    <a:masterClrMapping/>
  </p:clrMapOvr>
  <p:transition spd="slow" advClick="0">
    <p:randomBar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xfrm>
            <a:off x="685800" y="2130426"/>
            <a:ext cx="7772400" cy="14700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136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272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407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543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35778944"/>
      </p:ext>
    </p:extLst>
  </p:cSld>
  <p:clrMapOvr>
    <a:masterClrMapping/>
  </p:clrMapOvr>
  <p:transition spd="slow" advClick="0">
    <p:randomBar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111" name="Shape 111"/>
          <p:cNvSpPr>
            <a:spLocks noGrp="1"/>
          </p:cNvSpPr>
          <p:nvPr>
            <p:ph type="body" sz="quarter" idx="1"/>
          </p:nvPr>
        </p:nvSpPr>
        <p:spPr>
          <a:xfrm>
            <a:off x="722312" y="2906715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136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272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407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543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2" name="Shape 1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10344758"/>
      </p:ext>
    </p:extLst>
  </p:cSld>
  <p:clrMapOvr>
    <a:masterClrMapping/>
  </p:clrMapOvr>
  <p:transition spd="slow" advClick="0">
    <p:randomBar dir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0" name="Shape 120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463" indent="-333328">
              <a:spcBef>
                <a:spcPts val="600"/>
              </a:spcBef>
              <a:defRPr sz="2800"/>
            </a:lvl2pPr>
            <a:lvl3pPr marL="1234267" indent="-319995">
              <a:spcBef>
                <a:spcPts val="600"/>
              </a:spcBef>
              <a:defRPr sz="2800"/>
            </a:lvl3pPr>
            <a:lvl4pPr marL="1726957" indent="-355550">
              <a:spcBef>
                <a:spcPts val="600"/>
              </a:spcBef>
              <a:defRPr sz="2800"/>
            </a:lvl4pPr>
            <a:lvl5pPr marL="2184093" indent="-355550">
              <a:spcBef>
                <a:spcPts val="600"/>
              </a:spcBef>
              <a:buChar char="»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7841566"/>
      </p:ext>
    </p:extLst>
  </p:cSld>
  <p:clrMapOvr>
    <a:masterClrMapping/>
  </p:clrMapOvr>
  <p:transition spd="slow" advClick="0">
    <p:randomBar dir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9" name="Shape 129"/>
          <p:cNvSpPr>
            <a:spLocks noGrp="1"/>
          </p:cNvSpPr>
          <p:nvPr>
            <p:ph type="body" sz="quarter" idx="1"/>
          </p:nvPr>
        </p:nvSpPr>
        <p:spPr>
          <a:xfrm>
            <a:off x="457201" y="1535112"/>
            <a:ext cx="4040189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136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272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407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543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0" name="Shape 130"/>
          <p:cNvSpPr>
            <a:spLocks noGrp="1"/>
          </p:cNvSpPr>
          <p:nvPr>
            <p:ph type="body" sz="quarter" idx="13"/>
          </p:nvPr>
        </p:nvSpPr>
        <p:spPr>
          <a:xfrm>
            <a:off x="4645026" y="1535112"/>
            <a:ext cx="4041776" cy="639763"/>
          </a:xfrm>
          <a:prstGeom prst="rect">
            <a:avLst/>
          </a:prstGeom>
        </p:spPr>
        <p:txBody>
          <a:bodyPr lIns="45719" tIns="45719" rIns="45719" bIns="45719"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131" name="Shape 1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02899631"/>
      </p:ext>
    </p:extLst>
  </p:cSld>
  <p:clrMapOvr>
    <a:masterClrMapping/>
  </p:clrMapOvr>
  <p:transition spd="slow" advClick="0">
    <p:randomBar dir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39" name="Shape 13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6652878"/>
      </p:ext>
    </p:extLst>
  </p:cSld>
  <p:clrMapOvr>
    <a:masterClrMapping/>
  </p:clrMapOvr>
  <p:transition spd="slow" advClick="0">
    <p:randomBar dir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34079291"/>
      </p:ext>
    </p:extLst>
  </p:cSld>
  <p:clrMapOvr>
    <a:masterClrMapping/>
  </p:clrMapOvr>
  <p:transition spd="slow" advClick="0">
    <p:randomBar dir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5" cy="1162051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154" name="Shape 154"/>
          <p:cNvSpPr>
            <a:spLocks noGrp="1"/>
          </p:cNvSpPr>
          <p:nvPr>
            <p:ph type="body" idx="1"/>
          </p:nvPr>
        </p:nvSpPr>
        <p:spPr>
          <a:xfrm>
            <a:off x="3575051" y="273050"/>
            <a:ext cx="5111752" cy="5853114"/>
          </a:xfrm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5" name="Shape 155"/>
          <p:cNvSpPr>
            <a:spLocks noGrp="1"/>
          </p:cNvSpPr>
          <p:nvPr>
            <p:ph type="body" sz="half" idx="13"/>
          </p:nvPr>
        </p:nvSpPr>
        <p:spPr>
          <a:xfrm>
            <a:off x="457201" y="1435102"/>
            <a:ext cx="3008315" cy="4691064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8231590"/>
      </p:ext>
    </p:extLst>
  </p:cSld>
  <p:clrMapOvr>
    <a:masterClrMapping/>
  </p:clrMapOvr>
  <p:transition spd="slow" advClick="0">
    <p:randomBar dir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1" cy="566739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164" name="Shape 164"/>
          <p:cNvSpPr>
            <a:spLocks noGrp="1"/>
          </p:cNvSpPr>
          <p:nvPr>
            <p:ph type="pic" sz="half" idx="13"/>
          </p:nvPr>
        </p:nvSpPr>
        <p:spPr>
          <a:xfrm>
            <a:off x="1792289" y="612775"/>
            <a:ext cx="5486401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5" name="Shape 165"/>
          <p:cNvSpPr>
            <a:spLocks noGrp="1"/>
          </p:cNvSpPr>
          <p:nvPr>
            <p:ph type="body" sz="quarter" idx="1"/>
          </p:nvPr>
        </p:nvSpPr>
        <p:spPr>
          <a:xfrm>
            <a:off x="1792289" y="5367339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136">
              <a:spcBef>
                <a:spcPts val="300"/>
              </a:spcBef>
              <a:buSzTx/>
              <a:buFontTx/>
              <a:buNone/>
              <a:defRPr sz="1400"/>
            </a:lvl2pPr>
            <a:lvl3pPr marL="0" indent="914272">
              <a:spcBef>
                <a:spcPts val="300"/>
              </a:spcBef>
              <a:buSzTx/>
              <a:buFontTx/>
              <a:buNone/>
              <a:defRPr sz="1400"/>
            </a:lvl3pPr>
            <a:lvl4pPr marL="0" indent="1371407">
              <a:spcBef>
                <a:spcPts val="300"/>
              </a:spcBef>
              <a:buSzTx/>
              <a:buFontTx/>
              <a:buNone/>
              <a:defRPr sz="1400"/>
            </a:lvl4pPr>
            <a:lvl5pPr marL="0" indent="1828543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6" name="Shape 16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1960058"/>
      </p:ext>
    </p:extLst>
  </p:cSld>
  <p:clrMapOvr>
    <a:masterClrMapping/>
  </p:clrMapOvr>
  <p:transition spd="slow" advClick="0">
    <p:randomBar dir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/>
          </p:cNvSpPr>
          <p:nvPr>
            <p:ph type="title"/>
          </p:nvPr>
        </p:nvSpPr>
        <p:spPr>
          <a:xfrm>
            <a:off x="685800" y="2130426"/>
            <a:ext cx="7772400" cy="14700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4" name="Shape 174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136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272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407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543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5" name="Shape 1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0692265"/>
      </p:ext>
    </p:extLst>
  </p:cSld>
  <p:clrMapOvr>
    <a:masterClrMapping/>
  </p:clrMapOvr>
  <p:transition spd="slow" advClick="0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115504" y="6612556"/>
            <a:ext cx="394635" cy="253656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8381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3" name="Shape 18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4" name="Shape 18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34555891"/>
      </p:ext>
    </p:extLst>
  </p:cSld>
  <p:clrMapOvr>
    <a:masterClrMapping/>
  </p:clrMapOvr>
  <p:transition spd="slow" advClick="0">
    <p:randomBar dir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192" name="Shape 192"/>
          <p:cNvSpPr>
            <a:spLocks noGrp="1"/>
          </p:cNvSpPr>
          <p:nvPr>
            <p:ph type="body" sz="quarter" idx="1"/>
          </p:nvPr>
        </p:nvSpPr>
        <p:spPr>
          <a:xfrm>
            <a:off x="722312" y="2906715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136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272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407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543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3" name="Shape 19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9459801"/>
      </p:ext>
    </p:extLst>
  </p:cSld>
  <p:clrMapOvr>
    <a:masterClrMapping/>
  </p:clrMapOvr>
  <p:transition spd="slow" advClick="0">
    <p:randomBar dir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1" name="Shape 201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463" indent="-333328">
              <a:spcBef>
                <a:spcPts val="600"/>
              </a:spcBef>
              <a:defRPr sz="2800"/>
            </a:lvl2pPr>
            <a:lvl3pPr marL="1234267" indent="-319995">
              <a:spcBef>
                <a:spcPts val="600"/>
              </a:spcBef>
              <a:defRPr sz="2800"/>
            </a:lvl3pPr>
            <a:lvl4pPr marL="1726957" indent="-355550">
              <a:spcBef>
                <a:spcPts val="600"/>
              </a:spcBef>
              <a:defRPr sz="2800"/>
            </a:lvl4pPr>
            <a:lvl5pPr marL="2184093" indent="-355550">
              <a:spcBef>
                <a:spcPts val="600"/>
              </a:spcBef>
              <a:buChar char="»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2" name="Shape 20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60796494"/>
      </p:ext>
    </p:extLst>
  </p:cSld>
  <p:clrMapOvr>
    <a:masterClrMapping/>
  </p:clrMapOvr>
  <p:transition spd="slow" advClick="0">
    <p:randomBar dir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0" name="Shape 210"/>
          <p:cNvSpPr>
            <a:spLocks noGrp="1"/>
          </p:cNvSpPr>
          <p:nvPr>
            <p:ph type="body" sz="quarter" idx="1"/>
          </p:nvPr>
        </p:nvSpPr>
        <p:spPr>
          <a:xfrm>
            <a:off x="457201" y="1535112"/>
            <a:ext cx="4040189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136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272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407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543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1" name="Shape 211"/>
          <p:cNvSpPr>
            <a:spLocks noGrp="1"/>
          </p:cNvSpPr>
          <p:nvPr>
            <p:ph type="body" sz="quarter" idx="13"/>
          </p:nvPr>
        </p:nvSpPr>
        <p:spPr>
          <a:xfrm>
            <a:off x="4645026" y="1535112"/>
            <a:ext cx="4041776" cy="639763"/>
          </a:xfrm>
          <a:prstGeom prst="rect">
            <a:avLst/>
          </a:prstGeom>
        </p:spPr>
        <p:txBody>
          <a:bodyPr lIns="45719" tIns="45719" rIns="45719" bIns="45719"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212" name="Shape 2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0211552"/>
      </p:ext>
    </p:extLst>
  </p:cSld>
  <p:clrMapOvr>
    <a:masterClrMapping/>
  </p:clrMapOvr>
  <p:transition spd="slow" advClick="0">
    <p:randomBar dir="vert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0" name="Shape 2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0491808"/>
      </p:ext>
    </p:extLst>
  </p:cSld>
  <p:clrMapOvr>
    <a:masterClrMapping/>
  </p:clrMapOvr>
  <p:transition spd="slow" advClick="0">
    <p:randomBar dir="vert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8413396"/>
      </p:ext>
    </p:extLst>
  </p:cSld>
  <p:clrMapOvr>
    <a:masterClrMapping/>
  </p:clrMapOvr>
  <p:transition spd="slow" advClick="0">
    <p:randomBar dir="vert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5" cy="1162051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235" name="Shape 235"/>
          <p:cNvSpPr>
            <a:spLocks noGrp="1"/>
          </p:cNvSpPr>
          <p:nvPr>
            <p:ph type="body" idx="1"/>
          </p:nvPr>
        </p:nvSpPr>
        <p:spPr>
          <a:xfrm>
            <a:off x="3575051" y="273050"/>
            <a:ext cx="5111752" cy="5853114"/>
          </a:xfrm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6" name="Shape 236"/>
          <p:cNvSpPr>
            <a:spLocks noGrp="1"/>
          </p:cNvSpPr>
          <p:nvPr>
            <p:ph type="body" sz="half" idx="13"/>
          </p:nvPr>
        </p:nvSpPr>
        <p:spPr>
          <a:xfrm>
            <a:off x="457201" y="1435102"/>
            <a:ext cx="3008315" cy="4691064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237" name="Shape 2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36876898"/>
      </p:ext>
    </p:extLst>
  </p:cSld>
  <p:clrMapOvr>
    <a:masterClrMapping/>
  </p:clrMapOvr>
  <p:transition spd="slow" advClick="0">
    <p:randomBar dir="vert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1" cy="566739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245" name="Shape 245"/>
          <p:cNvSpPr>
            <a:spLocks noGrp="1"/>
          </p:cNvSpPr>
          <p:nvPr>
            <p:ph type="pic" sz="half" idx="13"/>
          </p:nvPr>
        </p:nvSpPr>
        <p:spPr>
          <a:xfrm>
            <a:off x="1792289" y="612775"/>
            <a:ext cx="5486401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46" name="Shape 246"/>
          <p:cNvSpPr>
            <a:spLocks noGrp="1"/>
          </p:cNvSpPr>
          <p:nvPr>
            <p:ph type="body" sz="quarter" idx="1"/>
          </p:nvPr>
        </p:nvSpPr>
        <p:spPr>
          <a:xfrm>
            <a:off x="1792289" y="5367339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136">
              <a:spcBef>
                <a:spcPts val="300"/>
              </a:spcBef>
              <a:buSzTx/>
              <a:buFontTx/>
              <a:buNone/>
              <a:defRPr sz="1400"/>
            </a:lvl2pPr>
            <a:lvl3pPr marL="0" indent="914272">
              <a:spcBef>
                <a:spcPts val="300"/>
              </a:spcBef>
              <a:buSzTx/>
              <a:buFontTx/>
              <a:buNone/>
              <a:defRPr sz="1400"/>
            </a:lvl3pPr>
            <a:lvl4pPr marL="0" indent="1371407">
              <a:spcBef>
                <a:spcPts val="300"/>
              </a:spcBef>
              <a:buSzTx/>
              <a:buFontTx/>
              <a:buNone/>
              <a:defRPr sz="1400"/>
            </a:lvl4pPr>
            <a:lvl5pPr marL="0" indent="1828543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7" name="Shape 24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0274165"/>
      </p:ext>
    </p:extLst>
  </p:cSld>
  <p:clrMapOvr>
    <a:masterClrMapping/>
  </p:clrMapOvr>
  <p:transition spd="slow" advClick="0">
    <p:randomBar dir="vert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273" name="Shape 273"/>
          <p:cNvSpPr>
            <a:spLocks noGrp="1"/>
          </p:cNvSpPr>
          <p:nvPr>
            <p:ph type="body" sz="quarter" idx="1"/>
          </p:nvPr>
        </p:nvSpPr>
        <p:spPr>
          <a:xfrm>
            <a:off x="722312" y="2906715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136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272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407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543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4" name="Shape 27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4107391"/>
      </p:ext>
    </p:extLst>
  </p:cSld>
  <p:clrMapOvr>
    <a:masterClrMapping/>
  </p:clrMapOvr>
  <p:transition spd="slow" advClick="0">
    <p:randomBar dir="vert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82" name="Shape 28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463" indent="-333328">
              <a:spcBef>
                <a:spcPts val="600"/>
              </a:spcBef>
              <a:defRPr sz="2800"/>
            </a:lvl2pPr>
            <a:lvl3pPr marL="1234267" indent="-319995">
              <a:spcBef>
                <a:spcPts val="600"/>
              </a:spcBef>
              <a:defRPr sz="2800"/>
            </a:lvl3pPr>
            <a:lvl4pPr marL="1726957" indent="-355550">
              <a:spcBef>
                <a:spcPts val="600"/>
              </a:spcBef>
              <a:defRPr sz="2800"/>
            </a:lvl4pPr>
            <a:lvl5pPr marL="2184093" indent="-355550">
              <a:spcBef>
                <a:spcPts val="600"/>
              </a:spcBef>
              <a:buChar char="»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3" name="Shape 28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1141657"/>
      </p:ext>
    </p:extLst>
  </p:cSld>
  <p:clrMapOvr>
    <a:masterClrMapping/>
  </p:clrMapOvr>
  <p:transition spd="slow" advClick="0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704727"/>
            <a:ext cx="3886200" cy="48004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704727"/>
            <a:ext cx="3886200" cy="48004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-77002" y="6591300"/>
            <a:ext cx="375385" cy="255660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83284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xfrm>
            <a:off x="457201" y="1535112"/>
            <a:ext cx="4040189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136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272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407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543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2" name="Shape 292"/>
          <p:cNvSpPr>
            <a:spLocks noGrp="1"/>
          </p:cNvSpPr>
          <p:nvPr>
            <p:ph type="body" sz="quarter" idx="13"/>
          </p:nvPr>
        </p:nvSpPr>
        <p:spPr>
          <a:xfrm>
            <a:off x="4645026" y="1535112"/>
            <a:ext cx="4041776" cy="639763"/>
          </a:xfrm>
          <a:prstGeom prst="rect">
            <a:avLst/>
          </a:prstGeom>
        </p:spPr>
        <p:txBody>
          <a:bodyPr lIns="45719" tIns="45719" rIns="45719" bIns="45719"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293" name="Shape 29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77460971"/>
      </p:ext>
    </p:extLst>
  </p:cSld>
  <p:clrMapOvr>
    <a:masterClrMapping/>
  </p:clrMapOvr>
  <p:transition spd="slow" advClick="0">
    <p:randomBar dir="vert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01" name="Shape 30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9845459"/>
      </p:ext>
    </p:extLst>
  </p:cSld>
  <p:clrMapOvr>
    <a:masterClrMapping/>
  </p:clrMapOvr>
  <p:transition spd="slow" advClick="0">
    <p:randomBar dir="vert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707215"/>
      </p:ext>
    </p:extLst>
  </p:cSld>
  <p:clrMapOvr>
    <a:masterClrMapping/>
  </p:clrMapOvr>
  <p:transition spd="slow" advClick="0">
    <p:randomBar dir="vert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5" cy="1162051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316" name="Shape 316"/>
          <p:cNvSpPr>
            <a:spLocks noGrp="1"/>
          </p:cNvSpPr>
          <p:nvPr>
            <p:ph type="body" idx="1"/>
          </p:nvPr>
        </p:nvSpPr>
        <p:spPr>
          <a:xfrm>
            <a:off x="3575051" y="273050"/>
            <a:ext cx="5111752" cy="5853114"/>
          </a:xfrm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7" name="Shape 317"/>
          <p:cNvSpPr>
            <a:spLocks noGrp="1"/>
          </p:cNvSpPr>
          <p:nvPr>
            <p:ph type="body" sz="half" idx="13"/>
          </p:nvPr>
        </p:nvSpPr>
        <p:spPr>
          <a:xfrm>
            <a:off x="457201" y="1435102"/>
            <a:ext cx="3008315" cy="4691064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318" name="Shape 31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3899463"/>
      </p:ext>
    </p:extLst>
  </p:cSld>
  <p:clrMapOvr>
    <a:masterClrMapping/>
  </p:clrMapOvr>
  <p:transition spd="slow" advClick="0">
    <p:randomBar dir="vert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1" cy="566739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326" name="Shape 326"/>
          <p:cNvSpPr>
            <a:spLocks noGrp="1"/>
          </p:cNvSpPr>
          <p:nvPr>
            <p:ph type="pic" sz="half" idx="13"/>
          </p:nvPr>
        </p:nvSpPr>
        <p:spPr>
          <a:xfrm>
            <a:off x="1792289" y="612775"/>
            <a:ext cx="5486401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27" name="Shape 327"/>
          <p:cNvSpPr>
            <a:spLocks noGrp="1"/>
          </p:cNvSpPr>
          <p:nvPr>
            <p:ph type="body" sz="quarter" idx="1"/>
          </p:nvPr>
        </p:nvSpPr>
        <p:spPr>
          <a:xfrm>
            <a:off x="1792289" y="5367339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136">
              <a:spcBef>
                <a:spcPts val="300"/>
              </a:spcBef>
              <a:buSzTx/>
              <a:buFontTx/>
              <a:buNone/>
              <a:defRPr sz="1400"/>
            </a:lvl2pPr>
            <a:lvl3pPr marL="0" indent="914272">
              <a:spcBef>
                <a:spcPts val="300"/>
              </a:spcBef>
              <a:buSzTx/>
              <a:buFontTx/>
              <a:buNone/>
              <a:defRPr sz="1400"/>
            </a:lvl3pPr>
            <a:lvl4pPr marL="0" indent="1371407">
              <a:spcBef>
                <a:spcPts val="300"/>
              </a:spcBef>
              <a:buSzTx/>
              <a:buFontTx/>
              <a:buNone/>
              <a:defRPr sz="1400"/>
            </a:lvl4pPr>
            <a:lvl5pPr marL="0" indent="1828543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8" name="Shape 32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7653728"/>
      </p:ext>
    </p:extLst>
  </p:cSld>
  <p:clrMapOvr>
    <a:masterClrMapping/>
  </p:clrMapOvr>
  <p:transition spd="slow" advClick="0">
    <p:randomBar dir="vert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>
            <a:spLocks noGrp="1"/>
          </p:cNvSpPr>
          <p:nvPr>
            <p:ph type="title"/>
          </p:nvPr>
        </p:nvSpPr>
        <p:spPr>
          <a:xfrm>
            <a:off x="685800" y="2130426"/>
            <a:ext cx="7772400" cy="14700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36" name="Shape 336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136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272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407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543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7" name="Shape 3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541617"/>
      </p:ext>
    </p:extLst>
  </p:cSld>
  <p:clrMapOvr>
    <a:masterClrMapping/>
  </p:clrMapOvr>
  <p:transition spd="slow" advClick="0">
    <p:randomBar dir="vert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45" name="Shape 34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6" name="Shape 34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37793233"/>
      </p:ext>
    </p:extLst>
  </p:cSld>
  <p:clrMapOvr>
    <a:masterClrMapping/>
  </p:clrMapOvr>
  <p:transition spd="slow" advClick="0">
    <p:randomBar dir="vert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54" name="Shape 354"/>
          <p:cNvSpPr>
            <a:spLocks noGrp="1"/>
          </p:cNvSpPr>
          <p:nvPr>
            <p:ph type="body" sz="quarter" idx="1"/>
          </p:nvPr>
        </p:nvSpPr>
        <p:spPr>
          <a:xfrm>
            <a:off x="722312" y="2906715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136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272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407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543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5" name="Shape 35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96577005"/>
      </p:ext>
    </p:extLst>
  </p:cSld>
  <p:clrMapOvr>
    <a:masterClrMapping/>
  </p:clrMapOvr>
  <p:transition spd="slow" advClick="0">
    <p:randomBar dir="vert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63" name="Shape 363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463" indent="-333328">
              <a:spcBef>
                <a:spcPts val="600"/>
              </a:spcBef>
              <a:defRPr sz="2800"/>
            </a:lvl2pPr>
            <a:lvl3pPr marL="1234267" indent="-319995">
              <a:spcBef>
                <a:spcPts val="600"/>
              </a:spcBef>
              <a:defRPr sz="2800"/>
            </a:lvl3pPr>
            <a:lvl4pPr marL="1726957" indent="-355550">
              <a:spcBef>
                <a:spcPts val="600"/>
              </a:spcBef>
              <a:defRPr sz="2800"/>
            </a:lvl4pPr>
            <a:lvl5pPr marL="2184093" indent="-355550">
              <a:spcBef>
                <a:spcPts val="600"/>
              </a:spcBef>
              <a:buChar char="»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4" name="Shape 36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9262361"/>
      </p:ext>
    </p:extLst>
  </p:cSld>
  <p:clrMapOvr>
    <a:masterClrMapping/>
  </p:clrMapOvr>
  <p:transition spd="slow" advClick="0">
    <p:randomBar dir="vert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72" name="Shape 372"/>
          <p:cNvSpPr>
            <a:spLocks noGrp="1"/>
          </p:cNvSpPr>
          <p:nvPr>
            <p:ph type="body" sz="quarter" idx="1"/>
          </p:nvPr>
        </p:nvSpPr>
        <p:spPr>
          <a:xfrm>
            <a:off x="457201" y="1535112"/>
            <a:ext cx="4040189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136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272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407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543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3" name="Shape 373"/>
          <p:cNvSpPr>
            <a:spLocks noGrp="1"/>
          </p:cNvSpPr>
          <p:nvPr>
            <p:ph type="body" sz="quarter" idx="13"/>
          </p:nvPr>
        </p:nvSpPr>
        <p:spPr>
          <a:xfrm>
            <a:off x="4645026" y="1535112"/>
            <a:ext cx="4041776" cy="639763"/>
          </a:xfrm>
          <a:prstGeom prst="rect">
            <a:avLst/>
          </a:prstGeom>
        </p:spPr>
        <p:txBody>
          <a:bodyPr lIns="45719" tIns="45719" rIns="45719" bIns="45719"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374" name="Shape 37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63557015"/>
      </p:ext>
    </p:extLst>
  </p:cSld>
  <p:clrMapOvr>
    <a:masterClrMapping/>
  </p:clrMapOvr>
  <p:transition spd="slow" advClick="0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10600"/>
            <a:ext cx="7886700" cy="81509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59912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18045"/>
            <a:ext cx="3868340" cy="40830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59912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18045"/>
            <a:ext cx="3887391" cy="40830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-105877" y="6610721"/>
            <a:ext cx="404260" cy="245863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82247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82" name="Shape 38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178015"/>
      </p:ext>
    </p:extLst>
  </p:cSld>
  <p:clrMapOvr>
    <a:masterClrMapping/>
  </p:clrMapOvr>
  <p:transition spd="slow" advClick="0">
    <p:randomBar dir="vert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hape 3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21376268"/>
      </p:ext>
    </p:extLst>
  </p:cSld>
  <p:clrMapOvr>
    <a:masterClrMapping/>
  </p:clrMapOvr>
  <p:transition spd="slow" advClick="0">
    <p:randomBar dir="vert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5" cy="1162051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397" name="Shape 397"/>
          <p:cNvSpPr>
            <a:spLocks noGrp="1"/>
          </p:cNvSpPr>
          <p:nvPr>
            <p:ph type="body" idx="1"/>
          </p:nvPr>
        </p:nvSpPr>
        <p:spPr>
          <a:xfrm>
            <a:off x="3575051" y="273050"/>
            <a:ext cx="5111752" cy="5853114"/>
          </a:xfrm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8" name="Shape 398"/>
          <p:cNvSpPr>
            <a:spLocks noGrp="1"/>
          </p:cNvSpPr>
          <p:nvPr>
            <p:ph type="body" sz="half" idx="13"/>
          </p:nvPr>
        </p:nvSpPr>
        <p:spPr>
          <a:xfrm>
            <a:off x="457201" y="1435102"/>
            <a:ext cx="3008315" cy="4691064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399" name="Shape 39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4005090"/>
      </p:ext>
    </p:extLst>
  </p:cSld>
  <p:clrMapOvr>
    <a:masterClrMapping/>
  </p:clrMapOvr>
  <p:transition spd="slow" advClick="0">
    <p:randomBar dir="vert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Shape 406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1" cy="566739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407" name="Shape 407"/>
          <p:cNvSpPr>
            <a:spLocks noGrp="1"/>
          </p:cNvSpPr>
          <p:nvPr>
            <p:ph type="pic" sz="half" idx="13"/>
          </p:nvPr>
        </p:nvSpPr>
        <p:spPr>
          <a:xfrm>
            <a:off x="1792289" y="612775"/>
            <a:ext cx="5486401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08" name="Shape 408"/>
          <p:cNvSpPr>
            <a:spLocks noGrp="1"/>
          </p:cNvSpPr>
          <p:nvPr>
            <p:ph type="body" sz="quarter" idx="1"/>
          </p:nvPr>
        </p:nvSpPr>
        <p:spPr>
          <a:xfrm>
            <a:off x="1792289" y="5367339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136">
              <a:spcBef>
                <a:spcPts val="300"/>
              </a:spcBef>
              <a:buSzTx/>
              <a:buFontTx/>
              <a:buNone/>
              <a:defRPr sz="1400"/>
            </a:lvl2pPr>
            <a:lvl3pPr marL="0" indent="914272">
              <a:spcBef>
                <a:spcPts val="300"/>
              </a:spcBef>
              <a:buSzTx/>
              <a:buFontTx/>
              <a:buNone/>
              <a:defRPr sz="1400"/>
            </a:lvl3pPr>
            <a:lvl4pPr marL="0" indent="1371407">
              <a:spcBef>
                <a:spcPts val="300"/>
              </a:spcBef>
              <a:buSzTx/>
              <a:buFontTx/>
              <a:buNone/>
              <a:defRPr sz="1400"/>
            </a:lvl4pPr>
            <a:lvl5pPr marL="0" indent="1828543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9" name="Shape 40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6245081"/>
      </p:ext>
    </p:extLst>
  </p:cSld>
  <p:clrMapOvr>
    <a:masterClrMapping/>
  </p:clrMapOvr>
  <p:transition spd="slow" advClick="0">
    <p:randomBar dir="vert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Shape 416"/>
          <p:cNvSpPr>
            <a:spLocks noGrp="1"/>
          </p:cNvSpPr>
          <p:nvPr>
            <p:ph type="title"/>
          </p:nvPr>
        </p:nvSpPr>
        <p:spPr>
          <a:xfrm>
            <a:off x="685800" y="2130426"/>
            <a:ext cx="7772400" cy="14700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17" name="Shape 417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136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272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407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543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8" name="Shape 41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0531062"/>
      </p:ext>
    </p:extLst>
  </p:cSld>
  <p:clrMapOvr>
    <a:masterClrMapping/>
  </p:clrMapOvr>
  <p:transition spd="slow" advClick="0">
    <p:randomBar dir="vert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Shape 42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26" name="Shape 42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7" name="Shape 4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4092656"/>
      </p:ext>
    </p:extLst>
  </p:cSld>
  <p:clrMapOvr>
    <a:masterClrMapping/>
  </p:clrMapOvr>
  <p:transition spd="slow" advClick="0">
    <p:randomBar dir="vert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Shape 434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435" name="Shape 435"/>
          <p:cNvSpPr>
            <a:spLocks noGrp="1"/>
          </p:cNvSpPr>
          <p:nvPr>
            <p:ph type="body" sz="quarter" idx="1"/>
          </p:nvPr>
        </p:nvSpPr>
        <p:spPr>
          <a:xfrm>
            <a:off x="722312" y="2906715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136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272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407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543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6" name="Shape 43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2069931"/>
      </p:ext>
    </p:extLst>
  </p:cSld>
  <p:clrMapOvr>
    <a:masterClrMapping/>
  </p:clrMapOvr>
  <p:transition spd="slow" advClick="0">
    <p:randomBar dir="vert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Shape 4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44" name="Shape 444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463" indent="-333328">
              <a:spcBef>
                <a:spcPts val="600"/>
              </a:spcBef>
              <a:defRPr sz="2800"/>
            </a:lvl2pPr>
            <a:lvl3pPr marL="1234267" indent="-319995">
              <a:spcBef>
                <a:spcPts val="600"/>
              </a:spcBef>
              <a:defRPr sz="2800"/>
            </a:lvl3pPr>
            <a:lvl4pPr marL="1726957" indent="-355550">
              <a:spcBef>
                <a:spcPts val="600"/>
              </a:spcBef>
              <a:defRPr sz="2800"/>
            </a:lvl4pPr>
            <a:lvl5pPr marL="2184093" indent="-355550">
              <a:spcBef>
                <a:spcPts val="600"/>
              </a:spcBef>
              <a:buChar char="»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5" name="Shape 4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89782926"/>
      </p:ext>
    </p:extLst>
  </p:cSld>
  <p:clrMapOvr>
    <a:masterClrMapping/>
  </p:clrMapOvr>
  <p:transition spd="slow" advClick="0">
    <p:randomBar dir="vert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Shape 45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3" name="Shape 453"/>
          <p:cNvSpPr>
            <a:spLocks noGrp="1"/>
          </p:cNvSpPr>
          <p:nvPr>
            <p:ph type="body" sz="quarter" idx="1"/>
          </p:nvPr>
        </p:nvSpPr>
        <p:spPr>
          <a:xfrm>
            <a:off x="457201" y="1535112"/>
            <a:ext cx="4040189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136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272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407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543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4" name="Shape 454"/>
          <p:cNvSpPr>
            <a:spLocks noGrp="1"/>
          </p:cNvSpPr>
          <p:nvPr>
            <p:ph type="body" sz="quarter" idx="13"/>
          </p:nvPr>
        </p:nvSpPr>
        <p:spPr>
          <a:xfrm>
            <a:off x="4645026" y="1535112"/>
            <a:ext cx="4041776" cy="639763"/>
          </a:xfrm>
          <a:prstGeom prst="rect">
            <a:avLst/>
          </a:prstGeom>
        </p:spPr>
        <p:txBody>
          <a:bodyPr lIns="45719" tIns="45719" rIns="45719" bIns="45719"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455" name="Shape 45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47916097"/>
      </p:ext>
    </p:extLst>
  </p:cSld>
  <p:clrMapOvr>
    <a:masterClrMapping/>
  </p:clrMapOvr>
  <p:transition spd="slow" advClick="0">
    <p:randomBar dir="vert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Shape 46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63" name="Shape 4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75942990"/>
      </p:ext>
    </p:extLst>
  </p:cSld>
  <p:clrMapOvr>
    <a:masterClrMapping/>
  </p:clrMapOvr>
  <p:transition spd="slow" advClick="0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-105877" y="6620347"/>
            <a:ext cx="404260" cy="245863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06395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Shape 4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35742276"/>
      </p:ext>
    </p:extLst>
  </p:cSld>
  <p:clrMapOvr>
    <a:masterClrMapping/>
  </p:clrMapOvr>
  <p:transition spd="slow" advClick="0">
    <p:randomBar dir="vert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Shape 477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5" cy="1162051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478" name="Shape 478"/>
          <p:cNvSpPr>
            <a:spLocks noGrp="1"/>
          </p:cNvSpPr>
          <p:nvPr>
            <p:ph type="body" idx="1"/>
          </p:nvPr>
        </p:nvSpPr>
        <p:spPr>
          <a:xfrm>
            <a:off x="3575051" y="273050"/>
            <a:ext cx="5111752" cy="5853114"/>
          </a:xfrm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79" name="Shape 479"/>
          <p:cNvSpPr>
            <a:spLocks noGrp="1"/>
          </p:cNvSpPr>
          <p:nvPr>
            <p:ph type="body" sz="half" idx="13"/>
          </p:nvPr>
        </p:nvSpPr>
        <p:spPr>
          <a:xfrm>
            <a:off x="457201" y="1435102"/>
            <a:ext cx="3008315" cy="4691064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480" name="Shape 4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24304373"/>
      </p:ext>
    </p:extLst>
  </p:cSld>
  <p:clrMapOvr>
    <a:masterClrMapping/>
  </p:clrMapOvr>
  <p:transition spd="slow" advClick="0">
    <p:randomBar dir="vert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Shape 487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1" cy="566739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488" name="Shape 488"/>
          <p:cNvSpPr>
            <a:spLocks noGrp="1"/>
          </p:cNvSpPr>
          <p:nvPr>
            <p:ph type="pic" sz="half" idx="13"/>
          </p:nvPr>
        </p:nvSpPr>
        <p:spPr>
          <a:xfrm>
            <a:off x="1792289" y="612775"/>
            <a:ext cx="5486401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89" name="Shape 489"/>
          <p:cNvSpPr>
            <a:spLocks noGrp="1"/>
          </p:cNvSpPr>
          <p:nvPr>
            <p:ph type="body" sz="quarter" idx="1"/>
          </p:nvPr>
        </p:nvSpPr>
        <p:spPr>
          <a:xfrm>
            <a:off x="1792289" y="5367339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136">
              <a:spcBef>
                <a:spcPts val="300"/>
              </a:spcBef>
              <a:buSzTx/>
              <a:buFontTx/>
              <a:buNone/>
              <a:defRPr sz="1400"/>
            </a:lvl2pPr>
            <a:lvl3pPr marL="0" indent="914272">
              <a:spcBef>
                <a:spcPts val="300"/>
              </a:spcBef>
              <a:buSzTx/>
              <a:buFontTx/>
              <a:buNone/>
              <a:defRPr sz="1400"/>
            </a:lvl3pPr>
            <a:lvl4pPr marL="0" indent="1371407">
              <a:spcBef>
                <a:spcPts val="300"/>
              </a:spcBef>
              <a:buSzTx/>
              <a:buFontTx/>
              <a:buNone/>
              <a:defRPr sz="1400"/>
            </a:lvl4pPr>
            <a:lvl5pPr marL="0" indent="1828543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0" name="Shape 49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7477374"/>
      </p:ext>
    </p:extLst>
  </p:cSld>
  <p:clrMapOvr>
    <a:masterClrMapping/>
  </p:clrMapOvr>
  <p:transition spd="slow" advClick="0">
    <p:randomBar dir="vert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Shape 50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07" name="Shape 50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8" name="Shape 50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8530489"/>
      </p:ext>
    </p:extLst>
  </p:cSld>
  <p:clrMapOvr>
    <a:masterClrMapping/>
  </p:clrMapOvr>
  <p:transition spd="slow" advClick="0">
    <p:randomBar dir="vert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Shape 515"/>
          <p:cNvSpPr>
            <a:spLocks noGrp="1"/>
          </p:cNvSpPr>
          <p:nvPr>
            <p:ph type="title"/>
          </p:nvPr>
        </p:nvSpPr>
        <p:spPr>
          <a:xfrm>
            <a:off x="722312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516" name="Shape 516"/>
          <p:cNvSpPr>
            <a:spLocks noGrp="1"/>
          </p:cNvSpPr>
          <p:nvPr>
            <p:ph type="body" sz="quarter" idx="1"/>
          </p:nvPr>
        </p:nvSpPr>
        <p:spPr>
          <a:xfrm>
            <a:off x="722312" y="2906715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136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272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407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543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17" name="Shape 5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02835241"/>
      </p:ext>
    </p:extLst>
  </p:cSld>
  <p:clrMapOvr>
    <a:masterClrMapping/>
  </p:clrMapOvr>
  <p:transition spd="slow" advClick="0">
    <p:randomBar dir="vert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Shape 5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25" name="Shape 525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463" indent="-333328">
              <a:spcBef>
                <a:spcPts val="600"/>
              </a:spcBef>
              <a:defRPr sz="2800"/>
            </a:lvl2pPr>
            <a:lvl3pPr marL="1234267" indent="-319995">
              <a:spcBef>
                <a:spcPts val="600"/>
              </a:spcBef>
              <a:defRPr sz="2800"/>
            </a:lvl3pPr>
            <a:lvl4pPr marL="1726957" indent="-355550">
              <a:spcBef>
                <a:spcPts val="600"/>
              </a:spcBef>
              <a:defRPr sz="2800"/>
            </a:lvl4pPr>
            <a:lvl5pPr marL="2184093" indent="-355550">
              <a:spcBef>
                <a:spcPts val="600"/>
              </a:spcBef>
              <a:buChar char="»"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6" name="Shape 52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0948669"/>
      </p:ext>
    </p:extLst>
  </p:cSld>
  <p:clrMapOvr>
    <a:masterClrMapping/>
  </p:clrMapOvr>
  <p:transition spd="slow" advClick="0">
    <p:randomBar dir="vert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6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Shape 53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34" name="Shape 534"/>
          <p:cNvSpPr>
            <a:spLocks noGrp="1"/>
          </p:cNvSpPr>
          <p:nvPr>
            <p:ph type="body" sz="quarter" idx="1"/>
          </p:nvPr>
        </p:nvSpPr>
        <p:spPr>
          <a:xfrm>
            <a:off x="457201" y="1535112"/>
            <a:ext cx="4040189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136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272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407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543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35" name="Shape 535"/>
          <p:cNvSpPr>
            <a:spLocks noGrp="1"/>
          </p:cNvSpPr>
          <p:nvPr>
            <p:ph type="body" sz="quarter" idx="13"/>
          </p:nvPr>
        </p:nvSpPr>
        <p:spPr>
          <a:xfrm>
            <a:off x="4645026" y="1535112"/>
            <a:ext cx="4041776" cy="639763"/>
          </a:xfrm>
          <a:prstGeom prst="rect">
            <a:avLst/>
          </a:prstGeom>
        </p:spPr>
        <p:txBody>
          <a:bodyPr lIns="45719" tIns="45719" rIns="45719" bIns="45719"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36" name="Shape 53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00422506"/>
      </p:ext>
    </p:extLst>
  </p:cSld>
  <p:clrMapOvr>
    <a:masterClrMapping/>
  </p:clrMapOvr>
  <p:transition spd="slow" advClick="0">
    <p:randomBar dir="vert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Shape 5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44" name="Shape 5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44541541"/>
      </p:ext>
    </p:extLst>
  </p:cSld>
  <p:clrMapOvr>
    <a:masterClrMapping/>
  </p:clrMapOvr>
  <p:transition spd="slow" advClick="0">
    <p:randomBar dir="vert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Shape 55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8598444"/>
      </p:ext>
    </p:extLst>
  </p:cSld>
  <p:clrMapOvr>
    <a:masterClrMapping/>
  </p:clrMapOvr>
  <p:transition spd="slow" advClick="0">
    <p:randomBar dir="vert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6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Shape 558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5" cy="1162051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559" name="Shape 559"/>
          <p:cNvSpPr>
            <a:spLocks noGrp="1"/>
          </p:cNvSpPr>
          <p:nvPr>
            <p:ph type="body" idx="1"/>
          </p:nvPr>
        </p:nvSpPr>
        <p:spPr>
          <a:xfrm>
            <a:off x="3575051" y="273050"/>
            <a:ext cx="5111752" cy="5853114"/>
          </a:xfrm>
          <a:prstGeom prst="rect">
            <a:avLst/>
          </a:prstGeom>
        </p:spPr>
        <p:txBody>
          <a:bodyPr/>
          <a:lstStyle>
            <a:lvl5pPr marL="2194251" indent="-365708"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0" name="Shape 560"/>
          <p:cNvSpPr>
            <a:spLocks noGrp="1"/>
          </p:cNvSpPr>
          <p:nvPr>
            <p:ph type="body" sz="half" idx="13"/>
          </p:nvPr>
        </p:nvSpPr>
        <p:spPr>
          <a:xfrm>
            <a:off x="457201" y="1435102"/>
            <a:ext cx="3008315" cy="4691064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561" name="Shape 56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84488651"/>
      </p:ext>
    </p:extLst>
  </p:cSld>
  <p:clrMapOvr>
    <a:masterClrMapping/>
  </p:clrMapOvr>
  <p:transition spd="slow" advClick="0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-105878" y="6610721"/>
            <a:ext cx="394636" cy="245863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0390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Shape 568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1" cy="566739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569" name="Shape 569"/>
          <p:cNvSpPr>
            <a:spLocks noGrp="1"/>
          </p:cNvSpPr>
          <p:nvPr>
            <p:ph type="pic" sz="half" idx="13"/>
          </p:nvPr>
        </p:nvSpPr>
        <p:spPr>
          <a:xfrm>
            <a:off x="1792289" y="612775"/>
            <a:ext cx="5486401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70" name="Shape 570"/>
          <p:cNvSpPr>
            <a:spLocks noGrp="1"/>
          </p:cNvSpPr>
          <p:nvPr>
            <p:ph type="body" sz="quarter" idx="1"/>
          </p:nvPr>
        </p:nvSpPr>
        <p:spPr>
          <a:xfrm>
            <a:off x="1792289" y="5367339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136">
              <a:spcBef>
                <a:spcPts val="300"/>
              </a:spcBef>
              <a:buSzTx/>
              <a:buFontTx/>
              <a:buNone/>
              <a:defRPr sz="1400"/>
            </a:lvl2pPr>
            <a:lvl3pPr marL="0" indent="914272">
              <a:spcBef>
                <a:spcPts val="300"/>
              </a:spcBef>
              <a:buSzTx/>
              <a:buFontTx/>
              <a:buNone/>
              <a:defRPr sz="1400"/>
            </a:lvl3pPr>
            <a:lvl4pPr marL="0" indent="1371407">
              <a:spcBef>
                <a:spcPts val="300"/>
              </a:spcBef>
              <a:buSzTx/>
              <a:buFontTx/>
              <a:buNone/>
              <a:defRPr sz="1400"/>
            </a:lvl4pPr>
            <a:lvl5pPr marL="0" indent="1828543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1" name="Shape 57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84408927"/>
      </p:ext>
    </p:extLst>
  </p:cSld>
  <p:clrMapOvr>
    <a:masterClrMapping/>
  </p:clrMapOvr>
  <p:transition spd="slow" advClick="0">
    <p:randomBar dir="vert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bg>
      <p:bgPr>
        <a:blipFill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Shape 578"/>
          <p:cNvSpPr/>
          <p:nvPr/>
        </p:nvSpPr>
        <p:spPr>
          <a:xfrm flipV="1">
            <a:off x="357187" y="6500810"/>
            <a:ext cx="8429626" cy="4"/>
          </a:xfrm>
          <a:prstGeom prst="line">
            <a:avLst/>
          </a:prstGeom>
          <a:ln w="508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321468">
              <a:defRPr sz="8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79" name="Shape 579"/>
          <p:cNvSpPr/>
          <p:nvPr/>
        </p:nvSpPr>
        <p:spPr>
          <a:xfrm flipV="1">
            <a:off x="357187" y="357187"/>
            <a:ext cx="8429626" cy="1"/>
          </a:xfrm>
          <a:prstGeom prst="line">
            <a:avLst/>
          </a:prstGeom>
          <a:ln w="3175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321468">
              <a:defRPr sz="8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80" name="Shape 580"/>
          <p:cNvSpPr/>
          <p:nvPr/>
        </p:nvSpPr>
        <p:spPr>
          <a:xfrm>
            <a:off x="357187" y="3643312"/>
            <a:ext cx="8429626" cy="1"/>
          </a:xfrm>
          <a:prstGeom prst="line">
            <a:avLst/>
          </a:prstGeom>
          <a:ln w="3175">
            <a:solidFill>
              <a:srgbClr val="444444">
                <a:alpha val="30000"/>
              </a:srgbClr>
            </a:solidFill>
            <a:miter lim="400000"/>
          </a:ln>
        </p:spPr>
        <p:txBody>
          <a:bodyPr lIns="35718" tIns="35718" rIns="35718" bIns="35718" anchor="ctr"/>
          <a:lstStyle/>
          <a:p>
            <a:pPr defTabSz="321468">
              <a:defRPr sz="8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81" name="Shape 581"/>
          <p:cNvSpPr>
            <a:spLocks noGrp="1"/>
          </p:cNvSpPr>
          <p:nvPr>
            <p:ph type="title"/>
          </p:nvPr>
        </p:nvSpPr>
        <p:spPr>
          <a:xfrm>
            <a:off x="357187" y="2116335"/>
            <a:ext cx="8429626" cy="1428751"/>
          </a:xfrm>
          <a:prstGeom prst="rect">
            <a:avLst/>
          </a:prstGeom>
        </p:spPr>
        <p:txBody>
          <a:bodyPr lIns="35718" tIns="35718" rIns="35718" bIns="35718" anchor="b"/>
          <a:lstStyle>
            <a:lvl1pPr defTabSz="410765">
              <a:lnSpc>
                <a:spcPct val="90000"/>
              </a:lnSpc>
              <a:defRPr cap="all">
                <a:solidFill>
                  <a:srgbClr val="606060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582" name="Shape 582"/>
          <p:cNvSpPr>
            <a:spLocks noGrp="1"/>
          </p:cNvSpPr>
          <p:nvPr>
            <p:ph type="body" sz="quarter" idx="1"/>
          </p:nvPr>
        </p:nvSpPr>
        <p:spPr>
          <a:xfrm>
            <a:off x="357187" y="3911203"/>
            <a:ext cx="8429626" cy="580430"/>
          </a:xfrm>
          <a:prstGeom prst="rect">
            <a:avLst/>
          </a:prstGeom>
        </p:spPr>
        <p:txBody>
          <a:bodyPr lIns="35718" tIns="35718" rIns="35718" bIns="35718"/>
          <a:lstStyle>
            <a:lvl1pPr marL="0" indent="0" defTabSz="410765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16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228600" defTabSz="410765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16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457200" defTabSz="410765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16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685800" defTabSz="410765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16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914400" defTabSz="410765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16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3" name="Shape 583"/>
          <p:cNvSpPr>
            <a:spLocks noGrp="1"/>
          </p:cNvSpPr>
          <p:nvPr>
            <p:ph type="sldNum" sz="quarter" idx="2"/>
          </p:nvPr>
        </p:nvSpPr>
        <p:spPr>
          <a:xfrm>
            <a:off x="8548064" y="6161484"/>
            <a:ext cx="236538" cy="249238"/>
          </a:xfrm>
          <a:prstGeom prst="rect">
            <a:avLst/>
          </a:prstGeom>
        </p:spPr>
        <p:txBody>
          <a:bodyPr lIns="35718" tIns="35718" rIns="35718" bIns="35718" anchor="t"/>
          <a:lstStyle>
            <a:lvl1pPr algn="ctr" defTabSz="410765">
              <a:defRPr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97943235"/>
      </p:ext>
    </p:extLst>
  </p:cSld>
  <p:clrMapOvr>
    <a:masterClrMapping/>
  </p:clrMapOvr>
  <p:transition spd="slow" advClick="0">
    <p:randomBar dir="vert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Shape 590"/>
          <p:cNvSpPr>
            <a:spLocks noGrp="1"/>
          </p:cNvSpPr>
          <p:nvPr>
            <p:ph type="title"/>
          </p:nvPr>
        </p:nvSpPr>
        <p:spPr>
          <a:xfrm>
            <a:off x="685800" y="2130426"/>
            <a:ext cx="7772400" cy="14700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91" name="Shape 591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136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272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407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543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2" name="Shape 59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7376676"/>
      </p:ext>
    </p:extLst>
  </p:cSld>
  <p:clrMapOvr>
    <a:masterClrMapping/>
  </p:clrMapOvr>
  <p:transition spd="slow" advClick="0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008183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538409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60838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-77002" y="6593305"/>
            <a:ext cx="365760" cy="263280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694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008181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538407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60838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-67376" y="6669358"/>
            <a:ext cx="365760" cy="196851"/>
          </a:xfrm>
        </p:spPr>
        <p:txBody>
          <a:bodyPr/>
          <a:lstStyle>
            <a:lvl1pPr>
              <a:defRPr sz="11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723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9" Type="http://schemas.openxmlformats.org/officeDocument/2006/relationships/slideLayout" Target="../slideLayouts/slideLayout50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42" Type="http://schemas.openxmlformats.org/officeDocument/2006/relationships/slideLayout" Target="../slideLayouts/slideLayout53.xml"/><Relationship Id="rId47" Type="http://schemas.openxmlformats.org/officeDocument/2006/relationships/slideLayout" Target="../slideLayouts/slideLayout58.xml"/><Relationship Id="rId50" Type="http://schemas.openxmlformats.org/officeDocument/2006/relationships/slideLayout" Target="../slideLayouts/slideLayout61.xml"/><Relationship Id="rId55" Type="http://schemas.openxmlformats.org/officeDocument/2006/relationships/slideLayout" Target="../slideLayouts/slideLayout66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52.xml"/><Relationship Id="rId54" Type="http://schemas.openxmlformats.org/officeDocument/2006/relationships/slideLayout" Target="../slideLayouts/slideLayout65.xml"/><Relationship Id="rId6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37" Type="http://schemas.openxmlformats.org/officeDocument/2006/relationships/slideLayout" Target="../slideLayouts/slideLayout48.xml"/><Relationship Id="rId40" Type="http://schemas.openxmlformats.org/officeDocument/2006/relationships/slideLayout" Target="../slideLayouts/slideLayout51.xml"/><Relationship Id="rId45" Type="http://schemas.openxmlformats.org/officeDocument/2006/relationships/slideLayout" Target="../slideLayouts/slideLayout56.xml"/><Relationship Id="rId53" Type="http://schemas.openxmlformats.org/officeDocument/2006/relationships/slideLayout" Target="../slideLayouts/slideLayout64.xml"/><Relationship Id="rId58" Type="http://schemas.openxmlformats.org/officeDocument/2006/relationships/slideLayout" Target="../slideLayouts/slideLayout69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slideLayout" Target="../slideLayouts/slideLayout47.xml"/><Relationship Id="rId49" Type="http://schemas.openxmlformats.org/officeDocument/2006/relationships/slideLayout" Target="../slideLayouts/slideLayout60.xml"/><Relationship Id="rId57" Type="http://schemas.openxmlformats.org/officeDocument/2006/relationships/slideLayout" Target="../slideLayouts/slideLayout68.xml"/><Relationship Id="rId61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4" Type="http://schemas.openxmlformats.org/officeDocument/2006/relationships/slideLayout" Target="../slideLayouts/slideLayout55.xml"/><Relationship Id="rId52" Type="http://schemas.openxmlformats.org/officeDocument/2006/relationships/slideLayout" Target="../slideLayouts/slideLayout63.xml"/><Relationship Id="rId6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slideLayout" Target="../slideLayouts/slideLayout46.xml"/><Relationship Id="rId43" Type="http://schemas.openxmlformats.org/officeDocument/2006/relationships/slideLayout" Target="../slideLayouts/slideLayout54.xml"/><Relationship Id="rId48" Type="http://schemas.openxmlformats.org/officeDocument/2006/relationships/slideLayout" Target="../slideLayouts/slideLayout59.xml"/><Relationship Id="rId56" Type="http://schemas.openxmlformats.org/officeDocument/2006/relationships/slideLayout" Target="../slideLayouts/slideLayout67.xml"/><Relationship Id="rId8" Type="http://schemas.openxmlformats.org/officeDocument/2006/relationships/slideLayout" Target="../slideLayouts/slideLayout19.xml"/><Relationship Id="rId51" Type="http://schemas.openxmlformats.org/officeDocument/2006/relationships/slideLayout" Target="../slideLayouts/slideLayout62.xml"/><Relationship Id="rId3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38" Type="http://schemas.openxmlformats.org/officeDocument/2006/relationships/slideLayout" Target="../slideLayouts/slideLayout49.xml"/><Relationship Id="rId46" Type="http://schemas.openxmlformats.org/officeDocument/2006/relationships/slideLayout" Target="../slideLayouts/slideLayout57.xml"/><Relationship Id="rId59" Type="http://schemas.openxmlformats.org/officeDocument/2006/relationships/slideLayout" Target="../slideLayouts/slideLayout7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810600"/>
            <a:ext cx="7886700" cy="81606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57981"/>
            <a:ext cx="7886700" cy="496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665420"/>
            <a:ext cx="216346" cy="1815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B16C2253-506A-4FE0-83A8-2FB02280D9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346" y="6669360"/>
            <a:ext cx="8927654" cy="188640"/>
          </a:xfrm>
          <a:prstGeom prst="rect">
            <a:avLst/>
          </a:prstGeom>
          <a:solidFill>
            <a:srgbClr val="54545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rmAutofit fontScale="77500" lnSpcReduction="20000"/>
          </a:bodyPr>
          <a:lstStyle/>
          <a:p>
            <a:endParaRPr lang="en-GB" sz="9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346" y="6669358"/>
            <a:ext cx="2738610" cy="1840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9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B5ACF959-5601-4F64-BB0B-1C8728D5D5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16346" cy="6858000"/>
          </a:xfrm>
          <a:prstGeom prst="rect">
            <a:avLst/>
          </a:prstGeom>
          <a:solidFill>
            <a:srgbClr val="2A3990"/>
          </a:solidFill>
          <a:ln>
            <a:noFill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05D6C106-8F47-4470-A9D8-1FD842234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69359"/>
            <a:ext cx="216346" cy="188641"/>
          </a:xfrm>
          <a:prstGeom prst="rect">
            <a:avLst/>
          </a:prstGeom>
          <a:solidFill>
            <a:srgbClr val="E17B1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t" anchorCtr="0">
            <a:normAutofit fontScale="70000" lnSpcReduction="20000"/>
          </a:bodyPr>
          <a:lstStyle/>
          <a:p>
            <a:pPr marL="0" indent="0"/>
            <a:endParaRPr lang="en-GB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Line 10">
            <a:extLst>
              <a:ext uri="{FF2B5EF4-FFF2-40B4-BE49-F238E27FC236}">
                <a16:creationId xmlns:a16="http://schemas.microsoft.com/office/drawing/2014/main" id="{DFA8788E-BDDC-4CD7-84EA-76A59F3E930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6346" y="764703"/>
            <a:ext cx="8927654" cy="14585"/>
          </a:xfrm>
          <a:prstGeom prst="line">
            <a:avLst/>
          </a:prstGeom>
          <a:noFill/>
          <a:ln w="20955">
            <a:solidFill>
              <a:srgbClr val="E17B1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2C5761-DAE0-4F27-8CA1-9F3A3AA62D7E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116632"/>
            <a:ext cx="576064" cy="5760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A297542-BBC8-4052-9396-B2F1CB77D3D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632"/>
            <a:ext cx="2088232" cy="5425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6F3DED1-BEF0-4C47-8B87-257EF7E30421}"/>
              </a:ext>
            </a:extLst>
          </p:cNvPr>
          <p:cNvSpPr txBox="1"/>
          <p:nvPr/>
        </p:nvSpPr>
        <p:spPr>
          <a:xfrm>
            <a:off x="5724128" y="6654552"/>
            <a:ext cx="34198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i="1" dirty="0">
                <a:solidFill>
                  <a:schemeClr val="bg1">
                    <a:lumMod val="95000"/>
                  </a:schemeClr>
                </a:solidFill>
              </a:rPr>
              <a:t>http://www.unescap.org/our-work/statistics</a:t>
            </a:r>
          </a:p>
        </p:txBody>
      </p:sp>
    </p:spTree>
    <p:extLst>
      <p:ext uri="{BB962C8B-B14F-4D97-AF65-F5344CB8AC3E}">
        <p14:creationId xmlns:p14="http://schemas.microsoft.com/office/powerpoint/2010/main" val="1253613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1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3" tIns="45713" rIns="45713" bIns="45713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1" y="1600202"/>
            <a:ext cx="8229601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3" tIns="45713" rIns="45713" bIns="45713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553200" y="6404301"/>
            <a:ext cx="273643" cy="269227"/>
          </a:xfrm>
          <a:prstGeom prst="rect">
            <a:avLst/>
          </a:prstGeom>
          <a:ln w="12700">
            <a:miter lim="400000"/>
          </a:ln>
        </p:spPr>
        <p:txBody>
          <a:bodyPr wrap="none" lIns="45713" tIns="45713" rIns="45713" bIns="45713" anchor="ctr">
            <a:spAutoFit/>
          </a:bodyPr>
          <a:lstStyle>
            <a:lvl1pPr>
              <a:defRPr sz="1200">
                <a:solidFill>
                  <a:srgbClr val="888888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1981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  <p:sldLayoutId id="2147483703" r:id="rId19"/>
    <p:sldLayoutId id="2147483704" r:id="rId20"/>
    <p:sldLayoutId id="2147483705" r:id="rId21"/>
    <p:sldLayoutId id="2147483706" r:id="rId22"/>
    <p:sldLayoutId id="2147483707" r:id="rId23"/>
    <p:sldLayoutId id="2147483708" r:id="rId24"/>
    <p:sldLayoutId id="2147483709" r:id="rId25"/>
    <p:sldLayoutId id="2147483710" r:id="rId26"/>
    <p:sldLayoutId id="2147483711" r:id="rId27"/>
    <p:sldLayoutId id="2147483712" r:id="rId28"/>
    <p:sldLayoutId id="2147483713" r:id="rId29"/>
    <p:sldLayoutId id="2147483714" r:id="rId30"/>
    <p:sldLayoutId id="2147483715" r:id="rId31"/>
    <p:sldLayoutId id="2147483716" r:id="rId32"/>
    <p:sldLayoutId id="2147483717" r:id="rId33"/>
    <p:sldLayoutId id="2147483718" r:id="rId34"/>
    <p:sldLayoutId id="2147483719" r:id="rId35"/>
    <p:sldLayoutId id="2147483720" r:id="rId36"/>
    <p:sldLayoutId id="2147483721" r:id="rId37"/>
    <p:sldLayoutId id="2147483722" r:id="rId38"/>
    <p:sldLayoutId id="2147483723" r:id="rId39"/>
    <p:sldLayoutId id="2147483724" r:id="rId40"/>
    <p:sldLayoutId id="2147483725" r:id="rId41"/>
    <p:sldLayoutId id="2147483726" r:id="rId42"/>
    <p:sldLayoutId id="2147483727" r:id="rId43"/>
    <p:sldLayoutId id="2147483728" r:id="rId44"/>
    <p:sldLayoutId id="2147483729" r:id="rId45"/>
    <p:sldLayoutId id="2147483730" r:id="rId46"/>
    <p:sldLayoutId id="2147483731" r:id="rId47"/>
    <p:sldLayoutId id="2147483732" r:id="rId48"/>
    <p:sldLayoutId id="2147483733" r:id="rId49"/>
    <p:sldLayoutId id="2147483734" r:id="rId50"/>
    <p:sldLayoutId id="2147483735" r:id="rId51"/>
    <p:sldLayoutId id="2147483736" r:id="rId52"/>
    <p:sldLayoutId id="2147483737" r:id="rId53"/>
    <p:sldLayoutId id="2147483738" r:id="rId54"/>
    <p:sldLayoutId id="2147483739" r:id="rId55"/>
    <p:sldLayoutId id="2147483740" r:id="rId56"/>
    <p:sldLayoutId id="2147483741" r:id="rId57"/>
    <p:sldLayoutId id="2147483742" r:id="rId58"/>
    <p:sldLayoutId id="2147483743" r:id="rId59"/>
    <p:sldLayoutId id="2147483744" r:id="rId60"/>
    <p:sldLayoutId id="2147483745" r:id="rId61"/>
  </p:sldLayoutIdLst>
  <p:transition spd="slow" advClick="0">
    <p:randomBar dir="vert"/>
  </p:transition>
  <p:txStyles>
    <p:titleStyle>
      <a:lvl1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1pPr>
      <a:lvl2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2pPr>
      <a:lvl3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3pPr>
      <a:lvl4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4pPr>
      <a:lvl5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5pPr>
      <a:lvl6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6pPr>
      <a:lvl7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7pPr>
      <a:lvl8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8pPr>
      <a:lvl9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9pPr>
    </p:titleStyle>
    <p:bodyStyle>
      <a:lvl1pPr marL="342851" marR="0" indent="-342851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1pPr>
      <a:lvl2pPr marL="783660" marR="0" indent="-326525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2pPr>
      <a:lvl3pPr marL="1219029" marR="0" indent="-304757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3pPr>
      <a:lvl4pPr marL="1737115" marR="0" indent="-365708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4pPr>
      <a:lvl5pPr marL="2377106" marR="0" indent="-548563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❖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5pPr>
      <a:lvl6pPr marL="2651387" marR="0" indent="-365708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6pPr>
      <a:lvl7pPr marL="3108523" marR="0" indent="-365708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7pPr>
      <a:lvl8pPr marL="3565659" marR="0" indent="-365708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8pPr>
      <a:lvl9pPr marL="4022795" marR="0" indent="-365708" algn="l" defTabSz="457136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9pPr>
    </p:bodyStyle>
    <p:otherStyle>
      <a:lvl1pPr marL="0" marR="0" indent="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1pPr>
      <a:lvl2pPr marL="0" marR="0" indent="457136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2pPr>
      <a:lvl3pPr marL="0" marR="0" indent="914272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3pPr>
      <a:lvl4pPr marL="0" marR="0" indent="1371407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4pPr>
      <a:lvl5pPr marL="0" marR="0" indent="1828543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5pPr>
      <a:lvl6pPr marL="0" marR="0" indent="2285679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6pPr>
      <a:lvl7pPr marL="0" marR="0" indent="2742814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7pPr>
      <a:lvl8pPr marL="0" marR="0" indent="3199950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8pPr>
      <a:lvl9pPr marL="0" marR="0" indent="3657086" algn="l" defTabSz="45713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unstats.un.org/unsd/envaccounting/seeaRev/eea_final_en.pdf" TargetMode="External"/><Relationship Id="rId3" Type="http://schemas.openxmlformats.org/officeDocument/2006/relationships/hyperlink" Target="http://unstats.un.org/unsd/environment/fdes.htm" TargetMode="External"/><Relationship Id="rId7" Type="http://schemas.openxmlformats.org/officeDocument/2006/relationships/hyperlink" Target="http://unstats.un.org/unsd/envaccounting/aff/2GC_Draft.pdf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nstats.un.org/unsd/envaccounting/seeaw/seeawaterwebversion.pdf" TargetMode="External"/><Relationship Id="rId5" Type="http://schemas.openxmlformats.org/officeDocument/2006/relationships/hyperlink" Target="http://unstats.un.org/unsd/envaccounting/seeae/chapterList.asp" TargetMode="External"/><Relationship Id="rId4" Type="http://schemas.openxmlformats.org/officeDocument/2006/relationships/hyperlink" Target="http://unstats.un.org/unsd/envaccounting/seeaRev/SEEA_CF_Final_en.pdf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4.emf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388" y="2514600"/>
            <a:ext cx="7507224" cy="1828800"/>
          </a:xfrm>
        </p:spPr>
        <p:txBody>
          <a:bodyPr anchor="ctr">
            <a:normAutofit fontScale="90000"/>
          </a:bodyPr>
          <a:lstStyle/>
          <a:p>
            <a:r>
              <a:rPr lang="en-GB" b="0" dirty="0">
                <a:solidFill>
                  <a:schemeClr val="bg1"/>
                </a:solidFill>
              </a:rPr>
              <a:t>CDSE:</a:t>
            </a:r>
            <a:br>
              <a:rPr lang="en-GB" b="0" dirty="0">
                <a:solidFill>
                  <a:schemeClr val="bg1"/>
                </a:solidFill>
              </a:rPr>
            </a:br>
            <a:r>
              <a:rPr lang="fr-FR" sz="4400" dirty="0">
                <a:solidFill>
                  <a:schemeClr val="bg1"/>
                </a:solidFill>
              </a:rPr>
              <a:t>Ressources environnementales et leur utilisation</a:t>
            </a:r>
            <a:endParaRPr lang="en-GB" sz="6700" b="0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124200" y="5867400"/>
            <a:ext cx="4343400" cy="609600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dirty="0">
                <a:solidFill>
                  <a:schemeClr val="accent6">
                    <a:lumMod val="75000"/>
                  </a:schemeClr>
                </a:solidFill>
              </a:rPr>
              <a:t>CDSE: </a:t>
            </a:r>
            <a:r>
              <a:rPr lang="fr-FR" sz="1800" dirty="0">
                <a:solidFill>
                  <a:schemeClr val="accent6">
                    <a:lumMod val="75000"/>
                  </a:schemeClr>
                </a:solidFill>
              </a:rPr>
              <a:t>Cadre pour le développement des statistiques de l'environnement</a:t>
            </a:r>
            <a:endParaRPr lang="en-GB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0" t="7540" r="20459" b="6076"/>
          <a:stretch/>
        </p:blipFill>
        <p:spPr bwMode="auto">
          <a:xfrm>
            <a:off x="7938878" y="5854700"/>
            <a:ext cx="759244" cy="740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CC00">
                        <a:alpha val="50000"/>
                      </a:srgbClr>
                    </a:gs>
                    <a:gs pos="100000">
                      <a:srgbClr val="FFCC00">
                        <a:gamma/>
                        <a:shade val="46275"/>
                        <a:invGamma/>
                        <a:alpha val="0"/>
                      </a:srgb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age1.png" descr="UNEnvironment_Logo_English_Short_whit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258921" y="1"/>
            <a:ext cx="2495615" cy="161965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741153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Ressources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sol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9624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2000" dirty="0">
                <a:sym typeface="Wingdings" panose="05000000000000000000" pitchFamily="2" charset="2"/>
              </a:rPr>
              <a:t>2.4.1 </a:t>
            </a:r>
            <a:r>
              <a:rPr lang="en-GB" sz="2000" dirty="0" err="1">
                <a:sym typeface="Wingdings" panose="05000000000000000000" pitchFamily="2" charset="2"/>
              </a:rPr>
              <a:t>Ressources</a:t>
            </a:r>
            <a:r>
              <a:rPr lang="en-GB" sz="2000" dirty="0">
                <a:sym typeface="Wingdings" panose="05000000000000000000" pitchFamily="2" charset="2"/>
              </a:rPr>
              <a:t> </a:t>
            </a:r>
            <a:r>
              <a:rPr lang="en-GB" sz="2000" dirty="0" err="1">
                <a:sym typeface="Wingdings" panose="05000000000000000000" pitchFamily="2" charset="2"/>
              </a:rPr>
              <a:t>en</a:t>
            </a:r>
            <a:r>
              <a:rPr lang="en-GB" sz="2000" dirty="0">
                <a:sym typeface="Wingdings" panose="05000000000000000000" pitchFamily="2" charset="2"/>
              </a:rPr>
              <a:t> sol </a:t>
            </a:r>
          </a:p>
          <a:p>
            <a:pPr lvl="1">
              <a:spcBef>
                <a:spcPts val="0"/>
              </a:spcBef>
            </a:pPr>
            <a:r>
              <a:rPr lang="fr-FR" sz="1800" dirty="0">
                <a:sym typeface="Wingdings" panose="05000000000000000000" pitchFamily="2" charset="2"/>
              </a:rPr>
              <a:t>Surface et volume de sol perdus à cause de l'érosion, de la dégradation et du changement d'affectation des sols</a:t>
            </a:r>
            <a:endParaRPr lang="en-GB" sz="1800" dirty="0"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</a:pPr>
            <a:r>
              <a:rPr lang="en-GB" sz="1800" dirty="0" err="1">
                <a:sym typeface="Wingdings" panose="05000000000000000000" pitchFamily="2" charset="2"/>
              </a:rPr>
              <a:t>Peut</a:t>
            </a:r>
            <a:r>
              <a:rPr lang="en-GB" sz="1800" dirty="0">
                <a:sym typeface="Wingdings" panose="05000000000000000000" pitchFamily="2" charset="2"/>
              </a:rPr>
              <a:t> </a:t>
            </a:r>
            <a:r>
              <a:rPr lang="en-GB" sz="1800" dirty="0" err="1">
                <a:sym typeface="Wingdings" panose="05000000000000000000" pitchFamily="2" charset="2"/>
              </a:rPr>
              <a:t>rendre</a:t>
            </a:r>
            <a:r>
              <a:rPr lang="en-GB" sz="1800" dirty="0">
                <a:sym typeface="Wingdings" panose="05000000000000000000" pitchFamily="2" charset="2"/>
              </a:rPr>
              <a:t> </a:t>
            </a:r>
            <a:r>
              <a:rPr lang="en-GB" sz="1800" dirty="0" err="1">
                <a:sym typeface="Wingdings" panose="05000000000000000000" pitchFamily="2" charset="2"/>
              </a:rPr>
              <a:t>compte</a:t>
            </a:r>
            <a:r>
              <a:rPr lang="en-GB" sz="1800" dirty="0">
                <a:sym typeface="Wingdings" panose="05000000000000000000" pitchFamily="2" charset="2"/>
              </a:rPr>
              <a:t> a:</a:t>
            </a:r>
          </a:p>
          <a:p>
            <a:pPr lvl="2">
              <a:spcBef>
                <a:spcPts val="0"/>
              </a:spcBef>
            </a:pPr>
            <a:r>
              <a:rPr lang="fr-FR" sz="1500" dirty="0">
                <a:sym typeface="Wingdings" panose="05000000000000000000" pitchFamily="2" charset="2"/>
              </a:rPr>
              <a:t>Pertinence pour l'agriculture et la sylviculture: type de sol, teneur en éléments nutritifs, teneur en carbone</a:t>
            </a:r>
          </a:p>
          <a:p>
            <a:pPr lvl="2">
              <a:spcBef>
                <a:spcPts val="0"/>
              </a:spcBef>
            </a:pPr>
            <a:r>
              <a:rPr lang="fr-FR" sz="1500" dirty="0">
                <a:sym typeface="Wingdings" panose="05000000000000000000" pitchFamily="2" charset="2"/>
              </a:rPr>
              <a:t>Stocks de ressources en sol (ajouts et réductions) de superficie et de volume par type</a:t>
            </a:r>
            <a:endParaRPr lang="en-GB" sz="1500" dirty="0"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</a:pPr>
            <a:r>
              <a:rPr lang="en-GB" sz="1800" dirty="0"/>
              <a:t>Sources des </a:t>
            </a:r>
            <a:r>
              <a:rPr lang="en-GB" sz="1800" dirty="0" err="1"/>
              <a:t>donnees</a:t>
            </a:r>
            <a:endParaRPr lang="en-GB" sz="1800" dirty="0"/>
          </a:p>
          <a:p>
            <a:pPr lvl="2">
              <a:spcBef>
                <a:spcPts val="0"/>
              </a:spcBef>
            </a:pPr>
            <a:r>
              <a:rPr lang="en-GB" sz="1500" dirty="0"/>
              <a:t>Agriculture, </a:t>
            </a:r>
            <a:r>
              <a:rPr lang="en-GB" sz="1500" dirty="0" err="1"/>
              <a:t>secteur</a:t>
            </a:r>
            <a:r>
              <a:rPr lang="en-GB" sz="1500" dirty="0"/>
              <a:t> </a:t>
            </a:r>
            <a:r>
              <a:rPr lang="en-GB" sz="1500" dirty="0" err="1"/>
              <a:t>forestier</a:t>
            </a:r>
            <a:endParaRPr lang="en-GB" sz="1500" dirty="0"/>
          </a:p>
          <a:p>
            <a:pPr lvl="1">
              <a:spcBef>
                <a:spcPts val="0"/>
              </a:spcBef>
            </a:pPr>
            <a:r>
              <a:rPr lang="en-GB" sz="1800" dirty="0" err="1"/>
              <a:t>Difficultes</a:t>
            </a:r>
            <a:endParaRPr lang="en-GB" sz="1800" dirty="0"/>
          </a:p>
          <a:p>
            <a:pPr lvl="2">
              <a:spcBef>
                <a:spcPts val="0"/>
              </a:spcBef>
            </a:pPr>
            <a:r>
              <a:rPr lang="fr-FR" sz="1500" dirty="0"/>
              <a:t>Détermination de «couverture» par rapport à «utilisation désignée»</a:t>
            </a:r>
            <a:endParaRPr lang="en-GB" sz="1500" dirty="0"/>
          </a:p>
          <a:p>
            <a:pPr lvl="1">
              <a:spcBef>
                <a:spcPts val="0"/>
              </a:spcBef>
            </a:pPr>
            <a:r>
              <a:rPr lang="en-GB" sz="1800" dirty="0" err="1"/>
              <a:t>Caractéristiques</a:t>
            </a:r>
            <a:r>
              <a:rPr lang="en-GB" sz="1800" dirty="0"/>
              <a:t> du sol </a:t>
            </a:r>
            <a:r>
              <a:rPr lang="en-GB" sz="1800" dirty="0">
                <a:sym typeface="Wingdings" panose="05000000000000000000" pitchFamily="2" charset="2"/>
              </a:rPr>
              <a:t> CDSE 1.1.4</a:t>
            </a:r>
          </a:p>
          <a:p>
            <a:pPr lvl="1">
              <a:spcBef>
                <a:spcPts val="0"/>
              </a:spcBef>
            </a:pPr>
            <a:r>
              <a:rPr lang="en-GB" sz="1800" dirty="0">
                <a:sym typeface="Wingdings" panose="05000000000000000000" pitchFamily="2" charset="2"/>
              </a:rPr>
              <a:t>La pollution du sol  CDSE 1.3.4</a:t>
            </a:r>
            <a:endParaRPr lang="en-GB" sz="1800" dirty="0"/>
          </a:p>
          <a:p>
            <a:pPr>
              <a:spcBef>
                <a:spcPts val="0"/>
              </a:spcBef>
            </a:pPr>
            <a:r>
              <a:rPr lang="en-GB" sz="2000" dirty="0"/>
              <a:t>SCEE </a:t>
            </a:r>
            <a:r>
              <a:rPr lang="en-GB" sz="2000" dirty="0">
                <a:sym typeface="Wingdings" panose="05000000000000000000" pitchFamily="2" charset="2"/>
              </a:rPr>
              <a:t> </a:t>
            </a:r>
            <a:r>
              <a:rPr lang="fr-FR" sz="2000" dirty="0">
                <a:sym typeface="Wingdings" panose="05000000000000000000" pitchFamily="2" charset="2"/>
              </a:rPr>
              <a:t>Comptes d'actif pour le sol; Comptes d'écosystème</a:t>
            </a:r>
            <a:endParaRPr lang="en-GB" sz="2000" dirty="0"/>
          </a:p>
          <a:p>
            <a:pPr lvl="2">
              <a:spcBef>
                <a:spcPts val="0"/>
              </a:spcBef>
            </a:pPr>
            <a:endParaRPr lang="en-GB" sz="1500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290062" y="1652477"/>
            <a:ext cx="1934543" cy="247043"/>
            <a:chOff x="416061" y="2005597"/>
            <a:chExt cx="1934543" cy="247043"/>
          </a:xfrm>
        </p:grpSpPr>
        <p:sp>
          <p:nvSpPr>
            <p:cNvPr id="17" name="Rectangle 16"/>
            <p:cNvSpPr/>
            <p:nvPr/>
          </p:nvSpPr>
          <p:spPr>
            <a:xfrm>
              <a:off x="416061" y="2005597"/>
              <a:ext cx="1934543" cy="247043"/>
            </a:xfrm>
            <a:prstGeom prst="rect">
              <a:avLst/>
            </a:prstGeom>
            <a:solidFill>
              <a:srgbClr val="157D6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16061" y="2005597"/>
              <a:ext cx="1934543" cy="2470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400" kern="1200" dirty="0"/>
                <a:t>2.4 </a:t>
              </a:r>
              <a:r>
                <a:rPr lang="en-CA" sz="1400" dirty="0" err="1"/>
                <a:t>Ressources</a:t>
              </a:r>
              <a:r>
                <a:rPr lang="en-CA" sz="1400" dirty="0"/>
                <a:t> </a:t>
              </a:r>
              <a:r>
                <a:rPr lang="en-CA" sz="1400" dirty="0" err="1"/>
                <a:t>en</a:t>
              </a:r>
              <a:r>
                <a:rPr lang="en-CA" sz="1400" dirty="0"/>
                <a:t> sol</a:t>
              </a:r>
              <a:endParaRPr lang="en-CA" sz="1400" kern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386667" y="1649999"/>
            <a:ext cx="4380106" cy="251999"/>
            <a:chOff x="2512666" y="2003119"/>
            <a:chExt cx="4380106" cy="251999"/>
          </a:xfrm>
        </p:grpSpPr>
        <p:sp>
          <p:nvSpPr>
            <p:cNvPr id="15" name="Rectangle 14"/>
            <p:cNvSpPr/>
            <p:nvPr/>
          </p:nvSpPr>
          <p:spPr>
            <a:xfrm>
              <a:off x="2512666" y="2003119"/>
              <a:ext cx="4380106" cy="251999"/>
            </a:xfrm>
            <a:prstGeom prst="rect">
              <a:avLst/>
            </a:prstGeom>
            <a:solidFill>
              <a:srgbClr val="FF66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2512666" y="2003119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>
                  <a:solidFill>
                    <a:schemeClr val="bg1">
                      <a:lumMod val="95000"/>
                    </a:schemeClr>
                  </a:solidFill>
                </a:rPr>
                <a:t>2.4.1: </a:t>
              </a:r>
              <a:r>
                <a:rPr lang="en-US" sz="1400" dirty="0" err="1">
                  <a:solidFill>
                    <a:schemeClr val="bg1">
                      <a:lumMod val="95000"/>
                    </a:schemeClr>
                  </a:solidFill>
                </a:rPr>
                <a:t>Ressources</a:t>
              </a:r>
              <a:r>
                <a:rPr lang="en-US" sz="14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1">
                      <a:lumMod val="95000"/>
                    </a:schemeClr>
                  </a:solidFill>
                </a:rPr>
                <a:t>en</a:t>
              </a:r>
              <a:r>
                <a:rPr lang="en-US" sz="1400" dirty="0">
                  <a:solidFill>
                    <a:schemeClr val="bg1">
                      <a:lumMod val="95000"/>
                    </a:schemeClr>
                  </a:solidFill>
                </a:rPr>
                <a:t> sol</a:t>
              </a:r>
              <a:endParaRPr lang="en-CA" sz="1400" kern="12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10" name="Left Arrow 9"/>
          <p:cNvSpPr/>
          <p:nvPr/>
        </p:nvSpPr>
        <p:spPr>
          <a:xfrm>
            <a:off x="7772400" y="1674905"/>
            <a:ext cx="457200" cy="230095"/>
          </a:xfrm>
          <a:prstGeom prst="leftArrow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287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603" y="762000"/>
            <a:ext cx="5638800" cy="8105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Les </a:t>
            </a:r>
            <a:r>
              <a:rPr lang="en-GB" dirty="0" err="1"/>
              <a:t>indicateurs</a:t>
            </a:r>
            <a:r>
              <a:rPr lang="en-GB" dirty="0"/>
              <a:t>: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Down Arrow 1"/>
          <p:cNvSpPr/>
          <p:nvPr/>
        </p:nvSpPr>
        <p:spPr>
          <a:xfrm>
            <a:off x="3962400" y="2971800"/>
            <a:ext cx="1066800" cy="1524000"/>
          </a:xfrm>
          <a:prstGeom prst="downArrow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828800" y="4819316"/>
            <a:ext cx="5972207" cy="923330"/>
          </a:xfrm>
          <a:prstGeom prst="rect">
            <a:avLst/>
          </a:prstGeom>
          <a:noFill/>
          <a:ln w="38100">
            <a:solidFill>
              <a:srgbClr val="FF0000">
                <a:alpha val="5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Proposer des comptes SCEE pour les ressources en sols: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Surface et volume par type de sol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Type et état du sol par type d'utilisation du sol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018" y="1724954"/>
            <a:ext cx="8315325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802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Group exercise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393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Les </a:t>
            </a:r>
            <a:r>
              <a:rPr lang="en-GB" dirty="0" err="1"/>
              <a:t>reponses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160520"/>
          </a:xfrm>
        </p:spPr>
        <p:txBody>
          <a:bodyPr>
            <a:normAutofit/>
          </a:bodyPr>
          <a:lstStyle/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95288" y="1628800"/>
            <a:ext cx="2448520" cy="50307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5">
                  <a:lumMod val="75000"/>
                </a:schemeClr>
              </a:buClr>
            </a:pPr>
            <a:r>
              <a:rPr lang="en-CA" sz="2000" dirty="0">
                <a:solidFill>
                  <a:schemeClr val="accent5">
                    <a:lumMod val="75000"/>
                  </a:schemeClr>
                </a:solidFill>
              </a:rPr>
              <a:t>Les </a:t>
            </a:r>
            <a:r>
              <a:rPr lang="en-CA" sz="2000" dirty="0" err="1">
                <a:solidFill>
                  <a:schemeClr val="accent5">
                    <a:lumMod val="75000"/>
                  </a:schemeClr>
                </a:solidFill>
              </a:rPr>
              <a:t>reponses</a:t>
            </a:r>
            <a:endParaRPr lang="en-CA" sz="200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endParaRPr lang="en-CA" sz="200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fr-FR" sz="1800" dirty="0">
                <a:solidFill>
                  <a:schemeClr val="accent5">
                    <a:lumMod val="75000"/>
                  </a:schemeClr>
                </a:solidFill>
              </a:rPr>
              <a:t>Un taux de </a:t>
            </a:r>
            <a:r>
              <a:rPr lang="fr-FR" sz="1800" dirty="0" err="1">
                <a:solidFill>
                  <a:schemeClr val="accent5">
                    <a:lumMod val="75000"/>
                  </a:schemeClr>
                </a:solidFill>
              </a:rPr>
              <a:t>recolte</a:t>
            </a:r>
            <a:r>
              <a:rPr lang="fr-FR" sz="1800" dirty="0">
                <a:solidFill>
                  <a:schemeClr val="accent5">
                    <a:lumMod val="75000"/>
                  </a:schemeClr>
                </a:solidFill>
              </a:rPr>
              <a:t> de 28,0 m3 / an permettrait de maintenir le stock de fermeture (912,9 m3)</a:t>
            </a:r>
            <a:endParaRPr lang="en-CA" sz="180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endParaRPr lang="en-CA" sz="180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en-CA" sz="1800" dirty="0" err="1">
                <a:solidFill>
                  <a:schemeClr val="accent5">
                    <a:lumMod val="75000"/>
                  </a:schemeClr>
                </a:solidFill>
              </a:rPr>
              <a:t>Pourrait</a:t>
            </a:r>
            <a:r>
              <a:rPr lang="en-CA" sz="18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CA" sz="1800" dirty="0" err="1">
                <a:solidFill>
                  <a:schemeClr val="accent5">
                    <a:lumMod val="75000"/>
                  </a:schemeClr>
                </a:solidFill>
              </a:rPr>
              <a:t>contenir</a:t>
            </a:r>
            <a:r>
              <a:rPr lang="en-CA" sz="1800" dirty="0">
                <a:solidFill>
                  <a:schemeClr val="accent5">
                    <a:lumMod val="75000"/>
                  </a:schemeClr>
                </a:solidFill>
              </a:rPr>
              <a:t>: </a:t>
            </a:r>
            <a:r>
              <a:rPr lang="fr-FR" sz="1800" dirty="0">
                <a:solidFill>
                  <a:schemeClr val="accent5">
                    <a:lumMod val="75000"/>
                  </a:schemeClr>
                </a:solidFill>
              </a:rPr>
              <a:t>replantation, espèces </a:t>
            </a:r>
            <a:r>
              <a:rPr lang="fr-FR" sz="1800" dirty="0" err="1">
                <a:solidFill>
                  <a:schemeClr val="accent5">
                    <a:lumMod val="75000"/>
                  </a:schemeClr>
                </a:solidFill>
              </a:rPr>
              <a:t>differentes</a:t>
            </a:r>
            <a:r>
              <a:rPr lang="fr-FR" sz="1800" dirty="0">
                <a:solidFill>
                  <a:schemeClr val="accent5">
                    <a:lumMod val="75000"/>
                  </a:schemeClr>
                </a:solidFill>
              </a:rPr>
              <a:t>, croissance de </a:t>
            </a:r>
            <a:r>
              <a:rPr lang="fr-FR" sz="1800" dirty="0" err="1">
                <a:solidFill>
                  <a:schemeClr val="accent5">
                    <a:lumMod val="75000"/>
                  </a:schemeClr>
                </a:solidFill>
              </a:rPr>
              <a:t>l‘age</a:t>
            </a:r>
            <a:r>
              <a:rPr lang="fr-FR" sz="1800" dirty="0">
                <a:solidFill>
                  <a:schemeClr val="accent5">
                    <a:lumMod val="75000"/>
                  </a:schemeClr>
                </a:solidFill>
              </a:rPr>
              <a:t> et de la taille ...</a:t>
            </a:r>
            <a:endParaRPr lang="en-CA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endParaRPr lang="en-CA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534010"/>
            <a:ext cx="5762340" cy="4104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7811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Bienvenue</a:t>
            </a:r>
            <a:r>
              <a:rPr lang="en-GB" dirty="0"/>
              <a:t> au </a:t>
            </a:r>
            <a:r>
              <a:rPr lang="en-GB" dirty="0" err="1"/>
              <a:t>niveau</a:t>
            </a:r>
            <a:r>
              <a:rPr lang="en-GB" dirty="0"/>
              <a:t> 2!</a:t>
            </a:r>
          </a:p>
          <a:p>
            <a:r>
              <a:rPr lang="en-GB" dirty="0"/>
              <a:t>Sous-</a:t>
            </a:r>
            <a:r>
              <a:rPr lang="en-GB" dirty="0" err="1"/>
              <a:t>composants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    2.5 </a:t>
            </a:r>
            <a:r>
              <a:rPr lang="en-GB" dirty="0" err="1"/>
              <a:t>Ressources</a:t>
            </a:r>
            <a:r>
              <a:rPr lang="en-GB" dirty="0"/>
              <a:t> </a:t>
            </a:r>
            <a:r>
              <a:rPr lang="en-GB" dirty="0" err="1"/>
              <a:t>biologiques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    2.6 Resources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eau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8071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10600"/>
            <a:ext cx="7886700" cy="829514"/>
          </a:xfrm>
        </p:spPr>
        <p:txBody>
          <a:bodyPr>
            <a:normAutofit/>
          </a:bodyPr>
          <a:lstStyle/>
          <a:p>
            <a:r>
              <a:rPr lang="en-GB" dirty="0" err="1"/>
              <a:t>Ressources</a:t>
            </a:r>
            <a:r>
              <a:rPr lang="en-GB" dirty="0"/>
              <a:t> </a:t>
            </a:r>
            <a:r>
              <a:rPr lang="en-GB" dirty="0" err="1"/>
              <a:t>biologiques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40358"/>
            <a:ext cx="8229600" cy="34290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2000" dirty="0">
                <a:sym typeface="Wingdings" panose="05000000000000000000" pitchFamily="2" charset="2"/>
              </a:rPr>
              <a:t>2.5 </a:t>
            </a:r>
            <a:r>
              <a:rPr lang="en-GB" sz="2000" dirty="0" err="1">
                <a:sym typeface="Wingdings" panose="05000000000000000000" pitchFamily="2" charset="2"/>
              </a:rPr>
              <a:t>Ressources</a:t>
            </a:r>
            <a:r>
              <a:rPr lang="en-GB" sz="2000" dirty="0">
                <a:sym typeface="Wingdings" panose="05000000000000000000" pitchFamily="2" charset="2"/>
              </a:rPr>
              <a:t> </a:t>
            </a:r>
            <a:r>
              <a:rPr lang="en-GB" sz="2000" dirty="0" err="1">
                <a:sym typeface="Wingdings" panose="05000000000000000000" pitchFamily="2" charset="2"/>
              </a:rPr>
              <a:t>biologiques</a:t>
            </a:r>
            <a:endParaRPr lang="en-GB" sz="2000" dirty="0"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</a:pPr>
            <a:r>
              <a:rPr lang="fr-FR" sz="1800" dirty="0">
                <a:sym typeface="Wingdings" panose="05000000000000000000" pitchFamily="2" charset="2"/>
              </a:rPr>
              <a:t>Pourquoi important: ressources biologiques pour l'alimentation, les matériaux, l'énergie</a:t>
            </a:r>
          </a:p>
          <a:p>
            <a:pPr lvl="1">
              <a:spcBef>
                <a:spcPts val="0"/>
              </a:spcBef>
            </a:pPr>
            <a:r>
              <a:rPr lang="fr-FR" sz="1800" dirty="0">
                <a:sym typeface="Wingdings" panose="05000000000000000000" pitchFamily="2" charset="2"/>
              </a:rPr>
              <a:t>Renouvelable, capable de régénération par le biais de processus naturels (gérés ou non gérés)</a:t>
            </a:r>
          </a:p>
          <a:p>
            <a:pPr lvl="1">
              <a:spcBef>
                <a:spcPts val="0"/>
              </a:spcBef>
            </a:pPr>
            <a:r>
              <a:rPr lang="fr-FR" sz="1800" dirty="0">
                <a:sym typeface="Wingdings" panose="05000000000000000000" pitchFamily="2" charset="2"/>
              </a:rPr>
              <a:t>«Matières premières» (bois, poisson, cultures agricoles, bétail)</a:t>
            </a:r>
          </a:p>
          <a:p>
            <a:pPr lvl="1">
              <a:spcBef>
                <a:spcPts val="0"/>
              </a:spcBef>
            </a:pPr>
            <a:endParaRPr lang="en-GB" sz="1800" dirty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</a:pPr>
            <a:endParaRPr lang="en-GB" sz="1700" dirty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</a:pPr>
            <a:r>
              <a:rPr lang="en-GB" sz="1700" dirty="0" err="1">
                <a:sym typeface="Wingdings" panose="05000000000000000000" pitchFamily="2" charset="2"/>
              </a:rPr>
              <a:t>Écosystèmes</a:t>
            </a:r>
            <a:r>
              <a:rPr lang="en-GB" sz="1700" dirty="0">
                <a:sym typeface="Wingdings" panose="05000000000000000000" pitchFamily="2" charset="2"/>
              </a:rPr>
              <a:t> et </a:t>
            </a:r>
            <a:r>
              <a:rPr lang="en-GB" sz="1700" dirty="0" err="1">
                <a:sym typeface="Wingdings" panose="05000000000000000000" pitchFamily="2" charset="2"/>
              </a:rPr>
              <a:t>biodiversité</a:t>
            </a:r>
            <a:r>
              <a:rPr lang="en-GB" sz="1700" dirty="0">
                <a:sym typeface="Wingdings" panose="05000000000000000000" pitchFamily="2" charset="2"/>
              </a:rPr>
              <a:t> CDSE 1.2.2</a:t>
            </a:r>
            <a:endParaRPr lang="en-GB" sz="1700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066800" y="2214174"/>
            <a:ext cx="2201387" cy="290884"/>
            <a:chOff x="416061" y="2946879"/>
            <a:chExt cx="1934543" cy="247043"/>
          </a:xfrm>
        </p:grpSpPr>
        <p:sp>
          <p:nvSpPr>
            <p:cNvPr id="32" name="Rectangle 31"/>
            <p:cNvSpPr/>
            <p:nvPr/>
          </p:nvSpPr>
          <p:spPr>
            <a:xfrm>
              <a:off x="416061" y="2946879"/>
              <a:ext cx="1934543" cy="247043"/>
            </a:xfrm>
            <a:prstGeom prst="rect">
              <a:avLst/>
            </a:prstGeom>
            <a:solidFill>
              <a:srgbClr val="76B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416061" y="2946879"/>
              <a:ext cx="1934543" cy="2470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400" kern="1200" dirty="0"/>
                <a:t>2.5 </a:t>
              </a:r>
              <a:r>
                <a:rPr lang="en-CA" sz="1400" dirty="0" err="1"/>
                <a:t>Ressources</a:t>
              </a:r>
              <a:r>
                <a:rPr lang="en-CA" sz="1400" dirty="0"/>
                <a:t> </a:t>
              </a:r>
              <a:r>
                <a:rPr lang="en-CA" sz="1400" dirty="0" err="1"/>
                <a:t>biologiques</a:t>
              </a:r>
              <a:endParaRPr lang="en-CA" sz="1400" kern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30249" y="1563776"/>
            <a:ext cx="4380106" cy="251999"/>
            <a:chOff x="2512666" y="2316880"/>
            <a:chExt cx="4380106" cy="251999"/>
          </a:xfrm>
        </p:grpSpPr>
        <p:sp>
          <p:nvSpPr>
            <p:cNvPr id="30" name="Rectangle 29"/>
            <p:cNvSpPr/>
            <p:nvPr/>
          </p:nvSpPr>
          <p:spPr>
            <a:xfrm>
              <a:off x="2512666" y="2316880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2512666" y="2316880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>
                  <a:solidFill>
                    <a:schemeClr val="bg1"/>
                  </a:solidFill>
                </a:rPr>
                <a:t>2.5.1: </a:t>
              </a:r>
              <a:r>
                <a:rPr lang="en-US" sz="1400" dirty="0" err="1">
                  <a:solidFill>
                    <a:schemeClr val="bg1"/>
                  </a:solidFill>
                </a:rPr>
                <a:t>Ressources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en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bois</a:t>
              </a:r>
              <a:endParaRPr lang="en-CA" sz="14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430249" y="1877537"/>
            <a:ext cx="4380106" cy="251999"/>
            <a:chOff x="2512666" y="2630641"/>
            <a:chExt cx="4380106" cy="251999"/>
          </a:xfrm>
        </p:grpSpPr>
        <p:sp>
          <p:nvSpPr>
            <p:cNvPr id="28" name="Rectangle 27"/>
            <p:cNvSpPr/>
            <p:nvPr/>
          </p:nvSpPr>
          <p:spPr>
            <a:xfrm>
              <a:off x="2512666" y="2630641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2512666" y="2630641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>
                  <a:solidFill>
                    <a:schemeClr val="bg1"/>
                  </a:solidFill>
                </a:rPr>
                <a:t>2.5.2: </a:t>
              </a:r>
              <a:r>
                <a:rPr lang="en-US" sz="1400" dirty="0" err="1">
                  <a:solidFill>
                    <a:schemeClr val="bg1"/>
                  </a:solidFill>
                </a:rPr>
                <a:t>Ressources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aquatiques</a:t>
              </a:r>
              <a:endParaRPr lang="en-US" sz="14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430249" y="2177248"/>
            <a:ext cx="4380106" cy="251999"/>
            <a:chOff x="2512666" y="2944401"/>
            <a:chExt cx="4380106" cy="251999"/>
          </a:xfrm>
        </p:grpSpPr>
        <p:sp>
          <p:nvSpPr>
            <p:cNvPr id="26" name="Rectangle 25"/>
            <p:cNvSpPr/>
            <p:nvPr/>
          </p:nvSpPr>
          <p:spPr>
            <a:xfrm>
              <a:off x="2512666" y="2944401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512666" y="2944401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>
                  <a:solidFill>
                    <a:schemeClr val="bg1"/>
                  </a:solidFill>
                </a:rPr>
                <a:t>2.5.3: </a:t>
              </a:r>
              <a:r>
                <a:rPr lang="en-US" sz="1400" dirty="0">
                  <a:solidFill>
                    <a:schemeClr val="bg1"/>
                  </a:solidFill>
                </a:rPr>
                <a:t>Cultures </a:t>
              </a:r>
              <a:r>
                <a:rPr lang="en-US" sz="1400" dirty="0" err="1">
                  <a:solidFill>
                    <a:schemeClr val="bg1"/>
                  </a:solidFill>
                </a:rPr>
                <a:t>agricoles</a:t>
              </a:r>
              <a:endParaRPr lang="en-US" sz="14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430249" y="2505058"/>
            <a:ext cx="4380106" cy="251999"/>
            <a:chOff x="2512666" y="3258162"/>
            <a:chExt cx="4380106" cy="251999"/>
          </a:xfrm>
        </p:grpSpPr>
        <p:sp>
          <p:nvSpPr>
            <p:cNvPr id="24" name="Rectangle 23"/>
            <p:cNvSpPr/>
            <p:nvPr/>
          </p:nvSpPr>
          <p:spPr>
            <a:xfrm>
              <a:off x="2512666" y="3258162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2512666" y="3258162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>
                  <a:solidFill>
                    <a:schemeClr val="bg1"/>
                  </a:solidFill>
                </a:rPr>
                <a:t>2.5.4: </a:t>
              </a:r>
              <a:r>
                <a:rPr lang="en-US" sz="1400" dirty="0" err="1">
                  <a:solidFill>
                    <a:schemeClr val="bg1"/>
                  </a:solidFill>
                </a:rPr>
                <a:t>Bétail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endParaRPr lang="en-US" sz="14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430249" y="2818818"/>
            <a:ext cx="4380106" cy="251999"/>
            <a:chOff x="2512666" y="3571922"/>
            <a:chExt cx="4380106" cy="251999"/>
          </a:xfrm>
        </p:grpSpPr>
        <p:sp>
          <p:nvSpPr>
            <p:cNvPr id="22" name="Rectangle 21"/>
            <p:cNvSpPr/>
            <p:nvPr/>
          </p:nvSpPr>
          <p:spPr>
            <a:xfrm>
              <a:off x="2512666" y="3571922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2512666" y="3571922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400" kern="1200" dirty="0">
                  <a:solidFill>
                    <a:schemeClr val="bg1"/>
                  </a:solidFill>
                </a:rPr>
                <a:t>2.5.5: </a:t>
              </a:r>
              <a:r>
                <a:rPr lang="fr-FR" sz="1400" dirty="0">
                  <a:solidFill>
                    <a:schemeClr val="bg1"/>
                  </a:solidFill>
                </a:rPr>
                <a:t>Autres ressources biologiques non cultivées</a:t>
              </a:r>
              <a:r>
                <a:rPr lang="en-CA" sz="1400" kern="1200" dirty="0">
                  <a:solidFill>
                    <a:schemeClr val="bg1"/>
                  </a:solidFill>
                </a:rPr>
                <a:t> </a:t>
              </a:r>
              <a:endParaRPr lang="en-US" sz="1400" kern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72886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72503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 err="1"/>
              <a:t>Ressources</a:t>
            </a:r>
            <a:r>
              <a:rPr lang="en-GB" dirty="0"/>
              <a:t> </a:t>
            </a:r>
            <a:r>
              <a:rPr lang="en-GB" dirty="0" err="1"/>
              <a:t>biologiques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429000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</a:pPr>
            <a:r>
              <a:rPr lang="en-GB" sz="1900" dirty="0">
                <a:sym typeface="Wingdings" panose="05000000000000000000" pitchFamily="2" charset="2"/>
              </a:rPr>
              <a:t>2.5.1 Resources </a:t>
            </a:r>
            <a:r>
              <a:rPr lang="en-GB" sz="1900" dirty="0" err="1">
                <a:sym typeface="Wingdings" panose="05000000000000000000" pitchFamily="2" charset="2"/>
              </a:rPr>
              <a:t>en</a:t>
            </a:r>
            <a:r>
              <a:rPr lang="en-GB" sz="1900" dirty="0">
                <a:sym typeface="Wingdings" panose="05000000000000000000" pitchFamily="2" charset="2"/>
              </a:rPr>
              <a:t> </a:t>
            </a:r>
            <a:r>
              <a:rPr lang="en-GB" sz="1900" dirty="0" err="1">
                <a:sym typeface="Wingdings" panose="05000000000000000000" pitchFamily="2" charset="2"/>
              </a:rPr>
              <a:t>bois</a:t>
            </a:r>
            <a:endParaRPr lang="en-GB" sz="1900" dirty="0"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</a:pPr>
            <a:r>
              <a:rPr lang="fr-FR" sz="1800" dirty="0"/>
              <a:t>Pourquoi est-il important? Intrants naturels dans la construction, produits en papier, combustibles…</a:t>
            </a:r>
          </a:p>
          <a:p>
            <a:pPr lvl="1">
              <a:spcBef>
                <a:spcPts val="0"/>
              </a:spcBef>
            </a:pPr>
            <a:r>
              <a:rPr lang="fr-FR" sz="1800" dirty="0"/>
              <a:t>Naturel ou cultivé</a:t>
            </a:r>
          </a:p>
          <a:p>
            <a:pPr lvl="1">
              <a:spcBef>
                <a:spcPts val="0"/>
              </a:spcBef>
            </a:pPr>
            <a:r>
              <a:rPr lang="fr-FR" sz="1800" dirty="0"/>
              <a:t>Changements dans les stocks dus à la récolte, à la dégradation, aux maladies, aux incendies, au changement d'utilisation des terres</a:t>
            </a:r>
          </a:p>
          <a:p>
            <a:pPr lvl="1">
              <a:spcBef>
                <a:spcPts val="0"/>
              </a:spcBef>
            </a:pPr>
            <a:endParaRPr lang="en-GB" sz="1800" dirty="0"/>
          </a:p>
          <a:p>
            <a:pPr lvl="1">
              <a:spcBef>
                <a:spcPts val="0"/>
              </a:spcBef>
            </a:pPr>
            <a:r>
              <a:rPr lang="en-GB" sz="1800" dirty="0"/>
              <a:t>Types des </a:t>
            </a:r>
            <a:r>
              <a:rPr lang="en-GB" sz="1800" dirty="0" err="1"/>
              <a:t>donnees</a:t>
            </a:r>
            <a:r>
              <a:rPr lang="en-GB" sz="1800" dirty="0"/>
              <a:t> </a:t>
            </a:r>
          </a:p>
          <a:p>
            <a:pPr lvl="2">
              <a:spcBef>
                <a:spcPts val="0"/>
              </a:spcBef>
            </a:pPr>
            <a:r>
              <a:rPr lang="fr-FR" sz="1500" dirty="0"/>
              <a:t>Volumes de bois (croissance, abattage, pertes naturelles, production…)</a:t>
            </a:r>
          </a:p>
          <a:p>
            <a:pPr lvl="2">
              <a:spcBef>
                <a:spcPts val="0"/>
              </a:spcBef>
            </a:pPr>
            <a:r>
              <a:rPr lang="fr-FR" sz="1500" dirty="0"/>
              <a:t>Valeurs des importations et des exportations</a:t>
            </a:r>
          </a:p>
          <a:p>
            <a:pPr lvl="2">
              <a:spcBef>
                <a:spcPts val="0"/>
              </a:spcBef>
            </a:pPr>
            <a:endParaRPr lang="en-GB" sz="1500" dirty="0"/>
          </a:p>
          <a:p>
            <a:pPr lvl="1">
              <a:spcBef>
                <a:spcPts val="0"/>
              </a:spcBef>
            </a:pPr>
            <a:r>
              <a:rPr lang="en-GB" sz="1800" dirty="0"/>
              <a:t>Sources des </a:t>
            </a:r>
            <a:r>
              <a:rPr lang="en-GB" sz="1800" dirty="0" err="1"/>
              <a:t>donnees</a:t>
            </a:r>
            <a:endParaRPr lang="en-GB" sz="1800" dirty="0"/>
          </a:p>
          <a:p>
            <a:pPr lvl="2">
              <a:spcBef>
                <a:spcPts val="0"/>
              </a:spcBef>
            </a:pPr>
            <a:r>
              <a:rPr lang="fr-FR" sz="1500" dirty="0"/>
              <a:t>Comptes nationaux (achats et ventes par industrie, ménages, importations, exportations)</a:t>
            </a:r>
          </a:p>
          <a:p>
            <a:pPr lvl="2">
              <a:spcBef>
                <a:spcPts val="0"/>
              </a:spcBef>
            </a:pPr>
            <a:r>
              <a:rPr lang="fr-FR" sz="1500" dirty="0"/>
              <a:t>Inventaire forestier (production, coût de production, croissance)</a:t>
            </a:r>
          </a:p>
          <a:p>
            <a:pPr lvl="2">
              <a:spcBef>
                <a:spcPts val="0"/>
              </a:spcBef>
            </a:pPr>
            <a:endParaRPr lang="en-GB" sz="1500" dirty="0"/>
          </a:p>
          <a:p>
            <a:pPr lvl="1">
              <a:spcBef>
                <a:spcPts val="0"/>
              </a:spcBef>
            </a:pPr>
            <a:r>
              <a:rPr lang="en-GB" sz="1800" dirty="0" err="1"/>
              <a:t>Difficultes</a:t>
            </a:r>
            <a:endParaRPr lang="en-GB" sz="1800" dirty="0"/>
          </a:p>
          <a:p>
            <a:pPr lvl="2">
              <a:spcBef>
                <a:spcPts val="0"/>
              </a:spcBef>
            </a:pPr>
            <a:r>
              <a:rPr lang="fr-FR" sz="1500" dirty="0"/>
              <a:t>Estimation du stock total (espèce, âge, accessibilité)</a:t>
            </a:r>
          </a:p>
          <a:p>
            <a:pPr lvl="2">
              <a:spcBef>
                <a:spcPts val="0"/>
              </a:spcBef>
            </a:pPr>
            <a:endParaRPr lang="en-GB" sz="1500" dirty="0"/>
          </a:p>
          <a:p>
            <a:pPr>
              <a:spcBef>
                <a:spcPts val="0"/>
              </a:spcBef>
            </a:pPr>
            <a:r>
              <a:rPr lang="en-GB" sz="1900" dirty="0"/>
              <a:t>Utilisation des </a:t>
            </a:r>
            <a:r>
              <a:rPr lang="en-GB" sz="1900" dirty="0" err="1"/>
              <a:t>terres</a:t>
            </a:r>
            <a:r>
              <a:rPr lang="en-GB" sz="1900" dirty="0"/>
              <a:t> </a:t>
            </a:r>
            <a:r>
              <a:rPr lang="en-GB" sz="1900" dirty="0" err="1"/>
              <a:t>boisées</a:t>
            </a:r>
            <a:r>
              <a:rPr lang="en-GB" sz="1900" dirty="0"/>
              <a:t> </a:t>
            </a:r>
            <a:r>
              <a:rPr lang="en-GB" sz="1900" dirty="0">
                <a:sym typeface="Wingdings" panose="05000000000000000000" pitchFamily="2" charset="2"/>
              </a:rPr>
              <a:t> CDSE 2.3.1</a:t>
            </a:r>
            <a:endParaRPr lang="en-GB" sz="1900" dirty="0"/>
          </a:p>
          <a:p>
            <a:pPr>
              <a:spcBef>
                <a:spcPts val="0"/>
              </a:spcBef>
            </a:pPr>
            <a:r>
              <a:rPr lang="en-GB" sz="1900" dirty="0"/>
              <a:t>SCEE </a:t>
            </a:r>
            <a:r>
              <a:rPr lang="en-GB" sz="1900" dirty="0">
                <a:sym typeface="Wingdings" panose="05000000000000000000" pitchFamily="2" charset="2"/>
              </a:rPr>
              <a:t> </a:t>
            </a:r>
            <a:r>
              <a:rPr lang="fr-FR" sz="1900" dirty="0">
                <a:sym typeface="Wingdings" panose="05000000000000000000" pitchFamily="2" charset="2"/>
              </a:rPr>
              <a:t>Comptes d'actif pour le bois</a:t>
            </a:r>
            <a:endParaRPr lang="en-GB" sz="1900" dirty="0"/>
          </a:p>
          <a:p>
            <a:pPr lvl="2">
              <a:spcBef>
                <a:spcPts val="0"/>
              </a:spcBef>
            </a:pPr>
            <a:endParaRPr lang="en-GB" sz="1500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4" name="Left Arrow 33"/>
          <p:cNvSpPr/>
          <p:nvPr/>
        </p:nvSpPr>
        <p:spPr>
          <a:xfrm>
            <a:off x="7848600" y="1371600"/>
            <a:ext cx="457200" cy="230095"/>
          </a:xfrm>
          <a:prstGeom prst="leftArrow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5" name="Group 34"/>
          <p:cNvGrpSpPr/>
          <p:nvPr/>
        </p:nvGrpSpPr>
        <p:grpSpPr>
          <a:xfrm>
            <a:off x="1066800" y="1983673"/>
            <a:ext cx="2201387" cy="290884"/>
            <a:chOff x="416061" y="2946879"/>
            <a:chExt cx="1934543" cy="247043"/>
          </a:xfrm>
        </p:grpSpPr>
        <p:sp>
          <p:nvSpPr>
            <p:cNvPr id="36" name="Rectangle 35"/>
            <p:cNvSpPr/>
            <p:nvPr/>
          </p:nvSpPr>
          <p:spPr>
            <a:xfrm>
              <a:off x="416061" y="2946879"/>
              <a:ext cx="1934543" cy="247043"/>
            </a:xfrm>
            <a:prstGeom prst="rect">
              <a:avLst/>
            </a:prstGeom>
            <a:solidFill>
              <a:srgbClr val="76B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ectangle 36"/>
            <p:cNvSpPr/>
            <p:nvPr/>
          </p:nvSpPr>
          <p:spPr>
            <a:xfrm>
              <a:off x="416061" y="2946879"/>
              <a:ext cx="1934543" cy="2470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400" kern="1200" dirty="0"/>
                <a:t>2.5 </a:t>
              </a:r>
              <a:r>
                <a:rPr lang="en-CA" sz="1400" dirty="0" err="1"/>
                <a:t>Ressources</a:t>
              </a:r>
              <a:r>
                <a:rPr lang="en-CA" sz="1400" dirty="0"/>
                <a:t> </a:t>
              </a:r>
              <a:r>
                <a:rPr lang="en-CA" sz="1400" dirty="0" err="1"/>
                <a:t>biologiques</a:t>
              </a:r>
              <a:endParaRPr lang="en-CA" sz="1400" kern="12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430249" y="1360647"/>
            <a:ext cx="4380106" cy="251999"/>
            <a:chOff x="2512666" y="2316880"/>
            <a:chExt cx="4380106" cy="251999"/>
          </a:xfrm>
        </p:grpSpPr>
        <p:sp>
          <p:nvSpPr>
            <p:cNvPr id="39" name="Rectangle 38"/>
            <p:cNvSpPr/>
            <p:nvPr/>
          </p:nvSpPr>
          <p:spPr>
            <a:xfrm>
              <a:off x="2512666" y="2316880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ectangle 39"/>
            <p:cNvSpPr/>
            <p:nvPr/>
          </p:nvSpPr>
          <p:spPr>
            <a:xfrm>
              <a:off x="2512666" y="2316880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>
                  <a:solidFill>
                    <a:schemeClr val="bg1"/>
                  </a:solidFill>
                </a:rPr>
                <a:t>2.5.1: </a:t>
              </a:r>
              <a:r>
                <a:rPr lang="en-US" sz="1400" dirty="0" err="1">
                  <a:solidFill>
                    <a:schemeClr val="bg1"/>
                  </a:solidFill>
                </a:rPr>
                <a:t>Ressources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en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bois</a:t>
              </a:r>
              <a:endParaRPr lang="en-CA" sz="14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430249" y="1674407"/>
            <a:ext cx="4380106" cy="251999"/>
            <a:chOff x="2512666" y="2630641"/>
            <a:chExt cx="4380106" cy="251999"/>
          </a:xfrm>
        </p:grpSpPr>
        <p:sp>
          <p:nvSpPr>
            <p:cNvPr id="42" name="Rectangle 41"/>
            <p:cNvSpPr/>
            <p:nvPr/>
          </p:nvSpPr>
          <p:spPr>
            <a:xfrm>
              <a:off x="2512666" y="2630641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2512666" y="2630641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>
                  <a:solidFill>
                    <a:schemeClr val="bg1"/>
                  </a:solidFill>
                </a:rPr>
                <a:t>2.5.2: </a:t>
              </a:r>
              <a:r>
                <a:rPr lang="en-US" sz="1400" dirty="0" err="1">
                  <a:solidFill>
                    <a:schemeClr val="bg1"/>
                  </a:solidFill>
                </a:rPr>
                <a:t>Ressources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aquatiques</a:t>
              </a:r>
              <a:endParaRPr lang="en-US" sz="14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430249" y="2316948"/>
            <a:ext cx="4380106" cy="251999"/>
            <a:chOff x="2512666" y="3258162"/>
            <a:chExt cx="4380106" cy="251999"/>
          </a:xfrm>
        </p:grpSpPr>
        <p:sp>
          <p:nvSpPr>
            <p:cNvPr id="45" name="Rectangle 44"/>
            <p:cNvSpPr/>
            <p:nvPr/>
          </p:nvSpPr>
          <p:spPr>
            <a:xfrm>
              <a:off x="2512666" y="3258162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Rectangle 45"/>
            <p:cNvSpPr/>
            <p:nvPr/>
          </p:nvSpPr>
          <p:spPr>
            <a:xfrm>
              <a:off x="2512666" y="3258162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>
                  <a:solidFill>
                    <a:schemeClr val="bg1"/>
                  </a:solidFill>
                </a:rPr>
                <a:t>2.5.4: </a:t>
              </a:r>
              <a:r>
                <a:rPr lang="en-US" sz="1400" dirty="0" err="1">
                  <a:solidFill>
                    <a:schemeClr val="bg1"/>
                  </a:solidFill>
                </a:rPr>
                <a:t>Bétail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endParaRPr lang="en-US" sz="14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3430249" y="2630779"/>
            <a:ext cx="4380106" cy="251999"/>
            <a:chOff x="2512666" y="3571922"/>
            <a:chExt cx="4380106" cy="251999"/>
          </a:xfrm>
        </p:grpSpPr>
        <p:sp>
          <p:nvSpPr>
            <p:cNvPr id="48" name="Rectangle 47"/>
            <p:cNvSpPr/>
            <p:nvPr/>
          </p:nvSpPr>
          <p:spPr>
            <a:xfrm>
              <a:off x="2512666" y="3571922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Rectangle 48"/>
            <p:cNvSpPr/>
            <p:nvPr/>
          </p:nvSpPr>
          <p:spPr>
            <a:xfrm>
              <a:off x="2512666" y="3571922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400" kern="1200" dirty="0">
                  <a:solidFill>
                    <a:schemeClr val="bg1"/>
                  </a:solidFill>
                </a:rPr>
                <a:t>2.5.5: </a:t>
              </a:r>
              <a:r>
                <a:rPr lang="fr-FR" sz="1400" dirty="0">
                  <a:solidFill>
                    <a:schemeClr val="bg1"/>
                  </a:solidFill>
                </a:rPr>
                <a:t>Autres ressources biologiques non cultivées</a:t>
              </a:r>
              <a:r>
                <a:rPr lang="en-CA" sz="1400" kern="1200" dirty="0">
                  <a:solidFill>
                    <a:schemeClr val="bg1"/>
                  </a:solidFill>
                </a:rPr>
                <a:t> </a:t>
              </a:r>
              <a:endParaRPr lang="en-US" sz="14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430249" y="2003117"/>
            <a:ext cx="4380106" cy="25199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3430249" y="2003116"/>
            <a:ext cx="4380106" cy="25199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lvl="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>
                <a:solidFill>
                  <a:schemeClr val="bg1"/>
                </a:solidFill>
              </a:rPr>
              <a:t>2.5.3: </a:t>
            </a:r>
            <a:r>
              <a:rPr lang="en-US" sz="1400" dirty="0">
                <a:solidFill>
                  <a:schemeClr val="bg1"/>
                </a:solidFill>
              </a:rPr>
              <a:t>Cultures </a:t>
            </a:r>
            <a:r>
              <a:rPr lang="en-US" sz="1400" dirty="0" err="1">
                <a:solidFill>
                  <a:schemeClr val="bg1"/>
                </a:solidFill>
              </a:rPr>
              <a:t>agricoles</a:t>
            </a:r>
            <a:endParaRPr lang="en-US" sz="1400" kern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4838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356" y="376021"/>
            <a:ext cx="2912444" cy="914400"/>
          </a:xfrm>
        </p:spPr>
        <p:txBody>
          <a:bodyPr/>
          <a:lstStyle/>
          <a:p>
            <a:r>
              <a:rPr lang="en-GB" dirty="0"/>
              <a:t>Les </a:t>
            </a:r>
            <a:r>
              <a:rPr lang="en-GB" dirty="0" err="1"/>
              <a:t>indicateurs</a:t>
            </a:r>
            <a:r>
              <a:rPr lang="en-GB" dirty="0"/>
              <a:t>: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356" y="990600"/>
            <a:ext cx="8572500" cy="543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2286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72503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 err="1"/>
              <a:t>Ressources</a:t>
            </a:r>
            <a:r>
              <a:rPr lang="en-GB" dirty="0"/>
              <a:t> </a:t>
            </a:r>
            <a:r>
              <a:rPr lang="en-GB" dirty="0" err="1"/>
              <a:t>biologiques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4" name="Left Arrow 33"/>
          <p:cNvSpPr/>
          <p:nvPr/>
        </p:nvSpPr>
        <p:spPr>
          <a:xfrm>
            <a:off x="7832126" y="1696311"/>
            <a:ext cx="457200" cy="230095"/>
          </a:xfrm>
          <a:prstGeom prst="leftArrow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5" name="Group 34"/>
          <p:cNvGrpSpPr/>
          <p:nvPr/>
        </p:nvGrpSpPr>
        <p:grpSpPr>
          <a:xfrm>
            <a:off x="1066800" y="1983673"/>
            <a:ext cx="2201387" cy="290884"/>
            <a:chOff x="416061" y="2946879"/>
            <a:chExt cx="1934543" cy="247043"/>
          </a:xfrm>
        </p:grpSpPr>
        <p:sp>
          <p:nvSpPr>
            <p:cNvPr id="36" name="Rectangle 35"/>
            <p:cNvSpPr/>
            <p:nvPr/>
          </p:nvSpPr>
          <p:spPr>
            <a:xfrm>
              <a:off x="416061" y="2946879"/>
              <a:ext cx="1934543" cy="247043"/>
            </a:xfrm>
            <a:prstGeom prst="rect">
              <a:avLst/>
            </a:prstGeom>
            <a:solidFill>
              <a:srgbClr val="76B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ectangle 36"/>
            <p:cNvSpPr/>
            <p:nvPr/>
          </p:nvSpPr>
          <p:spPr>
            <a:xfrm>
              <a:off x="416061" y="2946879"/>
              <a:ext cx="1934543" cy="2470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400" kern="1200" dirty="0"/>
                <a:t>2.5 </a:t>
              </a:r>
              <a:r>
                <a:rPr lang="en-CA" sz="1400" dirty="0" err="1"/>
                <a:t>Ressources</a:t>
              </a:r>
              <a:r>
                <a:rPr lang="en-CA" sz="1400" dirty="0"/>
                <a:t> </a:t>
              </a:r>
              <a:r>
                <a:rPr lang="en-CA" sz="1400" dirty="0" err="1"/>
                <a:t>biologiques</a:t>
              </a:r>
              <a:endParaRPr lang="en-CA" sz="1400" kern="12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430249" y="1360647"/>
            <a:ext cx="4380106" cy="251999"/>
            <a:chOff x="2512666" y="2316880"/>
            <a:chExt cx="4380106" cy="251999"/>
          </a:xfrm>
        </p:grpSpPr>
        <p:sp>
          <p:nvSpPr>
            <p:cNvPr id="39" name="Rectangle 38"/>
            <p:cNvSpPr/>
            <p:nvPr/>
          </p:nvSpPr>
          <p:spPr>
            <a:xfrm>
              <a:off x="2512666" y="2316880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ectangle 39"/>
            <p:cNvSpPr/>
            <p:nvPr/>
          </p:nvSpPr>
          <p:spPr>
            <a:xfrm>
              <a:off x="2512666" y="2316880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>
                  <a:solidFill>
                    <a:schemeClr val="bg1"/>
                  </a:solidFill>
                </a:rPr>
                <a:t>2.5.1: </a:t>
              </a:r>
              <a:r>
                <a:rPr lang="en-US" sz="1400" dirty="0" err="1">
                  <a:solidFill>
                    <a:schemeClr val="bg1"/>
                  </a:solidFill>
                </a:rPr>
                <a:t>Ressources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en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bois</a:t>
              </a:r>
              <a:endParaRPr lang="en-CA" sz="14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430249" y="1674407"/>
            <a:ext cx="4380106" cy="251999"/>
            <a:chOff x="2512666" y="2630641"/>
            <a:chExt cx="4380106" cy="251999"/>
          </a:xfrm>
        </p:grpSpPr>
        <p:sp>
          <p:nvSpPr>
            <p:cNvPr id="42" name="Rectangle 41"/>
            <p:cNvSpPr/>
            <p:nvPr/>
          </p:nvSpPr>
          <p:spPr>
            <a:xfrm>
              <a:off x="2512666" y="2630641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2512666" y="2630641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>
                  <a:solidFill>
                    <a:schemeClr val="bg1"/>
                  </a:solidFill>
                </a:rPr>
                <a:t>2.5.2: </a:t>
              </a:r>
              <a:r>
                <a:rPr lang="en-US" sz="1400" dirty="0" err="1">
                  <a:solidFill>
                    <a:schemeClr val="bg1"/>
                  </a:solidFill>
                </a:rPr>
                <a:t>Ressources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aquatiques</a:t>
              </a:r>
              <a:endParaRPr lang="en-US" sz="14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430249" y="2316948"/>
            <a:ext cx="4380106" cy="251999"/>
            <a:chOff x="2512666" y="3258162"/>
            <a:chExt cx="4380106" cy="251999"/>
          </a:xfrm>
        </p:grpSpPr>
        <p:sp>
          <p:nvSpPr>
            <p:cNvPr id="45" name="Rectangle 44"/>
            <p:cNvSpPr/>
            <p:nvPr/>
          </p:nvSpPr>
          <p:spPr>
            <a:xfrm>
              <a:off x="2512666" y="3258162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Rectangle 45"/>
            <p:cNvSpPr/>
            <p:nvPr/>
          </p:nvSpPr>
          <p:spPr>
            <a:xfrm>
              <a:off x="2512666" y="3258162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>
                  <a:solidFill>
                    <a:schemeClr val="bg1"/>
                  </a:solidFill>
                </a:rPr>
                <a:t>2.5.4: </a:t>
              </a:r>
              <a:r>
                <a:rPr lang="en-US" sz="1400" dirty="0" err="1">
                  <a:solidFill>
                    <a:schemeClr val="bg1"/>
                  </a:solidFill>
                </a:rPr>
                <a:t>Bétail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endParaRPr lang="en-US" sz="14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3430249" y="2630779"/>
            <a:ext cx="4380106" cy="251999"/>
            <a:chOff x="2512666" y="3571922"/>
            <a:chExt cx="4380106" cy="251999"/>
          </a:xfrm>
        </p:grpSpPr>
        <p:sp>
          <p:nvSpPr>
            <p:cNvPr id="48" name="Rectangle 47"/>
            <p:cNvSpPr/>
            <p:nvPr/>
          </p:nvSpPr>
          <p:spPr>
            <a:xfrm>
              <a:off x="2512666" y="3571922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Rectangle 48"/>
            <p:cNvSpPr/>
            <p:nvPr/>
          </p:nvSpPr>
          <p:spPr>
            <a:xfrm>
              <a:off x="2512666" y="3571922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400" kern="1200" dirty="0">
                  <a:solidFill>
                    <a:schemeClr val="bg1"/>
                  </a:solidFill>
                </a:rPr>
                <a:t>2.5.5: </a:t>
              </a:r>
              <a:r>
                <a:rPr lang="fr-FR" sz="1400" dirty="0">
                  <a:solidFill>
                    <a:schemeClr val="bg1"/>
                  </a:solidFill>
                </a:rPr>
                <a:t>Autres ressources biologiques non cultivées</a:t>
              </a:r>
              <a:r>
                <a:rPr lang="en-CA" sz="1400" kern="1200" dirty="0">
                  <a:solidFill>
                    <a:schemeClr val="bg1"/>
                  </a:solidFill>
                </a:rPr>
                <a:t> </a:t>
              </a:r>
              <a:endParaRPr lang="en-US" sz="14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430249" y="2003117"/>
            <a:ext cx="4380106" cy="25199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3430249" y="2003116"/>
            <a:ext cx="4380106" cy="25199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lvl="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>
                <a:solidFill>
                  <a:schemeClr val="bg1"/>
                </a:solidFill>
              </a:rPr>
              <a:t>2.5.3: </a:t>
            </a:r>
            <a:r>
              <a:rPr lang="en-US" sz="1400" dirty="0">
                <a:solidFill>
                  <a:schemeClr val="bg1"/>
                </a:solidFill>
              </a:rPr>
              <a:t>Cultures </a:t>
            </a:r>
            <a:r>
              <a:rPr lang="en-US" sz="1400" dirty="0" err="1">
                <a:solidFill>
                  <a:schemeClr val="bg1"/>
                </a:solidFill>
              </a:rPr>
              <a:t>agricoles</a:t>
            </a:r>
            <a:endParaRPr lang="en-US" sz="1400" kern="1200" dirty="0">
              <a:solidFill>
                <a:schemeClr val="bg1"/>
              </a:solidFill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8650" y="2944610"/>
            <a:ext cx="8058150" cy="3429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2000" dirty="0">
                <a:sym typeface="Wingdings" panose="05000000000000000000" pitchFamily="2" charset="2"/>
              </a:rPr>
              <a:t>2.5.2 </a:t>
            </a:r>
            <a:r>
              <a:rPr lang="en-GB" sz="2000" dirty="0" err="1">
                <a:sym typeface="Wingdings" panose="05000000000000000000" pitchFamily="2" charset="2"/>
              </a:rPr>
              <a:t>Ressources</a:t>
            </a:r>
            <a:r>
              <a:rPr lang="en-GB" sz="2000" dirty="0">
                <a:sym typeface="Wingdings" panose="05000000000000000000" pitchFamily="2" charset="2"/>
              </a:rPr>
              <a:t> </a:t>
            </a:r>
            <a:r>
              <a:rPr lang="en-GB" sz="2000" dirty="0" err="1">
                <a:sym typeface="Wingdings" panose="05000000000000000000" pitchFamily="2" charset="2"/>
              </a:rPr>
              <a:t>aquatiques</a:t>
            </a:r>
            <a:endParaRPr lang="en-GB" sz="2000" dirty="0"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</a:pPr>
            <a:r>
              <a:rPr lang="fr-FR" sz="1700" dirty="0"/>
              <a:t>Pourquoi est-il important? Production alimentaire mais aussi impacts négatifs</a:t>
            </a:r>
          </a:p>
          <a:p>
            <a:pPr lvl="1">
              <a:spcBef>
                <a:spcPts val="0"/>
              </a:spcBef>
            </a:pPr>
            <a:r>
              <a:rPr lang="fr-FR" sz="1700" dirty="0"/>
              <a:t>Poissons, crustacés, mollusques, mollusques et crustacés, mammifères aquatiques et autres organismes aquatiques</a:t>
            </a:r>
          </a:p>
          <a:p>
            <a:pPr lvl="1">
              <a:spcBef>
                <a:spcPts val="0"/>
              </a:spcBef>
            </a:pPr>
            <a:r>
              <a:rPr lang="fr-FR" sz="1700" dirty="0"/>
              <a:t>Cultivé (par exemple, aquaculture) ou naturel</a:t>
            </a:r>
          </a:p>
          <a:p>
            <a:pPr lvl="1">
              <a:spcBef>
                <a:spcPts val="0"/>
              </a:spcBef>
            </a:pPr>
            <a:r>
              <a:rPr lang="fr-FR" sz="1700" dirty="0"/>
              <a:t>Variations des stocks dues aux récoltes, à la croissance, aux maladies, aux pertes catastrophiques</a:t>
            </a:r>
          </a:p>
          <a:p>
            <a:pPr lvl="1">
              <a:spcBef>
                <a:spcPts val="0"/>
              </a:spcBef>
            </a:pPr>
            <a:endParaRPr lang="en-US" sz="1700" dirty="0"/>
          </a:p>
          <a:p>
            <a:pPr lvl="1">
              <a:spcBef>
                <a:spcPts val="0"/>
              </a:spcBef>
            </a:pPr>
            <a:r>
              <a:rPr lang="en-US" sz="1700" dirty="0"/>
              <a:t>Aquaculture</a:t>
            </a:r>
          </a:p>
          <a:p>
            <a:pPr lvl="2">
              <a:spcBef>
                <a:spcPts val="0"/>
              </a:spcBef>
            </a:pPr>
            <a:r>
              <a:rPr lang="fr-FR" sz="1500" dirty="0"/>
              <a:t>Élevage de poissons, mollusques, crustacés, plantes aquatiques</a:t>
            </a:r>
          </a:p>
          <a:p>
            <a:pPr lvl="2">
              <a:spcBef>
                <a:spcPts val="0"/>
              </a:spcBef>
            </a:pPr>
            <a:r>
              <a:rPr lang="fr-FR" sz="1500" dirty="0"/>
              <a:t>Impact environnemental des aliments pour animaux, colorants, fongicides, antibiotiques, hormones…</a:t>
            </a:r>
          </a:p>
          <a:p>
            <a:pPr lvl="2">
              <a:spcBef>
                <a:spcPts val="0"/>
              </a:spcBef>
            </a:pPr>
            <a:endParaRPr lang="en-GB" sz="1500" dirty="0"/>
          </a:p>
          <a:p>
            <a:pPr lvl="1">
              <a:spcBef>
                <a:spcPts val="0"/>
              </a:spcBef>
            </a:pPr>
            <a:r>
              <a:rPr lang="en-GB" sz="1700" dirty="0"/>
              <a:t>Sources des </a:t>
            </a:r>
            <a:r>
              <a:rPr lang="en-GB" sz="1700" dirty="0" err="1"/>
              <a:t>donnees</a:t>
            </a:r>
            <a:endParaRPr lang="fr-FR" sz="1500" dirty="0"/>
          </a:p>
          <a:p>
            <a:pPr lvl="2">
              <a:spcBef>
                <a:spcPts val="0"/>
              </a:spcBef>
            </a:pPr>
            <a:r>
              <a:rPr lang="fr-FR" sz="1500" dirty="0"/>
              <a:t>Production et utilisation à partir des comptes nationaux</a:t>
            </a:r>
          </a:p>
          <a:p>
            <a:pPr lvl="2">
              <a:spcBef>
                <a:spcPts val="0"/>
              </a:spcBef>
            </a:pPr>
            <a:r>
              <a:rPr lang="fr-FR" sz="1500" dirty="0"/>
              <a:t>Données sectorielles (pêche, agriculture)</a:t>
            </a:r>
          </a:p>
          <a:p>
            <a:pPr lvl="2">
              <a:spcBef>
                <a:spcPts val="0"/>
              </a:spcBef>
            </a:pPr>
            <a:endParaRPr lang="en-GB" sz="1500" dirty="0"/>
          </a:p>
          <a:p>
            <a:pPr lvl="1">
              <a:spcBef>
                <a:spcPts val="0"/>
              </a:spcBef>
            </a:pPr>
            <a:r>
              <a:rPr lang="en-GB" sz="1700" dirty="0" err="1"/>
              <a:t>Difficultes</a:t>
            </a:r>
            <a:endParaRPr lang="en-GB" sz="1700" dirty="0"/>
          </a:p>
          <a:p>
            <a:pPr lvl="2">
              <a:spcBef>
                <a:spcPts val="0"/>
              </a:spcBef>
            </a:pPr>
            <a:r>
              <a:rPr lang="fr-FR" sz="1500" dirty="0"/>
              <a:t>Estimation des stocks naturels, récolte déclarée / réelle</a:t>
            </a:r>
          </a:p>
          <a:p>
            <a:pPr lvl="2">
              <a:spcBef>
                <a:spcPts val="0"/>
              </a:spcBef>
            </a:pPr>
            <a:endParaRPr lang="en-GB" sz="1500" dirty="0"/>
          </a:p>
          <a:p>
            <a:pPr>
              <a:spcBef>
                <a:spcPts val="0"/>
              </a:spcBef>
            </a:pPr>
            <a:r>
              <a:rPr lang="en-GB" sz="1900" dirty="0"/>
              <a:t>SCEE </a:t>
            </a:r>
            <a:r>
              <a:rPr lang="en-GB" sz="1900" dirty="0">
                <a:sym typeface="Wingdings" panose="05000000000000000000" pitchFamily="2" charset="2"/>
              </a:rPr>
              <a:t> </a:t>
            </a:r>
            <a:r>
              <a:rPr lang="fr-FR" sz="1900" dirty="0">
                <a:sym typeface="Wingdings" panose="05000000000000000000" pitchFamily="2" charset="2"/>
              </a:rPr>
              <a:t>Comptes d'actif pour les ressources aquatiques</a:t>
            </a:r>
            <a:endParaRPr lang="en-GB" sz="1900" dirty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</a:pPr>
            <a:r>
              <a:rPr lang="en-GB" sz="1900" dirty="0">
                <a:sym typeface="Wingdings" panose="05000000000000000000" pitchFamily="2" charset="2"/>
              </a:rPr>
              <a:t>OAA (FAO)  </a:t>
            </a:r>
            <a:r>
              <a:rPr lang="fr-FR" sz="1900" dirty="0">
                <a:sym typeface="Wingdings" panose="05000000000000000000" pitchFamily="2" charset="2"/>
              </a:rPr>
              <a:t>Classification statistique internationale type des plantes et des animaux aquatiques (ISSCAAP)</a:t>
            </a:r>
            <a:endParaRPr lang="en-GB" sz="1900" dirty="0"/>
          </a:p>
          <a:p>
            <a:pPr lvl="2">
              <a:spcBef>
                <a:spcPts val="0"/>
              </a:spcBef>
            </a:pPr>
            <a:endParaRPr lang="en-GB" sz="1500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71627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5453"/>
            <a:ext cx="3886200" cy="914400"/>
          </a:xfrm>
        </p:spPr>
        <p:txBody>
          <a:bodyPr/>
          <a:lstStyle/>
          <a:p>
            <a:r>
              <a:rPr lang="en-GB" dirty="0"/>
              <a:t>Les </a:t>
            </a:r>
            <a:r>
              <a:rPr lang="en-GB" dirty="0" err="1"/>
              <a:t>indicateurs</a:t>
            </a:r>
            <a:r>
              <a:rPr lang="en-GB" dirty="0"/>
              <a:t>: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" y="1166812"/>
            <a:ext cx="8239125" cy="452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228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571" y="783092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/>
              <a:t>Les </a:t>
            </a:r>
            <a:r>
              <a:rPr lang="en-GB" dirty="0" err="1"/>
              <a:t>grandes</a:t>
            </a:r>
            <a:r>
              <a:rPr lang="en-GB" dirty="0"/>
              <a:t> </a:t>
            </a:r>
            <a:r>
              <a:rPr lang="en-GB" dirty="0" err="1"/>
              <a:t>lignes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71600"/>
            <a:ext cx="4876801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000" b="1" dirty="0"/>
              <a:t>Ressources environnementales et leur utilisation</a:t>
            </a:r>
          </a:p>
          <a:p>
            <a:pPr marL="0" indent="0">
              <a:buNone/>
            </a:pPr>
            <a:r>
              <a:rPr lang="en-GB" sz="2000" dirty="0"/>
              <a:t>1. </a:t>
            </a:r>
            <a:r>
              <a:rPr lang="fr-FR" sz="2000" dirty="0" err="1"/>
              <a:t>Apercu</a:t>
            </a:r>
            <a:r>
              <a:rPr lang="fr-FR" sz="2000" dirty="0"/>
              <a:t> et liens vers le SCEE</a:t>
            </a:r>
            <a:endParaRPr lang="en-GB" sz="2000" dirty="0"/>
          </a:p>
          <a:p>
            <a:pPr marL="0" indent="0">
              <a:buNone/>
            </a:pPr>
            <a:r>
              <a:rPr lang="en-GB" sz="2000" dirty="0"/>
              <a:t>  2. Sous-</a:t>
            </a:r>
            <a:r>
              <a:rPr lang="en-GB" sz="2000" dirty="0" err="1"/>
              <a:t>composants</a:t>
            </a:r>
            <a:endParaRPr lang="en-GB" sz="2000" dirty="0"/>
          </a:p>
          <a:p>
            <a:pPr marL="0" indent="0">
              <a:buNone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	2.3 Terre</a:t>
            </a:r>
            <a:br>
              <a:rPr lang="en-GB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</a:b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     	2.4 Sol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	2.5 </a:t>
            </a:r>
            <a:r>
              <a:rPr lang="en-GB" sz="20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Biologique</a:t>
            </a:r>
            <a:endParaRPr lang="en-GB" sz="2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   	 2.6 </a:t>
            </a:r>
            <a:r>
              <a:rPr lang="en-GB" sz="20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Eau</a:t>
            </a:r>
            <a:endParaRPr lang="en-GB" sz="2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en-GB" sz="2000" dirty="0"/>
              <a:t> 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" name="Picture 4" descr="Image result for united nations environment research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76600"/>
            <a:ext cx="3939970" cy="261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upload.wikimedia.org/wikipedia/en/f/fc/Chart_of_UN_Sustainable_Development_Goal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289" y="1021163"/>
            <a:ext cx="2829393" cy="144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0" t="7540" r="20459" b="6076"/>
          <a:stretch/>
        </p:blipFill>
        <p:spPr bwMode="auto">
          <a:xfrm>
            <a:off x="5433297" y="1828800"/>
            <a:ext cx="2217377" cy="2162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CC00">
                        <a:alpha val="50000"/>
                      </a:srgbClr>
                    </a:gs>
                    <a:gs pos="100000">
                      <a:srgbClr val="FFCC00">
                        <a:gamma/>
                        <a:shade val="46275"/>
                        <a:invGamma/>
                        <a:alpha val="0"/>
                      </a:srgb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39318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72503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 err="1"/>
              <a:t>Ressources</a:t>
            </a:r>
            <a:r>
              <a:rPr lang="en-GB" dirty="0"/>
              <a:t> </a:t>
            </a:r>
            <a:r>
              <a:rPr lang="en-GB" dirty="0" err="1"/>
              <a:t>biologiques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4" name="Left Arrow 33"/>
          <p:cNvSpPr/>
          <p:nvPr/>
        </p:nvSpPr>
        <p:spPr>
          <a:xfrm>
            <a:off x="7835755" y="2025020"/>
            <a:ext cx="457200" cy="230095"/>
          </a:xfrm>
          <a:prstGeom prst="leftArrow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5" name="Group 34"/>
          <p:cNvGrpSpPr/>
          <p:nvPr/>
        </p:nvGrpSpPr>
        <p:grpSpPr>
          <a:xfrm>
            <a:off x="1066800" y="1983673"/>
            <a:ext cx="2201387" cy="290884"/>
            <a:chOff x="416061" y="2946879"/>
            <a:chExt cx="1934543" cy="247043"/>
          </a:xfrm>
        </p:grpSpPr>
        <p:sp>
          <p:nvSpPr>
            <p:cNvPr id="36" name="Rectangle 35"/>
            <p:cNvSpPr/>
            <p:nvPr/>
          </p:nvSpPr>
          <p:spPr>
            <a:xfrm>
              <a:off x="416061" y="2946879"/>
              <a:ext cx="1934543" cy="247043"/>
            </a:xfrm>
            <a:prstGeom prst="rect">
              <a:avLst/>
            </a:prstGeom>
            <a:solidFill>
              <a:srgbClr val="76B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ectangle 36"/>
            <p:cNvSpPr/>
            <p:nvPr/>
          </p:nvSpPr>
          <p:spPr>
            <a:xfrm>
              <a:off x="416061" y="2946879"/>
              <a:ext cx="1934543" cy="2470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400" kern="1200" dirty="0"/>
                <a:t>2.5 </a:t>
              </a:r>
              <a:r>
                <a:rPr lang="en-CA" sz="1400" dirty="0" err="1"/>
                <a:t>Ressources</a:t>
              </a:r>
              <a:r>
                <a:rPr lang="en-CA" sz="1400" dirty="0"/>
                <a:t> </a:t>
              </a:r>
              <a:r>
                <a:rPr lang="en-CA" sz="1400" dirty="0" err="1"/>
                <a:t>biologiques</a:t>
              </a:r>
              <a:endParaRPr lang="en-CA" sz="1400" kern="12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430249" y="1360647"/>
            <a:ext cx="4380106" cy="251999"/>
            <a:chOff x="2512666" y="2316880"/>
            <a:chExt cx="4380106" cy="251999"/>
          </a:xfrm>
        </p:grpSpPr>
        <p:sp>
          <p:nvSpPr>
            <p:cNvPr id="39" name="Rectangle 38"/>
            <p:cNvSpPr/>
            <p:nvPr/>
          </p:nvSpPr>
          <p:spPr>
            <a:xfrm>
              <a:off x="2512666" y="2316880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ectangle 39"/>
            <p:cNvSpPr/>
            <p:nvPr/>
          </p:nvSpPr>
          <p:spPr>
            <a:xfrm>
              <a:off x="2512666" y="2316880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>
                  <a:solidFill>
                    <a:schemeClr val="bg1"/>
                  </a:solidFill>
                </a:rPr>
                <a:t>2.5.1: </a:t>
              </a:r>
              <a:r>
                <a:rPr lang="en-US" sz="1400" dirty="0" err="1">
                  <a:solidFill>
                    <a:schemeClr val="bg1"/>
                  </a:solidFill>
                </a:rPr>
                <a:t>Ressources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en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bois</a:t>
              </a:r>
              <a:endParaRPr lang="en-CA" sz="14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430249" y="1674407"/>
            <a:ext cx="4380106" cy="251999"/>
            <a:chOff x="2512666" y="2630641"/>
            <a:chExt cx="4380106" cy="251999"/>
          </a:xfrm>
        </p:grpSpPr>
        <p:sp>
          <p:nvSpPr>
            <p:cNvPr id="42" name="Rectangle 41"/>
            <p:cNvSpPr/>
            <p:nvPr/>
          </p:nvSpPr>
          <p:spPr>
            <a:xfrm>
              <a:off x="2512666" y="2630641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2512666" y="2630641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>
                  <a:solidFill>
                    <a:schemeClr val="bg1"/>
                  </a:solidFill>
                </a:rPr>
                <a:t>2.5.2: </a:t>
              </a:r>
              <a:r>
                <a:rPr lang="en-US" sz="1400" dirty="0" err="1">
                  <a:solidFill>
                    <a:schemeClr val="bg1"/>
                  </a:solidFill>
                </a:rPr>
                <a:t>Ressources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aquatiques</a:t>
              </a:r>
              <a:endParaRPr lang="en-US" sz="14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430249" y="2316948"/>
            <a:ext cx="4380106" cy="251999"/>
            <a:chOff x="2512666" y="3258162"/>
            <a:chExt cx="4380106" cy="251999"/>
          </a:xfrm>
        </p:grpSpPr>
        <p:sp>
          <p:nvSpPr>
            <p:cNvPr id="45" name="Rectangle 44"/>
            <p:cNvSpPr/>
            <p:nvPr/>
          </p:nvSpPr>
          <p:spPr>
            <a:xfrm>
              <a:off x="2512666" y="3258162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Rectangle 45"/>
            <p:cNvSpPr/>
            <p:nvPr/>
          </p:nvSpPr>
          <p:spPr>
            <a:xfrm>
              <a:off x="2512666" y="3258162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>
                  <a:solidFill>
                    <a:schemeClr val="bg1"/>
                  </a:solidFill>
                </a:rPr>
                <a:t>2.5.4: </a:t>
              </a:r>
              <a:r>
                <a:rPr lang="en-US" sz="1400" dirty="0" err="1">
                  <a:solidFill>
                    <a:schemeClr val="bg1"/>
                  </a:solidFill>
                </a:rPr>
                <a:t>Bétail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endParaRPr lang="en-US" sz="14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3430249" y="2630779"/>
            <a:ext cx="4380106" cy="251999"/>
            <a:chOff x="2512666" y="3571922"/>
            <a:chExt cx="4380106" cy="251999"/>
          </a:xfrm>
        </p:grpSpPr>
        <p:sp>
          <p:nvSpPr>
            <p:cNvPr id="48" name="Rectangle 47"/>
            <p:cNvSpPr/>
            <p:nvPr/>
          </p:nvSpPr>
          <p:spPr>
            <a:xfrm>
              <a:off x="2512666" y="3571922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Rectangle 48"/>
            <p:cNvSpPr/>
            <p:nvPr/>
          </p:nvSpPr>
          <p:spPr>
            <a:xfrm>
              <a:off x="2512666" y="3571922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400" kern="1200" dirty="0">
                  <a:solidFill>
                    <a:schemeClr val="bg1"/>
                  </a:solidFill>
                </a:rPr>
                <a:t>2.5.5: </a:t>
              </a:r>
              <a:r>
                <a:rPr lang="fr-FR" sz="1400" dirty="0">
                  <a:solidFill>
                    <a:schemeClr val="bg1"/>
                  </a:solidFill>
                </a:rPr>
                <a:t>Autres ressources biologiques non cultivées</a:t>
              </a:r>
              <a:r>
                <a:rPr lang="en-CA" sz="1400" kern="1200" dirty="0">
                  <a:solidFill>
                    <a:schemeClr val="bg1"/>
                  </a:solidFill>
                </a:rPr>
                <a:t> </a:t>
              </a:r>
              <a:endParaRPr lang="en-US" sz="14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430249" y="2003117"/>
            <a:ext cx="4380106" cy="25199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3430249" y="2003116"/>
            <a:ext cx="4380106" cy="25199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lvl="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>
                <a:solidFill>
                  <a:schemeClr val="bg1"/>
                </a:solidFill>
              </a:rPr>
              <a:t>2.5.3: </a:t>
            </a:r>
            <a:r>
              <a:rPr lang="en-US" sz="1400" dirty="0">
                <a:solidFill>
                  <a:schemeClr val="bg1"/>
                </a:solidFill>
              </a:rPr>
              <a:t>Cultures </a:t>
            </a:r>
            <a:r>
              <a:rPr lang="en-US" sz="1400" dirty="0" err="1">
                <a:solidFill>
                  <a:schemeClr val="bg1"/>
                </a:solidFill>
              </a:rPr>
              <a:t>agricoles</a:t>
            </a:r>
            <a:endParaRPr lang="en-US" sz="1400" kern="1200" dirty="0">
              <a:solidFill>
                <a:schemeClr val="bg1"/>
              </a:solidFill>
            </a:endParaRPr>
          </a:p>
        </p:txBody>
      </p:sp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628650" y="2991563"/>
            <a:ext cx="8229600" cy="34290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</a:pPr>
            <a:r>
              <a:rPr lang="en-GB" sz="2000" dirty="0">
                <a:sym typeface="Wingdings" panose="05000000000000000000" pitchFamily="2" charset="2"/>
              </a:rPr>
              <a:t>2.5.3 Cultures </a:t>
            </a:r>
            <a:r>
              <a:rPr lang="en-GB" sz="2000" dirty="0" err="1">
                <a:sym typeface="Wingdings" panose="05000000000000000000" pitchFamily="2" charset="2"/>
              </a:rPr>
              <a:t>agricoles</a:t>
            </a:r>
            <a:endParaRPr lang="en-GB" sz="2000" dirty="0"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</a:pPr>
            <a:r>
              <a:rPr lang="fr-FR" sz="1600" dirty="0"/>
              <a:t>Pourquoi est-il important? Alimentation, autres utilisations économiques (textiles, biocarburants, fourrage pour le bétail)</a:t>
            </a:r>
          </a:p>
          <a:p>
            <a:pPr lvl="1">
              <a:spcBef>
                <a:spcPts val="0"/>
              </a:spcBef>
            </a:pPr>
            <a:endParaRPr lang="en-US" sz="1600" dirty="0"/>
          </a:p>
          <a:p>
            <a:pPr lvl="1">
              <a:spcBef>
                <a:spcPts val="0"/>
              </a:spcBef>
            </a:pPr>
            <a:r>
              <a:rPr lang="en-US" sz="1600" dirty="0" err="1"/>
              <a:t>Statistiques</a:t>
            </a:r>
            <a:r>
              <a:rPr lang="en-US" sz="1600" dirty="0"/>
              <a:t> sur</a:t>
            </a:r>
          </a:p>
          <a:p>
            <a:pPr lvl="2">
              <a:spcBef>
                <a:spcPts val="0"/>
              </a:spcBef>
            </a:pPr>
            <a:r>
              <a:rPr lang="fr-FR" sz="1500" dirty="0"/>
              <a:t>Surface utilisée pour la production par type de culture</a:t>
            </a:r>
          </a:p>
          <a:p>
            <a:pPr lvl="2">
              <a:spcBef>
                <a:spcPts val="0"/>
              </a:spcBef>
            </a:pPr>
            <a:r>
              <a:rPr lang="fr-FR" sz="1500" dirty="0"/>
              <a:t>Pratiques agricoles (pesticides, rétention des sols, monoculture, modification génétique, irrigation)</a:t>
            </a:r>
          </a:p>
          <a:p>
            <a:pPr lvl="2">
              <a:spcBef>
                <a:spcPts val="0"/>
              </a:spcBef>
            </a:pPr>
            <a:r>
              <a:rPr lang="fr-FR" sz="1500" dirty="0"/>
              <a:t>Importations / exportations use utilisation totale, consommation et impacts environnementaux</a:t>
            </a:r>
            <a:endParaRPr lang="en-GB" sz="1500" dirty="0"/>
          </a:p>
          <a:p>
            <a:pPr lvl="1">
              <a:spcBef>
                <a:spcPts val="0"/>
              </a:spcBef>
            </a:pPr>
            <a:r>
              <a:rPr lang="en-GB" sz="1800" dirty="0"/>
              <a:t>Sources des </a:t>
            </a:r>
            <a:r>
              <a:rPr lang="en-GB" sz="1800" dirty="0" err="1"/>
              <a:t>donnees</a:t>
            </a:r>
            <a:endParaRPr lang="en-GB" sz="1800" dirty="0"/>
          </a:p>
          <a:p>
            <a:pPr lvl="2">
              <a:spcBef>
                <a:spcPts val="0"/>
              </a:spcBef>
            </a:pPr>
            <a:r>
              <a:rPr lang="fr-FR" sz="1500" dirty="0"/>
              <a:t>Production et utilisation à partir des comptes nationaux, statistiques agricoles, importations / exportations</a:t>
            </a:r>
          </a:p>
          <a:p>
            <a:pPr lvl="2">
              <a:spcBef>
                <a:spcPts val="0"/>
              </a:spcBef>
            </a:pPr>
            <a:r>
              <a:rPr lang="fr-FR" sz="1500" dirty="0"/>
              <a:t>Données sectorielles (agriculture); enquêtes spéciales sur les pratiques agricoles</a:t>
            </a:r>
            <a:endParaRPr lang="en-GB" sz="1500" dirty="0"/>
          </a:p>
          <a:p>
            <a:pPr lvl="2">
              <a:spcBef>
                <a:spcPts val="0"/>
              </a:spcBef>
            </a:pPr>
            <a:endParaRPr lang="en-GB" sz="1500" dirty="0"/>
          </a:p>
          <a:p>
            <a:pPr lvl="1">
              <a:spcBef>
                <a:spcPts val="0"/>
              </a:spcBef>
            </a:pPr>
            <a:r>
              <a:rPr lang="en-GB" sz="1800" dirty="0" err="1"/>
              <a:t>Difficultes</a:t>
            </a:r>
            <a:endParaRPr lang="en-GB" sz="1800" dirty="0"/>
          </a:p>
          <a:p>
            <a:pPr lvl="2">
              <a:spcBef>
                <a:spcPts val="0"/>
              </a:spcBef>
            </a:pPr>
            <a:r>
              <a:rPr lang="fr-FR" sz="1500" dirty="0"/>
              <a:t>Données sous-nationales; convertir les dépenses en pesticides en quantités et en impacts</a:t>
            </a:r>
          </a:p>
          <a:p>
            <a:pPr lvl="2">
              <a:spcBef>
                <a:spcPts val="0"/>
              </a:spcBef>
            </a:pPr>
            <a:endParaRPr lang="en-GB" sz="1500" dirty="0"/>
          </a:p>
          <a:p>
            <a:pPr>
              <a:spcBef>
                <a:spcPts val="0"/>
              </a:spcBef>
            </a:pPr>
            <a:r>
              <a:rPr lang="en-GB" sz="1900" dirty="0"/>
              <a:t>SCEE </a:t>
            </a:r>
            <a:r>
              <a:rPr lang="en-GB" sz="1900" dirty="0">
                <a:sym typeface="Wingdings" panose="05000000000000000000" pitchFamily="2" charset="2"/>
              </a:rPr>
              <a:t> </a:t>
            </a:r>
            <a:r>
              <a:rPr lang="fr-FR" sz="1900" dirty="0">
                <a:sym typeface="Wingdings" panose="05000000000000000000" pitchFamily="2" charset="2"/>
              </a:rPr>
              <a:t>Agriculture, Pêche et Forêts (SCEE-APF)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44362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0061"/>
            <a:ext cx="4267200" cy="806154"/>
          </a:xfrm>
        </p:spPr>
        <p:txBody>
          <a:bodyPr>
            <a:normAutofit/>
          </a:bodyPr>
          <a:lstStyle/>
          <a:p>
            <a:r>
              <a:rPr lang="en-GB" dirty="0"/>
              <a:t>Les </a:t>
            </a:r>
            <a:r>
              <a:rPr lang="en-GB" dirty="0" err="1"/>
              <a:t>indicateurs</a:t>
            </a:r>
            <a:r>
              <a:rPr lang="en-GB" dirty="0"/>
              <a:t>: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35" y="971140"/>
            <a:ext cx="8405866" cy="570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9835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72503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 err="1"/>
              <a:t>Ressources</a:t>
            </a:r>
            <a:r>
              <a:rPr lang="en-GB" dirty="0"/>
              <a:t> </a:t>
            </a:r>
            <a:r>
              <a:rPr lang="en-GB" dirty="0" err="1"/>
              <a:t>biologiques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4" name="Left Arrow 33"/>
          <p:cNvSpPr/>
          <p:nvPr/>
        </p:nvSpPr>
        <p:spPr>
          <a:xfrm>
            <a:off x="7810355" y="2343937"/>
            <a:ext cx="457200" cy="230095"/>
          </a:xfrm>
          <a:prstGeom prst="leftArrow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5" name="Group 34"/>
          <p:cNvGrpSpPr/>
          <p:nvPr/>
        </p:nvGrpSpPr>
        <p:grpSpPr>
          <a:xfrm>
            <a:off x="1066800" y="1983673"/>
            <a:ext cx="2201387" cy="290884"/>
            <a:chOff x="416061" y="2946879"/>
            <a:chExt cx="1934543" cy="247043"/>
          </a:xfrm>
        </p:grpSpPr>
        <p:sp>
          <p:nvSpPr>
            <p:cNvPr id="36" name="Rectangle 35"/>
            <p:cNvSpPr/>
            <p:nvPr/>
          </p:nvSpPr>
          <p:spPr>
            <a:xfrm>
              <a:off x="416061" y="2946879"/>
              <a:ext cx="1934543" cy="247043"/>
            </a:xfrm>
            <a:prstGeom prst="rect">
              <a:avLst/>
            </a:prstGeom>
            <a:solidFill>
              <a:srgbClr val="76B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ectangle 36"/>
            <p:cNvSpPr/>
            <p:nvPr/>
          </p:nvSpPr>
          <p:spPr>
            <a:xfrm>
              <a:off x="416061" y="2946879"/>
              <a:ext cx="1934543" cy="2470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400" kern="1200" dirty="0"/>
                <a:t>2.5 </a:t>
              </a:r>
              <a:r>
                <a:rPr lang="en-CA" sz="1400" dirty="0" err="1"/>
                <a:t>Ressources</a:t>
              </a:r>
              <a:r>
                <a:rPr lang="en-CA" sz="1400" dirty="0"/>
                <a:t> </a:t>
              </a:r>
              <a:r>
                <a:rPr lang="en-CA" sz="1400" dirty="0" err="1"/>
                <a:t>biologiques</a:t>
              </a:r>
              <a:endParaRPr lang="en-CA" sz="1400" kern="12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430249" y="1360647"/>
            <a:ext cx="4380106" cy="251999"/>
            <a:chOff x="2512666" y="2316880"/>
            <a:chExt cx="4380106" cy="251999"/>
          </a:xfrm>
        </p:grpSpPr>
        <p:sp>
          <p:nvSpPr>
            <p:cNvPr id="39" name="Rectangle 38"/>
            <p:cNvSpPr/>
            <p:nvPr/>
          </p:nvSpPr>
          <p:spPr>
            <a:xfrm>
              <a:off x="2512666" y="2316880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ectangle 39"/>
            <p:cNvSpPr/>
            <p:nvPr/>
          </p:nvSpPr>
          <p:spPr>
            <a:xfrm>
              <a:off x="2512666" y="2316880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>
                  <a:solidFill>
                    <a:schemeClr val="bg1"/>
                  </a:solidFill>
                </a:rPr>
                <a:t>2.5.1: </a:t>
              </a:r>
              <a:r>
                <a:rPr lang="en-US" sz="1400" dirty="0" err="1">
                  <a:solidFill>
                    <a:schemeClr val="bg1"/>
                  </a:solidFill>
                </a:rPr>
                <a:t>Ressources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en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bois</a:t>
              </a:r>
              <a:endParaRPr lang="en-CA" sz="14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430249" y="1674407"/>
            <a:ext cx="4380106" cy="251999"/>
            <a:chOff x="2512666" y="2630641"/>
            <a:chExt cx="4380106" cy="251999"/>
          </a:xfrm>
        </p:grpSpPr>
        <p:sp>
          <p:nvSpPr>
            <p:cNvPr id="42" name="Rectangle 41"/>
            <p:cNvSpPr/>
            <p:nvPr/>
          </p:nvSpPr>
          <p:spPr>
            <a:xfrm>
              <a:off x="2512666" y="2630641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2512666" y="2630641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>
                  <a:solidFill>
                    <a:schemeClr val="bg1"/>
                  </a:solidFill>
                </a:rPr>
                <a:t>2.5.2: </a:t>
              </a:r>
              <a:r>
                <a:rPr lang="en-US" sz="1400" dirty="0" err="1">
                  <a:solidFill>
                    <a:schemeClr val="bg1"/>
                  </a:solidFill>
                </a:rPr>
                <a:t>Ressources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aquatiques</a:t>
              </a:r>
              <a:endParaRPr lang="en-US" sz="14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430249" y="2316948"/>
            <a:ext cx="4380106" cy="251999"/>
            <a:chOff x="2512666" y="3258162"/>
            <a:chExt cx="4380106" cy="251999"/>
          </a:xfrm>
        </p:grpSpPr>
        <p:sp>
          <p:nvSpPr>
            <p:cNvPr id="45" name="Rectangle 44"/>
            <p:cNvSpPr/>
            <p:nvPr/>
          </p:nvSpPr>
          <p:spPr>
            <a:xfrm>
              <a:off x="2512666" y="3258162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Rectangle 45"/>
            <p:cNvSpPr/>
            <p:nvPr/>
          </p:nvSpPr>
          <p:spPr>
            <a:xfrm>
              <a:off x="2512666" y="3258162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>
                  <a:solidFill>
                    <a:schemeClr val="bg1"/>
                  </a:solidFill>
                </a:rPr>
                <a:t>2.5.4: </a:t>
              </a:r>
              <a:r>
                <a:rPr lang="en-US" sz="1400" dirty="0" err="1">
                  <a:solidFill>
                    <a:schemeClr val="bg1"/>
                  </a:solidFill>
                </a:rPr>
                <a:t>Bétail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endParaRPr lang="en-US" sz="14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3430249" y="2630779"/>
            <a:ext cx="4380106" cy="251999"/>
            <a:chOff x="2512666" y="3571922"/>
            <a:chExt cx="4380106" cy="251999"/>
          </a:xfrm>
        </p:grpSpPr>
        <p:sp>
          <p:nvSpPr>
            <p:cNvPr id="48" name="Rectangle 47"/>
            <p:cNvSpPr/>
            <p:nvPr/>
          </p:nvSpPr>
          <p:spPr>
            <a:xfrm>
              <a:off x="2512666" y="3571922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Rectangle 48"/>
            <p:cNvSpPr/>
            <p:nvPr/>
          </p:nvSpPr>
          <p:spPr>
            <a:xfrm>
              <a:off x="2512666" y="3571922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400" kern="1200" dirty="0">
                  <a:solidFill>
                    <a:schemeClr val="bg1"/>
                  </a:solidFill>
                </a:rPr>
                <a:t>2.5.5: </a:t>
              </a:r>
              <a:r>
                <a:rPr lang="fr-FR" sz="1400" dirty="0">
                  <a:solidFill>
                    <a:schemeClr val="bg1"/>
                  </a:solidFill>
                </a:rPr>
                <a:t>Autres ressources biologiques non cultivées</a:t>
              </a:r>
              <a:r>
                <a:rPr lang="en-CA" sz="1400" kern="1200" dirty="0">
                  <a:solidFill>
                    <a:schemeClr val="bg1"/>
                  </a:solidFill>
                </a:rPr>
                <a:t> </a:t>
              </a:r>
              <a:endParaRPr lang="en-US" sz="14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430249" y="2003117"/>
            <a:ext cx="4380106" cy="25199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3430249" y="2003116"/>
            <a:ext cx="4380106" cy="25199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lvl="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>
                <a:solidFill>
                  <a:schemeClr val="bg1"/>
                </a:solidFill>
              </a:rPr>
              <a:t>2.5.3: </a:t>
            </a:r>
            <a:r>
              <a:rPr lang="en-US" sz="1400" dirty="0">
                <a:solidFill>
                  <a:schemeClr val="bg1"/>
                </a:solidFill>
              </a:rPr>
              <a:t>Cultures </a:t>
            </a:r>
            <a:r>
              <a:rPr lang="en-US" sz="1400" dirty="0" err="1">
                <a:solidFill>
                  <a:schemeClr val="bg1"/>
                </a:solidFill>
              </a:rPr>
              <a:t>agricoles</a:t>
            </a:r>
            <a:endParaRPr lang="en-US" sz="1400" kern="1200" dirty="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762000" y="3172225"/>
            <a:ext cx="8229600" cy="34290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</a:pPr>
            <a:r>
              <a:rPr lang="en-GB" sz="2000" dirty="0">
                <a:sym typeface="Wingdings" panose="05000000000000000000" pitchFamily="2" charset="2"/>
              </a:rPr>
              <a:t>2.5.4 </a:t>
            </a:r>
            <a:r>
              <a:rPr lang="en-GB" sz="2000" dirty="0" err="1">
                <a:sym typeface="Wingdings" panose="05000000000000000000" pitchFamily="2" charset="2"/>
              </a:rPr>
              <a:t>Bétail</a:t>
            </a:r>
            <a:endParaRPr lang="en-GB" sz="2000" dirty="0"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</a:pPr>
            <a:r>
              <a:rPr lang="fr-FR" sz="1600" dirty="0"/>
              <a:t>Pourquoi est-il important? Nourriture, produits d'origine animale ou travail</a:t>
            </a:r>
          </a:p>
          <a:p>
            <a:pPr lvl="1">
              <a:spcBef>
                <a:spcPts val="0"/>
              </a:spcBef>
            </a:pPr>
            <a:r>
              <a:rPr lang="fr-FR" sz="1600" dirty="0"/>
              <a:t>Typiques: vaches, chevaux, chèvres, moutons, cochons, volailles…</a:t>
            </a:r>
          </a:p>
          <a:p>
            <a:pPr lvl="1">
              <a:spcBef>
                <a:spcPts val="0"/>
              </a:spcBef>
            </a:pPr>
            <a:endParaRPr lang="en-US" sz="1600" dirty="0"/>
          </a:p>
          <a:p>
            <a:pPr lvl="1">
              <a:spcBef>
                <a:spcPts val="0"/>
              </a:spcBef>
            </a:pPr>
            <a:r>
              <a:rPr lang="en-US" sz="1600" dirty="0" err="1"/>
              <a:t>Statistiques</a:t>
            </a:r>
            <a:r>
              <a:rPr lang="en-US" sz="1600" dirty="0"/>
              <a:t> sur</a:t>
            </a:r>
          </a:p>
          <a:p>
            <a:pPr lvl="2">
              <a:spcBef>
                <a:spcPts val="0"/>
              </a:spcBef>
            </a:pPr>
            <a:r>
              <a:rPr lang="fr-FR" sz="1500" dirty="0"/>
              <a:t>Nombre et caractéristiques des animaux vivants</a:t>
            </a:r>
          </a:p>
          <a:p>
            <a:pPr lvl="2">
              <a:spcBef>
                <a:spcPts val="0"/>
              </a:spcBef>
            </a:pPr>
            <a:r>
              <a:rPr lang="fr-FR" sz="1500" dirty="0"/>
              <a:t>Antibiotiques et hormones utilisés</a:t>
            </a:r>
          </a:p>
          <a:p>
            <a:pPr lvl="2">
              <a:spcBef>
                <a:spcPts val="0"/>
              </a:spcBef>
            </a:pPr>
            <a:r>
              <a:rPr lang="fr-FR" sz="1500" dirty="0"/>
              <a:t>Importations / exportations use utilisation totale, consommation et impacts environnementaux</a:t>
            </a:r>
          </a:p>
          <a:p>
            <a:pPr lvl="2">
              <a:spcBef>
                <a:spcPts val="0"/>
              </a:spcBef>
            </a:pPr>
            <a:endParaRPr lang="en-GB" sz="1500" dirty="0"/>
          </a:p>
          <a:p>
            <a:pPr lvl="1">
              <a:spcBef>
                <a:spcPts val="0"/>
              </a:spcBef>
            </a:pPr>
            <a:r>
              <a:rPr lang="en-GB" sz="1800" dirty="0"/>
              <a:t>Sources des </a:t>
            </a:r>
            <a:r>
              <a:rPr lang="en-GB" sz="1800" dirty="0" err="1"/>
              <a:t>donnees</a:t>
            </a:r>
            <a:endParaRPr lang="en-GB" sz="1800" dirty="0"/>
          </a:p>
          <a:p>
            <a:pPr lvl="2">
              <a:spcBef>
                <a:spcPts val="0"/>
              </a:spcBef>
            </a:pPr>
            <a:r>
              <a:rPr lang="fr-FR" sz="1500" dirty="0"/>
              <a:t>Production et utilisation à partir des comptes nationaux, statistiques agricoles, importations / exportations</a:t>
            </a:r>
          </a:p>
          <a:p>
            <a:pPr lvl="2">
              <a:spcBef>
                <a:spcPts val="0"/>
              </a:spcBef>
            </a:pPr>
            <a:r>
              <a:rPr lang="fr-FR" sz="1500" dirty="0"/>
              <a:t>Données sectorielles (agriculture); enquêtes spéciales sur les pratiques agricoles</a:t>
            </a:r>
          </a:p>
          <a:p>
            <a:pPr lvl="2">
              <a:spcBef>
                <a:spcPts val="0"/>
              </a:spcBef>
            </a:pPr>
            <a:endParaRPr lang="en-GB" sz="1500" dirty="0"/>
          </a:p>
          <a:p>
            <a:pPr lvl="1">
              <a:spcBef>
                <a:spcPts val="0"/>
              </a:spcBef>
            </a:pPr>
            <a:r>
              <a:rPr lang="en-GB" sz="1800" dirty="0" err="1"/>
              <a:t>Difficultes</a:t>
            </a:r>
            <a:endParaRPr lang="en-GB" sz="1800" dirty="0"/>
          </a:p>
          <a:p>
            <a:pPr lvl="2">
              <a:spcBef>
                <a:spcPts val="0"/>
              </a:spcBef>
            </a:pPr>
            <a:r>
              <a:rPr lang="fr-FR" sz="1500" dirty="0"/>
              <a:t>Données sous-nationales; estimation des impacts environnementaux (par exemple, fumier traité / réutilisé)</a:t>
            </a:r>
          </a:p>
          <a:p>
            <a:pPr lvl="2">
              <a:spcBef>
                <a:spcPts val="0"/>
              </a:spcBef>
            </a:pPr>
            <a:endParaRPr lang="fr-FR" sz="1500" dirty="0"/>
          </a:p>
          <a:p>
            <a:pPr>
              <a:spcBef>
                <a:spcPts val="0"/>
              </a:spcBef>
            </a:pPr>
            <a:r>
              <a:rPr lang="en-GB" sz="1900" dirty="0"/>
              <a:t>SCEE </a:t>
            </a:r>
            <a:r>
              <a:rPr lang="en-GB" sz="1900" dirty="0">
                <a:sym typeface="Wingdings" panose="05000000000000000000" pitchFamily="2" charset="2"/>
              </a:rPr>
              <a:t> </a:t>
            </a:r>
            <a:r>
              <a:rPr lang="fr-FR" sz="1900" dirty="0">
                <a:sym typeface="Wingdings" panose="05000000000000000000" pitchFamily="2" charset="2"/>
              </a:rPr>
              <a:t>Agriculture, Pêche et Forêts (SCEE-APF)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8596985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39103"/>
            <a:ext cx="8382000" cy="838200"/>
          </a:xfrm>
        </p:spPr>
        <p:txBody>
          <a:bodyPr>
            <a:normAutofit/>
          </a:bodyPr>
          <a:lstStyle/>
          <a:p>
            <a:r>
              <a:rPr lang="en-GB" dirty="0"/>
              <a:t>Les </a:t>
            </a:r>
            <a:r>
              <a:rPr lang="en-GB" dirty="0" err="1"/>
              <a:t>indicateurs</a:t>
            </a:r>
            <a:r>
              <a:rPr lang="en-GB" dirty="0"/>
              <a:t>: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339655"/>
            <a:ext cx="7696200" cy="27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6478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72503"/>
            <a:ext cx="7886700" cy="816069"/>
          </a:xfrm>
        </p:spPr>
        <p:txBody>
          <a:bodyPr>
            <a:normAutofit/>
          </a:bodyPr>
          <a:lstStyle/>
          <a:p>
            <a:r>
              <a:rPr lang="en-GB" dirty="0" err="1"/>
              <a:t>Ressources</a:t>
            </a:r>
            <a:r>
              <a:rPr lang="en-GB" dirty="0"/>
              <a:t> </a:t>
            </a:r>
            <a:r>
              <a:rPr lang="en-GB" dirty="0" err="1"/>
              <a:t>biologiques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4" name="Left Arrow 33"/>
          <p:cNvSpPr/>
          <p:nvPr/>
        </p:nvSpPr>
        <p:spPr>
          <a:xfrm>
            <a:off x="7810355" y="2646080"/>
            <a:ext cx="457200" cy="230095"/>
          </a:xfrm>
          <a:prstGeom prst="leftArrow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5" name="Group 34"/>
          <p:cNvGrpSpPr/>
          <p:nvPr/>
        </p:nvGrpSpPr>
        <p:grpSpPr>
          <a:xfrm>
            <a:off x="1066800" y="1983673"/>
            <a:ext cx="2201387" cy="290884"/>
            <a:chOff x="416061" y="2946879"/>
            <a:chExt cx="1934543" cy="247043"/>
          </a:xfrm>
        </p:grpSpPr>
        <p:sp>
          <p:nvSpPr>
            <p:cNvPr id="36" name="Rectangle 35"/>
            <p:cNvSpPr/>
            <p:nvPr/>
          </p:nvSpPr>
          <p:spPr>
            <a:xfrm>
              <a:off x="416061" y="2946879"/>
              <a:ext cx="1934543" cy="247043"/>
            </a:xfrm>
            <a:prstGeom prst="rect">
              <a:avLst/>
            </a:prstGeom>
            <a:solidFill>
              <a:srgbClr val="76B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ectangle 36"/>
            <p:cNvSpPr/>
            <p:nvPr/>
          </p:nvSpPr>
          <p:spPr>
            <a:xfrm>
              <a:off x="416061" y="2946879"/>
              <a:ext cx="1934543" cy="2470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400" kern="1200" dirty="0"/>
                <a:t>2.5 </a:t>
              </a:r>
              <a:r>
                <a:rPr lang="en-CA" sz="1400" dirty="0" err="1"/>
                <a:t>Ressources</a:t>
              </a:r>
              <a:r>
                <a:rPr lang="en-CA" sz="1400" dirty="0"/>
                <a:t> </a:t>
              </a:r>
              <a:r>
                <a:rPr lang="en-CA" sz="1400" dirty="0" err="1"/>
                <a:t>biologiques</a:t>
              </a:r>
              <a:endParaRPr lang="en-CA" sz="1400" kern="12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430249" y="1360647"/>
            <a:ext cx="4380106" cy="251999"/>
            <a:chOff x="2512666" y="2316880"/>
            <a:chExt cx="4380106" cy="251999"/>
          </a:xfrm>
        </p:grpSpPr>
        <p:sp>
          <p:nvSpPr>
            <p:cNvPr id="39" name="Rectangle 38"/>
            <p:cNvSpPr/>
            <p:nvPr/>
          </p:nvSpPr>
          <p:spPr>
            <a:xfrm>
              <a:off x="2512666" y="2316880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ectangle 39"/>
            <p:cNvSpPr/>
            <p:nvPr/>
          </p:nvSpPr>
          <p:spPr>
            <a:xfrm>
              <a:off x="2512666" y="2316880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>
                  <a:solidFill>
                    <a:schemeClr val="bg1"/>
                  </a:solidFill>
                </a:rPr>
                <a:t>2.5.1: </a:t>
              </a:r>
              <a:r>
                <a:rPr lang="en-US" sz="1400" dirty="0" err="1">
                  <a:solidFill>
                    <a:schemeClr val="bg1"/>
                  </a:solidFill>
                </a:rPr>
                <a:t>Ressources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en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bois</a:t>
              </a:r>
              <a:endParaRPr lang="en-CA" sz="14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430249" y="1674407"/>
            <a:ext cx="4380106" cy="251999"/>
            <a:chOff x="2512666" y="2630641"/>
            <a:chExt cx="4380106" cy="251999"/>
          </a:xfrm>
        </p:grpSpPr>
        <p:sp>
          <p:nvSpPr>
            <p:cNvPr id="42" name="Rectangle 41"/>
            <p:cNvSpPr/>
            <p:nvPr/>
          </p:nvSpPr>
          <p:spPr>
            <a:xfrm>
              <a:off x="2512666" y="2630641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2512666" y="2630641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>
                  <a:solidFill>
                    <a:schemeClr val="bg1"/>
                  </a:solidFill>
                </a:rPr>
                <a:t>2.5.2: </a:t>
              </a:r>
              <a:r>
                <a:rPr lang="en-US" sz="1400" dirty="0" err="1">
                  <a:solidFill>
                    <a:schemeClr val="bg1"/>
                  </a:solidFill>
                </a:rPr>
                <a:t>Ressources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aquatiques</a:t>
              </a:r>
              <a:endParaRPr lang="en-US" sz="14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430249" y="2316948"/>
            <a:ext cx="4380106" cy="251999"/>
            <a:chOff x="2512666" y="3258162"/>
            <a:chExt cx="4380106" cy="251999"/>
          </a:xfrm>
        </p:grpSpPr>
        <p:sp>
          <p:nvSpPr>
            <p:cNvPr id="45" name="Rectangle 44"/>
            <p:cNvSpPr/>
            <p:nvPr/>
          </p:nvSpPr>
          <p:spPr>
            <a:xfrm>
              <a:off x="2512666" y="3258162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Rectangle 45"/>
            <p:cNvSpPr/>
            <p:nvPr/>
          </p:nvSpPr>
          <p:spPr>
            <a:xfrm>
              <a:off x="2512666" y="3258162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>
                  <a:solidFill>
                    <a:schemeClr val="bg1"/>
                  </a:solidFill>
                </a:rPr>
                <a:t>2.5.4: </a:t>
              </a:r>
              <a:r>
                <a:rPr lang="en-US" sz="1400" dirty="0" err="1">
                  <a:solidFill>
                    <a:schemeClr val="bg1"/>
                  </a:solidFill>
                </a:rPr>
                <a:t>Bétail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endParaRPr lang="en-US" sz="14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3430249" y="2630779"/>
            <a:ext cx="4380106" cy="251999"/>
            <a:chOff x="2512666" y="3571922"/>
            <a:chExt cx="4380106" cy="251999"/>
          </a:xfrm>
        </p:grpSpPr>
        <p:sp>
          <p:nvSpPr>
            <p:cNvPr id="48" name="Rectangle 47"/>
            <p:cNvSpPr/>
            <p:nvPr/>
          </p:nvSpPr>
          <p:spPr>
            <a:xfrm>
              <a:off x="2512666" y="3571922"/>
              <a:ext cx="4380106" cy="25199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9" name="Rectangle 48"/>
            <p:cNvSpPr/>
            <p:nvPr/>
          </p:nvSpPr>
          <p:spPr>
            <a:xfrm>
              <a:off x="2512666" y="3571922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400" kern="1200" dirty="0">
                  <a:solidFill>
                    <a:schemeClr val="bg1"/>
                  </a:solidFill>
                </a:rPr>
                <a:t>2.5.5: </a:t>
              </a:r>
              <a:r>
                <a:rPr lang="fr-FR" sz="1400" dirty="0">
                  <a:solidFill>
                    <a:schemeClr val="bg1"/>
                  </a:solidFill>
                </a:rPr>
                <a:t>Autres ressources biologiques non cultivées</a:t>
              </a:r>
              <a:r>
                <a:rPr lang="en-CA" sz="1400" kern="1200" dirty="0">
                  <a:solidFill>
                    <a:schemeClr val="bg1"/>
                  </a:solidFill>
                </a:rPr>
                <a:t> </a:t>
              </a:r>
              <a:endParaRPr lang="en-US" sz="14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430249" y="2003117"/>
            <a:ext cx="4380106" cy="25199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3430249" y="2003116"/>
            <a:ext cx="4380106" cy="25199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890" tIns="8890" rIns="8890" bIns="8890" numCol="1" spcCol="1270" anchor="ctr" anchorCtr="0">
            <a:noAutofit/>
          </a:bodyPr>
          <a:lstStyle/>
          <a:p>
            <a:pPr lvl="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>
                <a:solidFill>
                  <a:schemeClr val="bg1"/>
                </a:solidFill>
              </a:rPr>
              <a:t>2.5.3: </a:t>
            </a:r>
            <a:r>
              <a:rPr lang="en-US" sz="1400" dirty="0">
                <a:solidFill>
                  <a:schemeClr val="bg1"/>
                </a:solidFill>
              </a:rPr>
              <a:t>Cultures </a:t>
            </a:r>
            <a:r>
              <a:rPr lang="en-US" sz="1400" dirty="0" err="1">
                <a:solidFill>
                  <a:schemeClr val="bg1"/>
                </a:solidFill>
              </a:rPr>
              <a:t>agricoles</a:t>
            </a:r>
            <a:endParaRPr lang="en-US" sz="1400" kern="1200" dirty="0">
              <a:solidFill>
                <a:schemeClr val="bg1"/>
              </a:solidFill>
            </a:endParaRPr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579149" y="2996577"/>
            <a:ext cx="8229600" cy="34290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</a:pPr>
            <a:r>
              <a:rPr lang="en-GB" sz="2000" dirty="0">
                <a:sym typeface="Wingdings" panose="05000000000000000000" pitchFamily="2" charset="2"/>
              </a:rPr>
              <a:t>2.5.5 </a:t>
            </a:r>
            <a:r>
              <a:rPr lang="fr-FR" sz="2000" dirty="0">
                <a:sym typeface="Wingdings" panose="05000000000000000000" pitchFamily="2" charset="2"/>
              </a:rPr>
              <a:t>Autres ressources biologiques non cultivées </a:t>
            </a:r>
            <a:r>
              <a:rPr lang="en-GB" sz="2000" dirty="0">
                <a:sym typeface="Wingdings" panose="05000000000000000000" pitchFamily="2" charset="2"/>
              </a:rPr>
              <a:t> </a:t>
            </a:r>
          </a:p>
          <a:p>
            <a:pPr lvl="1">
              <a:spcBef>
                <a:spcPts val="0"/>
              </a:spcBef>
            </a:pPr>
            <a:r>
              <a:rPr lang="fr-FR" sz="1600" dirty="0"/>
              <a:t>Pourquoi est-il important? Pour l'alimentation et autres utilisations économiques</a:t>
            </a:r>
            <a:endParaRPr lang="en-US" sz="1600" dirty="0"/>
          </a:p>
          <a:p>
            <a:pPr lvl="2">
              <a:spcBef>
                <a:spcPts val="0"/>
              </a:spcBef>
            </a:pPr>
            <a:r>
              <a:rPr lang="fr-FR" sz="1500" dirty="0"/>
              <a:t>Baies sauvages, champignons, bactéries, fruits sauvages, produits forestiers non ligneux, animaux sauvages</a:t>
            </a:r>
            <a:r>
              <a:rPr lang="en-US" sz="1500" dirty="0"/>
              <a:t>…</a:t>
            </a:r>
          </a:p>
          <a:p>
            <a:pPr lvl="2">
              <a:spcBef>
                <a:spcPts val="0"/>
              </a:spcBef>
            </a:pPr>
            <a:endParaRPr lang="en-US" sz="1500" dirty="0"/>
          </a:p>
          <a:p>
            <a:pPr lvl="1">
              <a:spcBef>
                <a:spcPts val="0"/>
              </a:spcBef>
            </a:pPr>
            <a:r>
              <a:rPr lang="en-US" sz="1600" dirty="0" err="1"/>
              <a:t>Statistiques</a:t>
            </a:r>
            <a:r>
              <a:rPr lang="en-US" sz="1600" dirty="0"/>
              <a:t> sur</a:t>
            </a:r>
          </a:p>
          <a:p>
            <a:pPr lvl="2">
              <a:spcBef>
                <a:spcPts val="0"/>
              </a:spcBef>
            </a:pPr>
            <a:r>
              <a:rPr lang="fr-FR" sz="1500" dirty="0"/>
              <a:t>Utilisation et gestion, importance économique (en tant que «service écosystémique»)</a:t>
            </a:r>
          </a:p>
          <a:p>
            <a:pPr lvl="2">
              <a:spcBef>
                <a:spcPts val="0"/>
              </a:spcBef>
            </a:pPr>
            <a:endParaRPr lang="en-US" sz="1500" dirty="0"/>
          </a:p>
          <a:p>
            <a:pPr lvl="1">
              <a:spcBef>
                <a:spcPts val="0"/>
              </a:spcBef>
            </a:pPr>
            <a:r>
              <a:rPr lang="en-GB" sz="1800" dirty="0"/>
              <a:t>Sources des </a:t>
            </a:r>
            <a:r>
              <a:rPr lang="en-GB" sz="1800" dirty="0" err="1"/>
              <a:t>donnees</a:t>
            </a:r>
            <a:endParaRPr lang="en-GB" sz="1800" dirty="0"/>
          </a:p>
          <a:p>
            <a:pPr lvl="2">
              <a:spcBef>
                <a:spcPts val="0"/>
              </a:spcBef>
            </a:pPr>
            <a:r>
              <a:rPr lang="fr-FR" sz="1500" dirty="0"/>
              <a:t>Production et utilisation à partir des comptes nationaux, statistiques agricoles, importations / exportations</a:t>
            </a:r>
          </a:p>
          <a:p>
            <a:pPr lvl="2">
              <a:spcBef>
                <a:spcPts val="0"/>
              </a:spcBef>
            </a:pPr>
            <a:r>
              <a:rPr lang="fr-FR" sz="1500" dirty="0"/>
              <a:t>Données sectorielles (agriculture, faune sauvage, chasse); enquêtes spéciales sur les activités ménagères</a:t>
            </a:r>
          </a:p>
          <a:p>
            <a:pPr lvl="2">
              <a:spcBef>
                <a:spcPts val="0"/>
              </a:spcBef>
            </a:pPr>
            <a:endParaRPr lang="en-GB" sz="1500" dirty="0"/>
          </a:p>
          <a:p>
            <a:pPr lvl="1">
              <a:spcBef>
                <a:spcPts val="0"/>
              </a:spcBef>
            </a:pPr>
            <a:r>
              <a:rPr lang="en-GB" sz="1800" dirty="0" err="1"/>
              <a:t>Difficultes</a:t>
            </a:r>
            <a:endParaRPr lang="en-GB" sz="1800" dirty="0"/>
          </a:p>
          <a:p>
            <a:pPr lvl="2">
              <a:spcBef>
                <a:spcPts val="0"/>
              </a:spcBef>
            </a:pPr>
            <a:r>
              <a:rPr lang="fr-FR" sz="1500" dirty="0"/>
              <a:t>Intégrer des données provenant de nombreuses sources; Classification; Données sur les utilisations de subsistance</a:t>
            </a:r>
          </a:p>
          <a:p>
            <a:pPr lvl="2">
              <a:spcBef>
                <a:spcPts val="0"/>
              </a:spcBef>
            </a:pPr>
            <a:endParaRPr lang="en-GB" sz="1500" dirty="0"/>
          </a:p>
          <a:p>
            <a:pPr>
              <a:spcBef>
                <a:spcPts val="0"/>
              </a:spcBef>
            </a:pPr>
            <a:r>
              <a:rPr lang="en-GB" sz="1900" dirty="0"/>
              <a:t>SCEE </a:t>
            </a:r>
            <a:r>
              <a:rPr lang="en-GB" sz="1900" dirty="0">
                <a:sym typeface="Wingdings" panose="05000000000000000000" pitchFamily="2" charset="2"/>
              </a:rPr>
              <a:t></a:t>
            </a:r>
            <a:r>
              <a:rPr lang="fr-FR" sz="1900" dirty="0">
                <a:sym typeface="Wingdings" panose="05000000000000000000" pitchFamily="2" charset="2"/>
              </a:rPr>
              <a:t> Comptes d’actifs pour d’autres ressources biologiques; Comptabilité des écosystèmes</a:t>
            </a:r>
            <a:r>
              <a:rPr lang="en-GB" sz="1900" dirty="0">
                <a:sym typeface="Wingdings" panose="05000000000000000000" pitchFamily="2" charset="2"/>
              </a:rPr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19926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75" y="438150"/>
            <a:ext cx="5943600" cy="914400"/>
          </a:xfrm>
        </p:spPr>
        <p:txBody>
          <a:bodyPr/>
          <a:lstStyle/>
          <a:p>
            <a:r>
              <a:rPr lang="en-GB" dirty="0"/>
              <a:t>Les </a:t>
            </a:r>
            <a:r>
              <a:rPr lang="en-GB" dirty="0" err="1"/>
              <a:t>indicateurs</a:t>
            </a:r>
            <a:r>
              <a:rPr lang="en-GB" dirty="0"/>
              <a:t>: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399" y="1352550"/>
            <a:ext cx="8315325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8577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Resources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eau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4290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2000" dirty="0">
                <a:sym typeface="Wingdings" panose="05000000000000000000" pitchFamily="2" charset="2"/>
              </a:rPr>
              <a:t>2.6 Resources </a:t>
            </a:r>
            <a:r>
              <a:rPr lang="en-GB" sz="2000" dirty="0" err="1">
                <a:sym typeface="Wingdings" panose="05000000000000000000" pitchFamily="2" charset="2"/>
              </a:rPr>
              <a:t>en</a:t>
            </a:r>
            <a:r>
              <a:rPr lang="en-GB" sz="2000" dirty="0">
                <a:sym typeface="Wingdings" panose="05000000000000000000" pitchFamily="2" charset="2"/>
              </a:rPr>
              <a:t> </a:t>
            </a:r>
            <a:r>
              <a:rPr lang="en-GB" sz="2000" dirty="0" err="1">
                <a:sym typeface="Wingdings" panose="05000000000000000000" pitchFamily="2" charset="2"/>
              </a:rPr>
              <a:t>eau</a:t>
            </a:r>
            <a:endParaRPr lang="en-GB" sz="2000" dirty="0"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</a:pPr>
            <a:r>
              <a:rPr lang="en-US" sz="1800" dirty="0"/>
              <a:t>Stock, p</a:t>
            </a:r>
            <a:r>
              <a:rPr lang="fr-FR" sz="1800" dirty="0" err="1"/>
              <a:t>rélèvement</a:t>
            </a:r>
            <a:r>
              <a:rPr lang="en-US" sz="1800" dirty="0"/>
              <a:t> et </a:t>
            </a:r>
            <a:r>
              <a:rPr lang="en-US" sz="1800" dirty="0" err="1"/>
              <a:t>utilisation</a:t>
            </a:r>
            <a:r>
              <a:rPr lang="en-US" sz="1800" dirty="0"/>
              <a:t> :</a:t>
            </a:r>
          </a:p>
          <a:p>
            <a:pPr lvl="2">
              <a:spcBef>
                <a:spcPts val="0"/>
              </a:spcBef>
            </a:pPr>
            <a:r>
              <a:rPr lang="fr-FR" sz="1600" dirty="0"/>
              <a:t>Estimation des quantités de ressources en eau disponibles / renouvelables</a:t>
            </a:r>
          </a:p>
          <a:p>
            <a:pPr lvl="2">
              <a:spcBef>
                <a:spcPts val="0"/>
              </a:spcBef>
            </a:pPr>
            <a:r>
              <a:rPr lang="fr-FR" sz="1600" dirty="0"/>
              <a:t>Surveiller le prélèvement des masses d'eau importantes</a:t>
            </a:r>
          </a:p>
          <a:p>
            <a:pPr lvl="2">
              <a:spcBef>
                <a:spcPts val="0"/>
              </a:spcBef>
            </a:pPr>
            <a:r>
              <a:rPr lang="fr-FR" sz="1600" dirty="0"/>
              <a:t>Assurer une utilisation équitable</a:t>
            </a:r>
          </a:p>
          <a:p>
            <a:pPr lvl="2">
              <a:spcBef>
                <a:spcPts val="0"/>
              </a:spcBef>
            </a:pPr>
            <a:r>
              <a:rPr lang="fr-FR" sz="1600" dirty="0"/>
              <a:t>Suivre les volumes et la qualité de l'eau restituée à l'environnement</a:t>
            </a:r>
          </a:p>
          <a:p>
            <a:pPr lvl="2">
              <a:spcBef>
                <a:spcPts val="0"/>
              </a:spcBef>
            </a:pPr>
            <a:endParaRPr lang="en-US" sz="1600" dirty="0"/>
          </a:p>
          <a:p>
            <a:pPr>
              <a:spcBef>
                <a:spcPts val="0"/>
              </a:spcBef>
            </a:pPr>
            <a:r>
              <a:rPr lang="en-GB" sz="1900" dirty="0"/>
              <a:t>SCEE </a:t>
            </a:r>
            <a:r>
              <a:rPr lang="en-GB" sz="1900" dirty="0">
                <a:sym typeface="Wingdings" panose="05000000000000000000" pitchFamily="2" charset="2"/>
              </a:rPr>
              <a:t> </a:t>
            </a:r>
            <a:r>
              <a:rPr lang="fr-FR" sz="1900" dirty="0">
                <a:sym typeface="Wingdings" panose="05000000000000000000" pitchFamily="2" charset="2"/>
              </a:rPr>
              <a:t>Comptes d'actifs de l'eau (stock); Tableaux physiques d'approvisionnement et d'utilisation de l'eau</a:t>
            </a:r>
            <a:endParaRPr lang="en-GB" sz="1900" dirty="0">
              <a:sym typeface="Wingdings" panose="05000000000000000000" pitchFamily="2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1333644" y="1683358"/>
            <a:ext cx="1934543" cy="247043"/>
            <a:chOff x="416061" y="4045041"/>
            <a:chExt cx="1934543" cy="247043"/>
          </a:xfrm>
        </p:grpSpPr>
        <p:sp>
          <p:nvSpPr>
            <p:cNvPr id="41" name="Rectangle 40"/>
            <p:cNvSpPr/>
            <p:nvPr/>
          </p:nvSpPr>
          <p:spPr>
            <a:xfrm>
              <a:off x="416061" y="4045041"/>
              <a:ext cx="1934543" cy="247043"/>
            </a:xfrm>
            <a:prstGeom prst="rect">
              <a:avLst/>
            </a:prstGeom>
            <a:solidFill>
              <a:srgbClr val="6C9E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Rectangle 41"/>
            <p:cNvSpPr/>
            <p:nvPr/>
          </p:nvSpPr>
          <p:spPr>
            <a:xfrm>
              <a:off x="416061" y="4045041"/>
              <a:ext cx="1934543" cy="2470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400" kern="1200" dirty="0">
                  <a:solidFill>
                    <a:schemeClr val="tx1"/>
                  </a:solidFill>
                </a:rPr>
                <a:t>2.6 </a:t>
              </a:r>
              <a:r>
                <a:rPr lang="en-CA" sz="1400" dirty="0">
                  <a:solidFill>
                    <a:schemeClr val="tx1"/>
                  </a:solidFill>
                </a:rPr>
                <a:t>Resources </a:t>
              </a:r>
              <a:r>
                <a:rPr lang="en-CA" sz="1400" dirty="0" err="1">
                  <a:solidFill>
                    <a:schemeClr val="tx1"/>
                  </a:solidFill>
                </a:rPr>
                <a:t>en</a:t>
              </a:r>
              <a:r>
                <a:rPr lang="en-CA" sz="1400" dirty="0">
                  <a:solidFill>
                    <a:schemeClr val="tx1"/>
                  </a:solidFill>
                </a:rPr>
                <a:t> </a:t>
              </a:r>
              <a:r>
                <a:rPr lang="en-CA" sz="1400" dirty="0" err="1">
                  <a:solidFill>
                    <a:schemeClr val="tx1"/>
                  </a:solidFill>
                </a:rPr>
                <a:t>eau</a:t>
              </a:r>
              <a:endParaRPr lang="en-CA" sz="14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430249" y="1524000"/>
            <a:ext cx="4380106" cy="251999"/>
            <a:chOff x="2512666" y="3885683"/>
            <a:chExt cx="4380106" cy="251999"/>
          </a:xfrm>
        </p:grpSpPr>
        <p:sp>
          <p:nvSpPr>
            <p:cNvPr id="39" name="Rectangle 38"/>
            <p:cNvSpPr/>
            <p:nvPr/>
          </p:nvSpPr>
          <p:spPr>
            <a:xfrm>
              <a:off x="2512666" y="3885683"/>
              <a:ext cx="4380106" cy="251999"/>
            </a:xfrm>
            <a:prstGeom prst="rect">
              <a:avLst/>
            </a:prstGeom>
            <a:solidFill>
              <a:srgbClr val="DEA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ectangle 39"/>
            <p:cNvSpPr/>
            <p:nvPr/>
          </p:nvSpPr>
          <p:spPr>
            <a:xfrm>
              <a:off x="2512666" y="3885683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>
                  <a:solidFill>
                    <a:schemeClr val="tx1"/>
                  </a:solidFill>
                </a:rPr>
                <a:t>2.6.1: </a:t>
              </a:r>
              <a:r>
                <a:rPr lang="en-US" sz="1400" dirty="0">
                  <a:solidFill>
                    <a:schemeClr val="tx1"/>
                  </a:solidFill>
                </a:rPr>
                <a:t>Resources </a:t>
              </a:r>
              <a:r>
                <a:rPr lang="en-US" sz="1400" dirty="0" err="1">
                  <a:solidFill>
                    <a:schemeClr val="tx1"/>
                  </a:solidFill>
                </a:rPr>
                <a:t>en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eau</a:t>
              </a:r>
              <a:endParaRPr lang="en-CA" sz="14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430249" y="1837760"/>
            <a:ext cx="4380106" cy="251999"/>
            <a:chOff x="2512666" y="4199443"/>
            <a:chExt cx="4380106" cy="251999"/>
          </a:xfrm>
        </p:grpSpPr>
        <p:sp>
          <p:nvSpPr>
            <p:cNvPr id="37" name="Rectangle 36"/>
            <p:cNvSpPr/>
            <p:nvPr/>
          </p:nvSpPr>
          <p:spPr>
            <a:xfrm>
              <a:off x="2512666" y="4199443"/>
              <a:ext cx="4380106" cy="251999"/>
            </a:xfrm>
            <a:prstGeom prst="rect">
              <a:avLst/>
            </a:prstGeom>
            <a:solidFill>
              <a:srgbClr val="DEA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2512666" y="4199443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400" kern="1200" dirty="0">
                  <a:solidFill>
                    <a:schemeClr val="tx1"/>
                  </a:solidFill>
                </a:rPr>
                <a:t>2.6.2: </a:t>
              </a:r>
              <a:r>
                <a:rPr lang="fr-FR" sz="1400" dirty="0">
                  <a:solidFill>
                    <a:schemeClr val="tx1"/>
                  </a:solidFill>
                </a:rPr>
                <a:t>Prélèvement, utilisation et restitution de l'eau</a:t>
              </a:r>
              <a:endParaRPr lang="en-US" sz="1400" kern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79712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Resources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eau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1333644" y="1683358"/>
            <a:ext cx="1934543" cy="247043"/>
            <a:chOff x="416061" y="4045041"/>
            <a:chExt cx="1934543" cy="247043"/>
          </a:xfrm>
        </p:grpSpPr>
        <p:sp>
          <p:nvSpPr>
            <p:cNvPr id="41" name="Rectangle 40"/>
            <p:cNvSpPr/>
            <p:nvPr/>
          </p:nvSpPr>
          <p:spPr>
            <a:xfrm>
              <a:off x="416061" y="4045041"/>
              <a:ext cx="1934543" cy="247043"/>
            </a:xfrm>
            <a:prstGeom prst="rect">
              <a:avLst/>
            </a:prstGeom>
            <a:solidFill>
              <a:srgbClr val="6C9E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Rectangle 41"/>
            <p:cNvSpPr/>
            <p:nvPr/>
          </p:nvSpPr>
          <p:spPr>
            <a:xfrm>
              <a:off x="416061" y="4045041"/>
              <a:ext cx="1934543" cy="2470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400" kern="1200" dirty="0">
                  <a:solidFill>
                    <a:schemeClr val="tx1"/>
                  </a:solidFill>
                </a:rPr>
                <a:t>2.6 </a:t>
              </a:r>
              <a:r>
                <a:rPr lang="en-CA" sz="1400" dirty="0">
                  <a:solidFill>
                    <a:schemeClr val="tx1"/>
                  </a:solidFill>
                </a:rPr>
                <a:t>Resources </a:t>
              </a:r>
              <a:r>
                <a:rPr lang="en-CA" sz="1400" dirty="0" err="1">
                  <a:solidFill>
                    <a:schemeClr val="tx1"/>
                  </a:solidFill>
                </a:rPr>
                <a:t>en</a:t>
              </a:r>
              <a:r>
                <a:rPr lang="en-CA" sz="1400" dirty="0">
                  <a:solidFill>
                    <a:schemeClr val="tx1"/>
                  </a:solidFill>
                </a:rPr>
                <a:t> </a:t>
              </a:r>
              <a:r>
                <a:rPr lang="en-CA" sz="1400" dirty="0" err="1">
                  <a:solidFill>
                    <a:schemeClr val="tx1"/>
                  </a:solidFill>
                </a:rPr>
                <a:t>eau</a:t>
              </a:r>
              <a:endParaRPr lang="en-CA" sz="14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430249" y="1524000"/>
            <a:ext cx="4380106" cy="251999"/>
            <a:chOff x="2512666" y="3885683"/>
            <a:chExt cx="4380106" cy="251999"/>
          </a:xfrm>
        </p:grpSpPr>
        <p:sp>
          <p:nvSpPr>
            <p:cNvPr id="39" name="Rectangle 38"/>
            <p:cNvSpPr/>
            <p:nvPr/>
          </p:nvSpPr>
          <p:spPr>
            <a:xfrm>
              <a:off x="2512666" y="3885683"/>
              <a:ext cx="4380106" cy="251999"/>
            </a:xfrm>
            <a:prstGeom prst="rect">
              <a:avLst/>
            </a:prstGeom>
            <a:solidFill>
              <a:srgbClr val="DEA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ectangle 39"/>
            <p:cNvSpPr/>
            <p:nvPr/>
          </p:nvSpPr>
          <p:spPr>
            <a:xfrm>
              <a:off x="2512666" y="3885683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>
                  <a:solidFill>
                    <a:schemeClr val="tx1"/>
                  </a:solidFill>
                </a:rPr>
                <a:t>2.6.1: </a:t>
              </a:r>
              <a:r>
                <a:rPr lang="en-US" sz="1400" dirty="0">
                  <a:solidFill>
                    <a:schemeClr val="tx1"/>
                  </a:solidFill>
                </a:rPr>
                <a:t>Resources </a:t>
              </a:r>
              <a:r>
                <a:rPr lang="en-US" sz="1400" dirty="0" err="1">
                  <a:solidFill>
                    <a:schemeClr val="tx1"/>
                  </a:solidFill>
                </a:rPr>
                <a:t>en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eau</a:t>
              </a:r>
              <a:endParaRPr lang="en-CA" sz="14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430249" y="1837760"/>
            <a:ext cx="4380106" cy="251999"/>
            <a:chOff x="2512666" y="4199443"/>
            <a:chExt cx="4380106" cy="251999"/>
          </a:xfrm>
        </p:grpSpPr>
        <p:sp>
          <p:nvSpPr>
            <p:cNvPr id="37" name="Rectangle 36"/>
            <p:cNvSpPr/>
            <p:nvPr/>
          </p:nvSpPr>
          <p:spPr>
            <a:xfrm>
              <a:off x="2512666" y="4199443"/>
              <a:ext cx="4380106" cy="251999"/>
            </a:xfrm>
            <a:prstGeom prst="rect">
              <a:avLst/>
            </a:prstGeom>
            <a:solidFill>
              <a:srgbClr val="DEA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2512666" y="4199443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400" kern="1200" dirty="0">
                  <a:solidFill>
                    <a:schemeClr val="tx1"/>
                  </a:solidFill>
                </a:rPr>
                <a:t>2.6.2: </a:t>
              </a:r>
              <a:r>
                <a:rPr lang="fr-FR" sz="1400" dirty="0">
                  <a:solidFill>
                    <a:schemeClr val="tx1"/>
                  </a:solidFill>
                </a:rPr>
                <a:t>Prélèvement, utilisation et restitution de l'eau</a:t>
              </a:r>
              <a:endParaRPr lang="en-US" sz="1400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Left Arrow 12"/>
          <p:cNvSpPr/>
          <p:nvPr/>
        </p:nvSpPr>
        <p:spPr>
          <a:xfrm>
            <a:off x="7848600" y="1524000"/>
            <a:ext cx="457200" cy="230095"/>
          </a:xfrm>
          <a:prstGeom prst="leftArrow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457200" y="2585379"/>
            <a:ext cx="8229600" cy="3429000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</a:pPr>
            <a:r>
              <a:rPr lang="en-GB" sz="2000" dirty="0">
                <a:sym typeface="Wingdings" panose="05000000000000000000" pitchFamily="2" charset="2"/>
              </a:rPr>
              <a:t>2.6.1 Resources </a:t>
            </a:r>
            <a:r>
              <a:rPr lang="en-GB" sz="2000" dirty="0" err="1">
                <a:sym typeface="Wingdings" panose="05000000000000000000" pitchFamily="2" charset="2"/>
              </a:rPr>
              <a:t>en</a:t>
            </a:r>
            <a:r>
              <a:rPr lang="en-GB" sz="2000" dirty="0">
                <a:sym typeface="Wingdings" panose="05000000000000000000" pitchFamily="2" charset="2"/>
              </a:rPr>
              <a:t> </a:t>
            </a:r>
            <a:r>
              <a:rPr lang="en-GB" sz="2000" dirty="0" err="1">
                <a:sym typeface="Wingdings" panose="05000000000000000000" pitchFamily="2" charset="2"/>
              </a:rPr>
              <a:t>eau</a:t>
            </a:r>
            <a:endParaRPr lang="en-GB" sz="2000" dirty="0"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</a:pPr>
            <a:r>
              <a:rPr lang="fr-FR" sz="1800" dirty="0"/>
              <a:t>Eau douce et saumâtre (salée) dans les eaux intérieures (eaux de surface, souterraines, eaux du sol)</a:t>
            </a:r>
          </a:p>
          <a:p>
            <a:pPr lvl="1">
              <a:spcBef>
                <a:spcPts val="0"/>
              </a:spcBef>
            </a:pPr>
            <a:endParaRPr lang="en-US" sz="1800" dirty="0"/>
          </a:p>
          <a:p>
            <a:pPr lvl="1">
              <a:spcBef>
                <a:spcPts val="0"/>
              </a:spcBef>
            </a:pPr>
            <a:r>
              <a:rPr lang="en-US" sz="1800" b="1" dirty="0"/>
              <a:t>Stocks</a:t>
            </a:r>
            <a:r>
              <a:rPr lang="en-US" sz="1800" dirty="0"/>
              <a:t> </a:t>
            </a:r>
            <a:r>
              <a:rPr lang="en-US" sz="1800" dirty="0" err="1"/>
              <a:t>d'eaux</a:t>
            </a:r>
            <a:r>
              <a:rPr lang="en-US" sz="1800" dirty="0"/>
              <a:t> </a:t>
            </a:r>
            <a:r>
              <a:rPr lang="en-US" sz="1800" dirty="0" err="1"/>
              <a:t>intérieures</a:t>
            </a:r>
            <a:r>
              <a:rPr lang="en-US" sz="1800" dirty="0"/>
              <a:t>:</a:t>
            </a:r>
          </a:p>
          <a:p>
            <a:pPr lvl="2">
              <a:spcBef>
                <a:spcPts val="0"/>
              </a:spcBef>
            </a:pPr>
            <a:r>
              <a:rPr lang="fr-FR" sz="1600" dirty="0"/>
              <a:t>Eaux de surface: débordement ou stockage en surface (lacs, rivières, zones humides) quelle que soit la salinité</a:t>
            </a:r>
          </a:p>
          <a:p>
            <a:pPr lvl="2">
              <a:spcBef>
                <a:spcPts val="0"/>
              </a:spcBef>
            </a:pPr>
            <a:r>
              <a:rPr lang="fr-FR" sz="1600" dirty="0"/>
              <a:t>Eaux souterraines: se rassemblent dans des couches poreuses (aquifères)</a:t>
            </a:r>
          </a:p>
          <a:p>
            <a:pPr lvl="2">
              <a:spcBef>
                <a:spcPts val="0"/>
              </a:spcBef>
            </a:pPr>
            <a:endParaRPr lang="en-US" sz="1600" dirty="0"/>
          </a:p>
          <a:p>
            <a:pPr lvl="1">
              <a:spcBef>
                <a:spcPts val="0"/>
              </a:spcBef>
            </a:pPr>
            <a:r>
              <a:rPr lang="en-US" sz="1900" dirty="0"/>
              <a:t>Types des </a:t>
            </a:r>
            <a:r>
              <a:rPr lang="en-US" sz="1900" dirty="0" err="1"/>
              <a:t>donnees</a:t>
            </a:r>
            <a:r>
              <a:rPr lang="en-US" sz="1900" dirty="0"/>
              <a:t>:</a:t>
            </a:r>
          </a:p>
          <a:p>
            <a:pPr lvl="2">
              <a:spcBef>
                <a:spcPts val="0"/>
              </a:spcBef>
            </a:pPr>
            <a:r>
              <a:rPr lang="fr-FR" sz="1600" dirty="0"/>
              <a:t>Volumes d'approvisionnement renouvelable (eau de pluie, neige)</a:t>
            </a:r>
          </a:p>
          <a:p>
            <a:pPr lvl="2">
              <a:spcBef>
                <a:spcPts val="0"/>
              </a:spcBef>
            </a:pPr>
            <a:r>
              <a:rPr lang="fr-FR" sz="1600" dirty="0"/>
              <a:t>Volumes perdus pour évapotranspiration</a:t>
            </a:r>
          </a:p>
          <a:p>
            <a:pPr lvl="2">
              <a:spcBef>
                <a:spcPts val="0"/>
              </a:spcBef>
            </a:pPr>
            <a:r>
              <a:rPr lang="fr-FR" sz="1600" dirty="0"/>
              <a:t>Volumes d'entrées et de sorties du reste du monde</a:t>
            </a:r>
          </a:p>
          <a:p>
            <a:pPr lvl="2">
              <a:spcBef>
                <a:spcPts val="0"/>
              </a:spcBef>
            </a:pPr>
            <a:endParaRPr lang="en-US" sz="1600" dirty="0"/>
          </a:p>
          <a:p>
            <a:pPr lvl="1">
              <a:spcBef>
                <a:spcPts val="0"/>
              </a:spcBef>
            </a:pPr>
            <a:r>
              <a:rPr lang="en-US" sz="1900" dirty="0"/>
              <a:t>Sources des </a:t>
            </a:r>
            <a:r>
              <a:rPr lang="en-US" sz="1900" dirty="0" err="1"/>
              <a:t>donnees</a:t>
            </a:r>
            <a:r>
              <a:rPr lang="en-US" sz="1900" dirty="0"/>
              <a:t>:</a:t>
            </a:r>
          </a:p>
          <a:p>
            <a:pPr lvl="2">
              <a:spcBef>
                <a:spcPts val="0"/>
              </a:spcBef>
            </a:pPr>
            <a:r>
              <a:rPr lang="fr-FR" sz="1600" dirty="0"/>
              <a:t>Surveillance hydrologique, météorologique, cartes / modèles topographiques</a:t>
            </a:r>
          </a:p>
          <a:p>
            <a:pPr lvl="2">
              <a:spcBef>
                <a:spcPts val="0"/>
              </a:spcBef>
            </a:pPr>
            <a:endParaRPr lang="en-US" sz="1600" dirty="0"/>
          </a:p>
          <a:p>
            <a:pPr lvl="1">
              <a:spcBef>
                <a:spcPts val="0"/>
              </a:spcBef>
            </a:pPr>
            <a:r>
              <a:rPr lang="en-US" sz="1900" dirty="0"/>
              <a:t>Challenges</a:t>
            </a:r>
          </a:p>
          <a:p>
            <a:pPr lvl="2">
              <a:spcBef>
                <a:spcPts val="0"/>
              </a:spcBef>
            </a:pPr>
            <a:r>
              <a:rPr lang="fr-FR" sz="1600" dirty="0"/>
              <a:t>Estimation du stock d'eau dans les lacs et les eaux souterraines; localiser les "zones humides";</a:t>
            </a:r>
            <a:r>
              <a:rPr lang="en-US" sz="1600" dirty="0"/>
              <a:t> </a:t>
            </a:r>
          </a:p>
          <a:p>
            <a:pPr lvl="2">
              <a:spcBef>
                <a:spcPts val="0"/>
              </a:spcBef>
            </a:pPr>
            <a:endParaRPr lang="en-US" sz="1600" dirty="0"/>
          </a:p>
          <a:p>
            <a:pPr>
              <a:spcBef>
                <a:spcPts val="0"/>
              </a:spcBef>
            </a:pPr>
            <a:r>
              <a:rPr lang="en-GB" sz="1900" dirty="0"/>
              <a:t>SCEE </a:t>
            </a:r>
            <a:r>
              <a:rPr lang="en-GB" sz="1900" dirty="0">
                <a:sym typeface="Wingdings" panose="05000000000000000000" pitchFamily="2" charset="2"/>
              </a:rPr>
              <a:t> </a:t>
            </a:r>
            <a:r>
              <a:rPr lang="fr-FR" sz="1900" dirty="0">
                <a:sym typeface="Wingdings" panose="05000000000000000000" pitchFamily="2" charset="2"/>
              </a:rPr>
              <a:t>Comptes d'actifs pour l'eau (stock); Comptes d'écosystème (étendue, eau)</a:t>
            </a:r>
            <a:endParaRPr lang="en-GB" sz="19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64189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4252"/>
            <a:ext cx="3505200" cy="762000"/>
          </a:xfrm>
        </p:spPr>
        <p:txBody>
          <a:bodyPr>
            <a:normAutofit/>
          </a:bodyPr>
          <a:lstStyle/>
          <a:p>
            <a:r>
              <a:rPr lang="en-GB" dirty="0"/>
              <a:t>Les </a:t>
            </a:r>
            <a:r>
              <a:rPr lang="en-GB" dirty="0" err="1"/>
              <a:t>indicateurs</a:t>
            </a:r>
            <a:r>
              <a:rPr lang="en-GB" dirty="0"/>
              <a:t>: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448" y="1053595"/>
            <a:ext cx="8198082" cy="5042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9379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Resources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eau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1333644" y="1683358"/>
            <a:ext cx="1934543" cy="247043"/>
            <a:chOff x="416061" y="4045041"/>
            <a:chExt cx="1934543" cy="247043"/>
          </a:xfrm>
        </p:grpSpPr>
        <p:sp>
          <p:nvSpPr>
            <p:cNvPr id="41" name="Rectangle 40"/>
            <p:cNvSpPr/>
            <p:nvPr/>
          </p:nvSpPr>
          <p:spPr>
            <a:xfrm>
              <a:off x="416061" y="4045041"/>
              <a:ext cx="1934543" cy="247043"/>
            </a:xfrm>
            <a:prstGeom prst="rect">
              <a:avLst/>
            </a:prstGeom>
            <a:solidFill>
              <a:srgbClr val="6C9E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Rectangle 41"/>
            <p:cNvSpPr/>
            <p:nvPr/>
          </p:nvSpPr>
          <p:spPr>
            <a:xfrm>
              <a:off x="416061" y="4045041"/>
              <a:ext cx="1934543" cy="2470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400" kern="1200" dirty="0">
                  <a:solidFill>
                    <a:schemeClr val="tx1"/>
                  </a:solidFill>
                </a:rPr>
                <a:t>2.6 </a:t>
              </a:r>
              <a:r>
                <a:rPr lang="en-CA" sz="1400" dirty="0">
                  <a:solidFill>
                    <a:schemeClr val="tx1"/>
                  </a:solidFill>
                </a:rPr>
                <a:t>Resources </a:t>
              </a:r>
              <a:r>
                <a:rPr lang="en-CA" sz="1400" dirty="0" err="1">
                  <a:solidFill>
                    <a:schemeClr val="tx1"/>
                  </a:solidFill>
                </a:rPr>
                <a:t>en</a:t>
              </a:r>
              <a:r>
                <a:rPr lang="en-CA" sz="1400" dirty="0">
                  <a:solidFill>
                    <a:schemeClr val="tx1"/>
                  </a:solidFill>
                </a:rPr>
                <a:t> </a:t>
              </a:r>
              <a:r>
                <a:rPr lang="en-CA" sz="1400" dirty="0" err="1">
                  <a:solidFill>
                    <a:schemeClr val="tx1"/>
                  </a:solidFill>
                </a:rPr>
                <a:t>eau</a:t>
              </a:r>
              <a:endParaRPr lang="en-CA" sz="14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430249" y="1524000"/>
            <a:ext cx="4380106" cy="251999"/>
            <a:chOff x="2512666" y="3885683"/>
            <a:chExt cx="4380106" cy="251999"/>
          </a:xfrm>
        </p:grpSpPr>
        <p:sp>
          <p:nvSpPr>
            <p:cNvPr id="39" name="Rectangle 38"/>
            <p:cNvSpPr/>
            <p:nvPr/>
          </p:nvSpPr>
          <p:spPr>
            <a:xfrm>
              <a:off x="2512666" y="3885683"/>
              <a:ext cx="4380106" cy="251999"/>
            </a:xfrm>
            <a:prstGeom prst="rect">
              <a:avLst/>
            </a:prstGeom>
            <a:solidFill>
              <a:srgbClr val="DEA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ectangle 39"/>
            <p:cNvSpPr/>
            <p:nvPr/>
          </p:nvSpPr>
          <p:spPr>
            <a:xfrm>
              <a:off x="2512666" y="3885683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>
                  <a:solidFill>
                    <a:schemeClr val="tx1"/>
                  </a:solidFill>
                </a:rPr>
                <a:t>2.6.1: </a:t>
              </a:r>
              <a:r>
                <a:rPr lang="en-US" sz="1400" dirty="0">
                  <a:solidFill>
                    <a:schemeClr val="tx1"/>
                  </a:solidFill>
                </a:rPr>
                <a:t>Resources </a:t>
              </a:r>
              <a:r>
                <a:rPr lang="en-US" sz="1400" dirty="0" err="1">
                  <a:solidFill>
                    <a:schemeClr val="tx1"/>
                  </a:solidFill>
                </a:rPr>
                <a:t>en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 err="1">
                  <a:solidFill>
                    <a:schemeClr val="tx1"/>
                  </a:solidFill>
                </a:rPr>
                <a:t>eau</a:t>
              </a:r>
              <a:endParaRPr lang="en-CA" sz="14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430249" y="1837760"/>
            <a:ext cx="4380106" cy="251999"/>
            <a:chOff x="2512666" y="4199443"/>
            <a:chExt cx="4380106" cy="251999"/>
          </a:xfrm>
        </p:grpSpPr>
        <p:sp>
          <p:nvSpPr>
            <p:cNvPr id="37" name="Rectangle 36"/>
            <p:cNvSpPr/>
            <p:nvPr/>
          </p:nvSpPr>
          <p:spPr>
            <a:xfrm>
              <a:off x="2512666" y="4199443"/>
              <a:ext cx="4380106" cy="251999"/>
            </a:xfrm>
            <a:prstGeom prst="rect">
              <a:avLst/>
            </a:prstGeom>
            <a:solidFill>
              <a:srgbClr val="DEA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2512666" y="4199443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400" kern="1200" dirty="0">
                  <a:solidFill>
                    <a:schemeClr val="tx1"/>
                  </a:solidFill>
                </a:rPr>
                <a:t>2.6.2: </a:t>
              </a:r>
              <a:r>
                <a:rPr lang="fr-FR" sz="1400" dirty="0">
                  <a:solidFill>
                    <a:schemeClr val="tx1"/>
                  </a:solidFill>
                </a:rPr>
                <a:t>Prélèvement, utilisation et restitution de l'eau</a:t>
              </a:r>
              <a:endParaRPr lang="en-US" sz="1400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Left Arrow 12"/>
          <p:cNvSpPr/>
          <p:nvPr/>
        </p:nvSpPr>
        <p:spPr>
          <a:xfrm>
            <a:off x="7810355" y="1838829"/>
            <a:ext cx="457200" cy="230095"/>
          </a:xfrm>
          <a:prstGeom prst="leftArrow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429000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</a:pPr>
            <a:r>
              <a:rPr lang="en-GB" sz="2000" dirty="0">
                <a:sym typeface="Wingdings" panose="05000000000000000000" pitchFamily="2" charset="2"/>
              </a:rPr>
              <a:t>2.6.2 </a:t>
            </a:r>
            <a:r>
              <a:rPr lang="fr-FR" sz="2000" dirty="0">
                <a:sym typeface="Wingdings" panose="05000000000000000000" pitchFamily="2" charset="2"/>
              </a:rPr>
              <a:t>Prélèvement, utilisation et restitution de l'eau</a:t>
            </a:r>
            <a:endParaRPr lang="en-GB" sz="2000" dirty="0"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</a:pPr>
            <a:r>
              <a:rPr lang="fr-FR" sz="1800" dirty="0"/>
              <a:t>Flux d'eau de l'environnement vers le sous-système humain et retour</a:t>
            </a:r>
          </a:p>
          <a:p>
            <a:pPr lvl="1">
              <a:spcBef>
                <a:spcPts val="0"/>
              </a:spcBef>
            </a:pPr>
            <a:endParaRPr lang="en-US" sz="1800" dirty="0"/>
          </a:p>
          <a:p>
            <a:pPr lvl="1">
              <a:spcBef>
                <a:spcPts val="0"/>
              </a:spcBef>
            </a:pPr>
            <a:r>
              <a:rPr lang="en-US" sz="1800" dirty="0" err="1"/>
              <a:t>Prélèvement</a:t>
            </a:r>
            <a:endParaRPr lang="en-US" sz="1800" dirty="0"/>
          </a:p>
          <a:p>
            <a:pPr lvl="2">
              <a:spcBef>
                <a:spcPts val="0"/>
              </a:spcBef>
            </a:pPr>
            <a:r>
              <a:rPr lang="fr-FR" sz="1600" dirty="0"/>
              <a:t>Quantité d'eau retirée de toute source sur une période donnée</a:t>
            </a:r>
          </a:p>
          <a:p>
            <a:pPr lvl="2">
              <a:spcBef>
                <a:spcPts val="0"/>
              </a:spcBef>
            </a:pPr>
            <a:r>
              <a:rPr lang="fr-FR" sz="1600" dirty="0"/>
              <a:t>A partir des eaux de surface et souterraines par activité économique et ménages</a:t>
            </a:r>
          </a:p>
          <a:p>
            <a:pPr lvl="2">
              <a:spcBef>
                <a:spcPts val="0"/>
              </a:spcBef>
            </a:pPr>
            <a:r>
              <a:rPr lang="fr-FR" sz="1600" dirty="0"/>
              <a:t>Pour usage personnel ou distribution à d'autres utilisateurs (p. Ex. Alimentation en eau municipale)</a:t>
            </a:r>
            <a:endParaRPr lang="en-US" sz="1600" dirty="0"/>
          </a:p>
          <a:p>
            <a:pPr lvl="2">
              <a:spcBef>
                <a:spcPts val="0"/>
              </a:spcBef>
            </a:pPr>
            <a:endParaRPr lang="en-US" sz="1600" dirty="0"/>
          </a:p>
          <a:p>
            <a:pPr lvl="1">
              <a:spcBef>
                <a:spcPts val="0"/>
              </a:spcBef>
            </a:pPr>
            <a:r>
              <a:rPr lang="en-US" sz="1900" dirty="0" err="1"/>
              <a:t>Utilisation</a:t>
            </a:r>
            <a:endParaRPr lang="en-US" sz="1900" dirty="0"/>
          </a:p>
          <a:p>
            <a:pPr lvl="2">
              <a:spcBef>
                <a:spcPts val="0"/>
              </a:spcBef>
            </a:pPr>
            <a:r>
              <a:rPr lang="fr-FR" sz="1600" dirty="0"/>
              <a:t>Utilisé dans le domaine économique pour la production et la consommation</a:t>
            </a:r>
          </a:p>
          <a:p>
            <a:pPr lvl="2">
              <a:spcBef>
                <a:spcPts val="0"/>
              </a:spcBef>
            </a:pPr>
            <a:r>
              <a:rPr lang="fr-FR" sz="1600" dirty="0"/>
              <a:t>Peut être recyclé et réutilisé</a:t>
            </a:r>
          </a:p>
          <a:p>
            <a:pPr lvl="2">
              <a:spcBef>
                <a:spcPts val="0"/>
              </a:spcBef>
            </a:pPr>
            <a:r>
              <a:rPr lang="fr-FR" sz="1600" dirty="0"/>
              <a:t>La plupart sont retournés dans l'environnement (traités / non traités)</a:t>
            </a:r>
          </a:p>
          <a:p>
            <a:pPr lvl="2">
              <a:spcBef>
                <a:spcPts val="0"/>
              </a:spcBef>
            </a:pPr>
            <a:endParaRPr lang="en-US" sz="1600" dirty="0"/>
          </a:p>
          <a:p>
            <a:pPr lvl="1">
              <a:spcBef>
                <a:spcPts val="0"/>
              </a:spcBef>
            </a:pPr>
            <a:r>
              <a:rPr lang="en-US" sz="1900" dirty="0"/>
              <a:t>Sources des </a:t>
            </a:r>
            <a:r>
              <a:rPr lang="en-US" sz="1900" dirty="0" err="1"/>
              <a:t>donnees</a:t>
            </a:r>
            <a:r>
              <a:rPr lang="en-US" sz="1900" dirty="0"/>
              <a:t>:</a:t>
            </a:r>
          </a:p>
          <a:p>
            <a:pPr lvl="2">
              <a:spcBef>
                <a:spcPts val="0"/>
              </a:spcBef>
            </a:pPr>
            <a:r>
              <a:rPr lang="fr-FR" sz="1600" dirty="0"/>
              <a:t>Dépenses en eau (industrie, approvisionnement en eau, ménages); Enquêtes sur l'utilisation de l'eau; données administratives (p. ex. alimentation en eau, traitement de l'eau)</a:t>
            </a:r>
          </a:p>
          <a:p>
            <a:pPr lvl="2">
              <a:spcBef>
                <a:spcPts val="0"/>
              </a:spcBef>
            </a:pPr>
            <a:endParaRPr lang="en-US" sz="1600" dirty="0"/>
          </a:p>
          <a:p>
            <a:pPr lvl="1">
              <a:spcBef>
                <a:spcPts val="0"/>
              </a:spcBef>
            </a:pPr>
            <a:r>
              <a:rPr lang="en-US" sz="1900" dirty="0" err="1"/>
              <a:t>Difficultes</a:t>
            </a:r>
            <a:endParaRPr lang="fr-FR" sz="1600" dirty="0"/>
          </a:p>
          <a:p>
            <a:pPr lvl="2">
              <a:spcBef>
                <a:spcPts val="0"/>
              </a:spcBef>
            </a:pPr>
            <a:r>
              <a:rPr lang="fr-FR" sz="1600" dirty="0"/>
              <a:t>Intégration et conversion de données provenant de nombreuses sources</a:t>
            </a:r>
          </a:p>
          <a:p>
            <a:pPr lvl="2">
              <a:spcBef>
                <a:spcPts val="0"/>
              </a:spcBef>
            </a:pPr>
            <a:endParaRPr lang="en-US" sz="1600" dirty="0"/>
          </a:p>
          <a:p>
            <a:pPr>
              <a:spcBef>
                <a:spcPts val="0"/>
              </a:spcBef>
            </a:pPr>
            <a:r>
              <a:rPr lang="en-GB" sz="1900" dirty="0" err="1"/>
              <a:t>Eaux</a:t>
            </a:r>
            <a:r>
              <a:rPr lang="en-GB" sz="1900" dirty="0"/>
              <a:t> </a:t>
            </a:r>
            <a:r>
              <a:rPr lang="en-GB" sz="1900" dirty="0" err="1"/>
              <a:t>usées</a:t>
            </a:r>
            <a:r>
              <a:rPr lang="en-GB" sz="1900" dirty="0"/>
              <a:t>	</a:t>
            </a:r>
            <a:r>
              <a:rPr lang="en-GB" sz="1900" dirty="0">
                <a:sym typeface="Wingdings" panose="05000000000000000000" pitchFamily="2" charset="2"/>
              </a:rPr>
              <a:t> CDSE 3.2 (Residuals: Generation and management of wastewater)</a:t>
            </a:r>
            <a:endParaRPr lang="en-GB" sz="1900" dirty="0"/>
          </a:p>
          <a:p>
            <a:pPr>
              <a:spcBef>
                <a:spcPts val="0"/>
              </a:spcBef>
            </a:pPr>
            <a:r>
              <a:rPr lang="en-GB" sz="1900" dirty="0"/>
              <a:t>CDSE 		</a:t>
            </a:r>
            <a:r>
              <a:rPr lang="en-GB" sz="1900" dirty="0">
                <a:sym typeface="Wingdings" panose="05000000000000000000" pitchFamily="2" charset="2"/>
              </a:rPr>
              <a:t> </a:t>
            </a:r>
            <a:r>
              <a:rPr lang="fr-FR" sz="1900" dirty="0">
                <a:sym typeface="Wingdings" panose="05000000000000000000" pitchFamily="2" charset="2"/>
              </a:rPr>
              <a:t>Tableaux des ressources physiques et des ressources en eau; Comptes d'écosystème (étendue, eau)</a:t>
            </a:r>
            <a:endParaRPr lang="en-GB" sz="19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88680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7871" y="329724"/>
            <a:ext cx="8576130" cy="816069"/>
          </a:xfrm>
        </p:spPr>
        <p:txBody>
          <a:bodyPr>
            <a:noAutofit/>
          </a:bodyPr>
          <a:lstStyle/>
          <a:p>
            <a:r>
              <a:rPr lang="fr-FR" sz="3200" dirty="0"/>
              <a:t>Quelles sont les ressources environnementales?</a:t>
            </a:r>
            <a:endParaRPr lang="en-CA" sz="32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800407" y="3137727"/>
            <a:ext cx="1874762" cy="843802"/>
          </a:xfrm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fr-FR" sz="1400" dirty="0">
                <a:latin typeface="Calibri" panose="020F0502020204030204" pitchFamily="34" charset="0"/>
              </a:rPr>
              <a:t>Intrants naturels non renouvelables et renouvelables dans l'économie</a:t>
            </a:r>
            <a:endParaRPr lang="en-GB" sz="1400" dirty="0">
              <a:latin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60711320"/>
              </p:ext>
            </p:extLst>
          </p:nvPr>
        </p:nvGraphicFramePr>
        <p:xfrm>
          <a:off x="567871" y="1905000"/>
          <a:ext cx="5800343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0" t="7540" r="20459" b="6076"/>
          <a:stretch/>
        </p:blipFill>
        <p:spPr bwMode="auto">
          <a:xfrm>
            <a:off x="6936233" y="1447800"/>
            <a:ext cx="1603110" cy="156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CC00">
                        <a:alpha val="50000"/>
                      </a:srgbClr>
                    </a:gs>
                    <a:gs pos="100000">
                      <a:srgbClr val="FFCC00">
                        <a:gamma/>
                        <a:shade val="46275"/>
                        <a:invGamma/>
                        <a:alpha val="0"/>
                      </a:srgb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09800" y="1371600"/>
            <a:ext cx="996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latin typeface="+mj-lt"/>
              </a:rPr>
              <a:t>Stocks</a:t>
            </a:r>
            <a:endParaRPr lang="en-GB" sz="2400" b="1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7972" y="1371600"/>
            <a:ext cx="21842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err="1">
                <a:latin typeface="+mj-lt"/>
              </a:rPr>
              <a:t>Changements</a:t>
            </a:r>
            <a:endParaRPr lang="en-GB" sz="2400" b="1" dirty="0">
              <a:latin typeface="+mj-lt"/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6324600" y="1905000"/>
            <a:ext cx="381000" cy="4191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2" descr="C:\Users\MBordt\AppData\Local\Temp\notesFFF692\~4026215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388" y="4295183"/>
            <a:ext cx="18288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rrow: Down 11"/>
          <p:cNvSpPr/>
          <p:nvPr/>
        </p:nvSpPr>
        <p:spPr>
          <a:xfrm>
            <a:off x="7585388" y="4029746"/>
            <a:ext cx="304800" cy="3898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799988" y="5715000"/>
            <a:ext cx="1875600" cy="6553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CA" sz="1400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Consommation</a:t>
            </a:r>
            <a:r>
              <a:rPr lang="en-CA" sz="14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 et Production </a:t>
            </a:r>
            <a:r>
              <a:rPr lang="en-CA" sz="12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Durable?</a:t>
            </a:r>
            <a:endParaRPr lang="en-GB" sz="1200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518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 animBg="1"/>
      <p:bldGraphic spid="4" grpId="0">
        <p:bldAsOne/>
      </p:bldGraphic>
      <p:bldP spid="6" grpId="0"/>
      <p:bldP spid="7" grpId="0"/>
      <p:bldP spid="8" grpId="0" animBg="1"/>
      <p:bldP spid="12" grpId="0" animBg="1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4267201" cy="685800"/>
          </a:xfrm>
        </p:spPr>
        <p:txBody>
          <a:bodyPr/>
          <a:lstStyle/>
          <a:p>
            <a:r>
              <a:rPr lang="en-GB" dirty="0"/>
              <a:t>Les </a:t>
            </a:r>
            <a:r>
              <a:rPr lang="en-GB" dirty="0" err="1"/>
              <a:t>indicateurs</a:t>
            </a:r>
            <a:r>
              <a:rPr lang="en-GB" dirty="0"/>
              <a:t>: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960762"/>
            <a:ext cx="73914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7473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57200" y="609600"/>
            <a:ext cx="7890329" cy="5105400"/>
            <a:chOff x="567871" y="1371600"/>
            <a:chExt cx="7890329" cy="5105400"/>
          </a:xfrm>
        </p:grpSpPr>
        <p:graphicFrame>
          <p:nvGraphicFramePr>
            <p:cNvPr id="4" name="Diagram 3"/>
            <p:cNvGraphicFramePr/>
            <p:nvPr>
              <p:extLst/>
            </p:nvPr>
          </p:nvGraphicFramePr>
          <p:xfrm>
            <a:off x="567871" y="1905000"/>
            <a:ext cx="7890329" cy="4572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1389327" y="1371600"/>
              <a:ext cx="1847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sz="2400" b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19342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CDSE: </a:t>
            </a:r>
            <a:r>
              <a:rPr lang="en-GB" sz="1400" dirty="0">
                <a:hlinkClick r:id="rId3"/>
              </a:rPr>
              <a:t>http://unstats.un.org/unsd/environment/fdes.htm</a:t>
            </a:r>
            <a:r>
              <a:rPr lang="en-GB" sz="1400" dirty="0"/>
              <a:t> </a:t>
            </a:r>
          </a:p>
          <a:p>
            <a:r>
              <a:rPr lang="en-GB" sz="1400" dirty="0"/>
              <a:t>SCEE-CF: </a:t>
            </a:r>
            <a:r>
              <a:rPr lang="en-GB" sz="1400" dirty="0">
                <a:hlinkClick r:id="rId4"/>
              </a:rPr>
              <a:t>http://unstats.un.org/unsd/envaccounting/seeaRev/SEEA_CF_Final_en.pdf</a:t>
            </a:r>
            <a:r>
              <a:rPr lang="en-GB" sz="1400" dirty="0"/>
              <a:t> </a:t>
            </a:r>
          </a:p>
          <a:p>
            <a:r>
              <a:rPr lang="en-GB" sz="1400" dirty="0"/>
              <a:t>SCEE-</a:t>
            </a:r>
            <a:r>
              <a:rPr lang="en-GB" sz="1400" dirty="0" err="1"/>
              <a:t>Energie</a:t>
            </a:r>
            <a:r>
              <a:rPr lang="en-GB" sz="1400" dirty="0"/>
              <a:t>: </a:t>
            </a:r>
            <a:r>
              <a:rPr lang="en-GB" sz="1400" dirty="0">
                <a:hlinkClick r:id="rId5"/>
              </a:rPr>
              <a:t>http://unstats.un.org/unsd/envaccounting/seeae/chapterList.asp</a:t>
            </a:r>
            <a:r>
              <a:rPr lang="en-GB" sz="1400" dirty="0"/>
              <a:t> </a:t>
            </a:r>
          </a:p>
          <a:p>
            <a:r>
              <a:rPr lang="en-GB" sz="1400" dirty="0"/>
              <a:t>SCEE-</a:t>
            </a:r>
            <a:r>
              <a:rPr lang="en-GB" sz="1400" dirty="0" err="1"/>
              <a:t>Eau</a:t>
            </a:r>
            <a:r>
              <a:rPr lang="en-GB" sz="1400" dirty="0"/>
              <a:t>: </a:t>
            </a:r>
            <a:r>
              <a:rPr lang="en-GB" sz="1400" dirty="0">
                <a:hlinkClick r:id="rId6"/>
              </a:rPr>
              <a:t>http://unstats.un.org/unsd/envaccounting/seeaw/seeawaterwebversion.pdf</a:t>
            </a:r>
            <a:r>
              <a:rPr lang="en-GB" sz="1400" dirty="0"/>
              <a:t> </a:t>
            </a:r>
          </a:p>
          <a:p>
            <a:r>
              <a:rPr lang="en-GB" sz="1400" dirty="0"/>
              <a:t>SCEE-Agriculture, </a:t>
            </a:r>
            <a:r>
              <a:rPr lang="en-GB" sz="1400" dirty="0" err="1"/>
              <a:t>Foresterie</a:t>
            </a:r>
            <a:r>
              <a:rPr lang="en-GB" sz="1400" dirty="0"/>
              <a:t> et </a:t>
            </a:r>
            <a:r>
              <a:rPr lang="en-GB" sz="1400" dirty="0" err="1"/>
              <a:t>pêche</a:t>
            </a:r>
            <a:r>
              <a:rPr lang="en-GB" sz="1400" dirty="0"/>
              <a:t>::  </a:t>
            </a:r>
            <a:r>
              <a:rPr lang="en-GB" sz="1400" dirty="0">
                <a:hlinkClick r:id="rId7"/>
              </a:rPr>
              <a:t>http://unstats.un.org/unsd/envaccounting/aff/2GC_Draft.pdf</a:t>
            </a:r>
            <a:endParaRPr lang="en-GB" sz="1400" dirty="0"/>
          </a:p>
          <a:p>
            <a:r>
              <a:rPr lang="en-GB" sz="1400" dirty="0"/>
              <a:t>SCEE-CEE (</a:t>
            </a:r>
            <a:r>
              <a:rPr lang="en-GB" sz="1400" dirty="0" err="1"/>
              <a:t>Comptabilité</a:t>
            </a:r>
            <a:r>
              <a:rPr lang="en-GB" sz="1400" dirty="0"/>
              <a:t> </a:t>
            </a:r>
            <a:r>
              <a:rPr lang="en-GB" sz="1400" dirty="0" err="1"/>
              <a:t>expérimentale</a:t>
            </a:r>
            <a:r>
              <a:rPr lang="en-GB" sz="1400" dirty="0"/>
              <a:t> des </a:t>
            </a:r>
            <a:r>
              <a:rPr lang="en-GB" sz="1400" dirty="0" err="1"/>
              <a:t>écosystèmes</a:t>
            </a:r>
            <a:r>
              <a:rPr lang="en-GB" sz="1400" dirty="0"/>
              <a:t>): </a:t>
            </a:r>
            <a:r>
              <a:rPr lang="en-GB" sz="1400" dirty="0">
                <a:hlinkClick r:id="rId8"/>
              </a:rPr>
              <a:t>http://unstats.un.org/unsd/envaccounting/seeaRev/eea_final_en.pdf</a:t>
            </a:r>
            <a:r>
              <a:rPr lang="en-GB" sz="1400" dirty="0"/>
              <a:t> </a:t>
            </a:r>
          </a:p>
          <a:p>
            <a:endParaRPr lang="en-GB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3760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Shape 752"/>
          <p:cNvSpPr>
            <a:spLocks noGrp="1"/>
          </p:cNvSpPr>
          <p:nvPr>
            <p:ph type="ctrTitle"/>
          </p:nvPr>
        </p:nvSpPr>
        <p:spPr>
          <a:xfrm>
            <a:off x="728121" y="3649131"/>
            <a:ext cx="4995350" cy="844552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r>
              <a:rPr dirty="0"/>
              <a:t>Thank you</a:t>
            </a:r>
          </a:p>
        </p:txBody>
      </p:sp>
      <p:sp>
        <p:nvSpPr>
          <p:cNvPr id="753" name="Shape 753"/>
          <p:cNvSpPr/>
          <p:nvPr/>
        </p:nvSpPr>
        <p:spPr>
          <a:xfrm>
            <a:off x="728121" y="4493683"/>
            <a:ext cx="7679264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754" name="image1.png" descr="UNEnvironment_Logo_English_Short_whit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25054" y="2874028"/>
            <a:ext cx="2495616" cy="1619657"/>
          </a:xfrm>
          <a:prstGeom prst="rect">
            <a:avLst/>
          </a:prstGeom>
          <a:ln w="12700">
            <a:miter lim="400000"/>
          </a:ln>
        </p:spPr>
      </p:pic>
      <p:sp>
        <p:nvSpPr>
          <p:cNvPr id="755" name="Shape 755"/>
          <p:cNvSpPr>
            <a:spLocks noGrp="1"/>
          </p:cNvSpPr>
          <p:nvPr>
            <p:ph type="subTitle" sz="quarter" idx="1"/>
          </p:nvPr>
        </p:nvSpPr>
        <p:spPr>
          <a:xfrm>
            <a:off x="5156201" y="4648200"/>
            <a:ext cx="3251185" cy="1142040"/>
          </a:xfrm>
          <a:prstGeom prst="rect">
            <a:avLst/>
          </a:prstGeom>
        </p:spPr>
        <p:txBody>
          <a:bodyPr lIns="0" tIns="0" rIns="0" bIns="0"/>
          <a:lstStyle/>
          <a:p>
            <a:pPr algn="r">
              <a:spcBef>
                <a:spcPts val="200"/>
              </a:spcBef>
              <a:defRPr sz="900">
                <a:solidFill>
                  <a:srgbClr val="FFFFFF"/>
                </a:solidFill>
              </a:defRPr>
            </a:pPr>
            <a:r>
              <a:rPr lang="en-US" dirty="0"/>
              <a:t>Dany Ghafari</a:t>
            </a:r>
            <a:r>
              <a:rPr dirty="0"/>
              <a:t> /</a:t>
            </a:r>
            <a:r>
              <a:rPr lang="en-US" dirty="0"/>
              <a:t>SDG and environment Statistics unit</a:t>
            </a:r>
            <a:endParaRPr dirty="0"/>
          </a:p>
          <a:p>
            <a:pPr algn="r">
              <a:spcBef>
                <a:spcPts val="200"/>
              </a:spcBef>
              <a:defRPr sz="900">
                <a:solidFill>
                  <a:srgbClr val="FFFFFF"/>
                </a:solidFill>
              </a:defRPr>
            </a:pPr>
            <a:r>
              <a:rPr dirty="0"/>
              <a:t>..</a:t>
            </a:r>
          </a:p>
        </p:txBody>
      </p:sp>
      <p:sp>
        <p:nvSpPr>
          <p:cNvPr id="756" name="Shape 756"/>
          <p:cNvSpPr/>
          <p:nvPr/>
        </p:nvSpPr>
        <p:spPr>
          <a:xfrm>
            <a:off x="728121" y="5790239"/>
            <a:ext cx="7679264" cy="1"/>
          </a:xfrm>
          <a:prstGeom prst="line">
            <a:avLst/>
          </a:prstGeom>
          <a:ln w="12700">
            <a:solidFill>
              <a:srgbClr val="FFFFFF"/>
            </a:solidFill>
          </a:ln>
        </p:spPr>
        <p:txBody>
          <a:bodyPr lIns="45719" rIns="4571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57" name="Shape 757"/>
          <p:cNvSpPr/>
          <p:nvPr/>
        </p:nvSpPr>
        <p:spPr>
          <a:xfrm>
            <a:off x="5156201" y="5790239"/>
            <a:ext cx="3251185" cy="241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 fontScale="85000" lnSpcReduction="10000"/>
          </a:bodyPr>
          <a:lstStyle>
            <a:lvl1pPr algn="r" defTabSz="457200">
              <a:spcBef>
                <a:spcPts val="300"/>
              </a:spcBef>
              <a:defRPr sz="16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Regular"/>
                <a:ea typeface="Roboto Regular"/>
                <a:cs typeface="Roboto Regular"/>
                <a:sym typeface="Roboto Regular"/>
              </a:rPr>
              <a:t>www.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Regular"/>
                <a:ea typeface="Roboto Regular"/>
                <a:cs typeface="Roboto Regular"/>
                <a:sym typeface="Roboto Regular"/>
              </a:rPr>
              <a:t>environmentlive.unep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Regular"/>
                <a:ea typeface="Roboto Regular"/>
                <a:cs typeface="Roboto Regular"/>
                <a:sym typeface="Roboto Regular"/>
              </a:rPr>
              <a:t>.org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Regular"/>
                <a:ea typeface="Roboto Regular"/>
                <a:cs typeface="Roboto Regular"/>
                <a:sym typeface="Roboto Regular"/>
              </a:rPr>
              <a:t>/statistics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Regular"/>
              <a:ea typeface="Roboto Regular"/>
              <a:cs typeface="Roboto Regular"/>
              <a:sym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930127873"/>
      </p:ext>
    </p:extLst>
  </p:cSld>
  <p:clrMapOvr>
    <a:masterClrMapping/>
  </p:clrMapOvr>
  <p:transition spd="slow" advClick="0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124" y="733464"/>
            <a:ext cx="7886700" cy="651946"/>
          </a:xfrm>
        </p:spPr>
        <p:txBody>
          <a:bodyPr>
            <a:normAutofit/>
          </a:bodyPr>
          <a:lstStyle/>
          <a:p>
            <a:r>
              <a:rPr lang="fr-FR" dirty="0"/>
              <a:t>liens vers le SCEE </a:t>
            </a:r>
            <a:r>
              <a:rPr lang="en-GB" dirty="0"/>
              <a:t>&amp; ODD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9224467"/>
              </p:ext>
            </p:extLst>
          </p:nvPr>
        </p:nvGraphicFramePr>
        <p:xfrm>
          <a:off x="507642" y="3078480"/>
          <a:ext cx="7924800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2158">
                  <a:extLst>
                    <a:ext uri="{9D8B030D-6E8A-4147-A177-3AD203B41FA5}">
                      <a16:colId xmlns:a16="http://schemas.microsoft.com/office/drawing/2014/main" val="912283036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1872809187"/>
                    </a:ext>
                  </a:extLst>
                </a:gridCol>
                <a:gridCol w="2793642">
                  <a:extLst>
                    <a:ext uri="{9D8B030D-6E8A-4147-A177-3AD203B41FA5}">
                      <a16:colId xmlns:a16="http://schemas.microsoft.com/office/drawing/2014/main" val="38430192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alibri" panose="020F0502020204030204" pitchFamily="34" charset="0"/>
                        </a:rPr>
                        <a:t>Sous-</a:t>
                      </a:r>
                      <a:r>
                        <a:rPr lang="en-GB" sz="1600" dirty="0" err="1">
                          <a:latin typeface="Calibri" panose="020F0502020204030204" pitchFamily="34" charset="0"/>
                        </a:rPr>
                        <a:t>composants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dirty="0">
                          <a:latin typeface="Calibri" panose="020F0502020204030204" pitchFamily="34" charset="0"/>
                        </a:rPr>
                        <a:t>CDSE</a:t>
                      </a:r>
                      <a:endParaRPr lang="en-GB" sz="20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Calibri" panose="020F0502020204030204" pitchFamily="34" charset="0"/>
                        </a:rPr>
                        <a:t>SCEE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02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2000" dirty="0">
                          <a:latin typeface="Calibri" panose="020F0502020204030204" pitchFamily="34" charset="0"/>
                        </a:rPr>
                        <a:t>Stocks</a:t>
                      </a:r>
                      <a:endParaRPr lang="en-GB" sz="20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 err="1">
                          <a:latin typeface="Calibri" panose="020F0502020204030204" pitchFamily="34" charset="0"/>
                        </a:rPr>
                        <a:t>Ressources</a:t>
                      </a:r>
                      <a:r>
                        <a:rPr lang="en-CA" sz="200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CA" sz="2000" dirty="0" err="1">
                          <a:latin typeface="Calibri" panose="020F0502020204030204" pitchFamily="34" charset="0"/>
                        </a:rPr>
                        <a:t>environnementales</a:t>
                      </a:r>
                      <a:endParaRPr lang="en-GB" sz="20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>
                          <a:latin typeface="Calibri" panose="020F0502020204030204" pitchFamily="34" charset="0"/>
                        </a:rPr>
                        <a:t>Les </a:t>
                      </a:r>
                      <a:r>
                        <a:rPr lang="en-CA" sz="2000" dirty="0" err="1">
                          <a:latin typeface="Calibri" panose="020F0502020204030204" pitchFamily="34" charset="0"/>
                        </a:rPr>
                        <a:t>atouts</a:t>
                      </a:r>
                      <a:endParaRPr lang="en-GB" sz="20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6259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2000" dirty="0">
                          <a:latin typeface="Calibri" panose="020F0502020204030204" pitchFamily="34" charset="0"/>
                        </a:rPr>
                        <a:t>Variations des stocks (flux)</a:t>
                      </a:r>
                      <a:endParaRPr lang="en-GB" sz="20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>
                          <a:latin typeface="Calibri" panose="020F0502020204030204" pitchFamily="34" charset="0"/>
                        </a:rPr>
                        <a:t>Extraction, </a:t>
                      </a:r>
                      <a:r>
                        <a:rPr lang="en-CA" sz="2000" dirty="0" err="1">
                          <a:latin typeface="Calibri" panose="020F0502020204030204" pitchFamily="34" charset="0"/>
                        </a:rPr>
                        <a:t>récolte</a:t>
                      </a:r>
                      <a:r>
                        <a:rPr lang="en-CA" sz="2000" dirty="0">
                          <a:latin typeface="Calibri" panose="020F0502020204030204" pitchFamily="34" charset="0"/>
                        </a:rPr>
                        <a:t>, modification, abstraction</a:t>
                      </a:r>
                      <a:endParaRPr lang="en-GB" sz="20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>
                          <a:latin typeface="Calibri" panose="020F0502020204030204" pitchFamily="34" charset="0"/>
                        </a:rPr>
                        <a:t>Fourniture / utilisation:</a:t>
                      </a:r>
                    </a:p>
                    <a:p>
                      <a:r>
                        <a:rPr lang="fr-FR" sz="2000" dirty="0">
                          <a:latin typeface="Calibri" panose="020F0502020204030204" pitchFamily="34" charset="0"/>
                        </a:rPr>
                        <a:t>Matériaux, énergie, eau</a:t>
                      </a:r>
                      <a:endParaRPr lang="en-GB" sz="20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5547416"/>
                  </a:ext>
                </a:extLst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4724400"/>
            <a:ext cx="7924800" cy="1295400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>
                <a:schemeClr val="accent5">
                  <a:lumMod val="75000"/>
                </a:schemeClr>
              </a:buClr>
            </a:pPr>
            <a:r>
              <a:rPr lang="en-CA" sz="2000" dirty="0" err="1">
                <a:solidFill>
                  <a:schemeClr val="accent5">
                    <a:lumMod val="75000"/>
                  </a:schemeClr>
                </a:solidFill>
              </a:rPr>
              <a:t>Ressources</a:t>
            </a:r>
            <a:r>
              <a:rPr lang="en-CA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CA" sz="2000" dirty="0" err="1">
                <a:solidFill>
                  <a:schemeClr val="accent5">
                    <a:lumMod val="75000"/>
                  </a:schemeClr>
                </a:solidFill>
              </a:rPr>
              <a:t>environnementales</a:t>
            </a:r>
            <a:r>
              <a:rPr lang="en-CA" sz="2000" dirty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pPr lvl="1">
              <a:spcBef>
                <a:spcPts val="0"/>
              </a:spcBef>
              <a:buClr>
                <a:schemeClr val="accent4">
                  <a:lumMod val="75000"/>
                </a:schemeClr>
              </a:buClr>
            </a:pPr>
            <a:r>
              <a:rPr lang="fr-FR" sz="1800" b="1" dirty="0">
                <a:solidFill>
                  <a:schemeClr val="accent4">
                    <a:lumMod val="75000"/>
                  </a:schemeClr>
                </a:solidFill>
              </a:rPr>
              <a:t>Intrants naturels pour la production et la consommation</a:t>
            </a:r>
          </a:p>
          <a:p>
            <a:pPr lvl="1">
              <a:spcBef>
                <a:spcPts val="0"/>
              </a:spcBef>
              <a:buClr>
                <a:schemeClr val="accent4">
                  <a:lumMod val="75000"/>
                </a:schemeClr>
              </a:buClr>
            </a:pPr>
            <a:r>
              <a:rPr lang="fr-FR" sz="1800" b="1" dirty="0">
                <a:solidFill>
                  <a:schemeClr val="accent4">
                    <a:lumMod val="75000"/>
                  </a:schemeClr>
                </a:solidFill>
              </a:rPr>
              <a:t>Besoin de statistiques sur la disponibilité et la qualité pour une gestion durable</a:t>
            </a:r>
            <a:endParaRPr lang="en-GB" sz="1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0" t="7540" r="20459" b="6076"/>
          <a:stretch/>
        </p:blipFill>
        <p:spPr bwMode="auto">
          <a:xfrm>
            <a:off x="3623175" y="2209800"/>
            <a:ext cx="1032993" cy="1007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FCC00">
                        <a:alpha val="50000"/>
                      </a:srgbClr>
                    </a:gs>
                    <a:gs pos="100000">
                      <a:srgbClr val="FFCC00">
                        <a:gamma/>
                        <a:shade val="46275"/>
                        <a:invGamma/>
                        <a:alpha val="0"/>
                      </a:srgb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179" y="1981200"/>
            <a:ext cx="1096711" cy="1419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749" y="1441200"/>
            <a:ext cx="52650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905" y="1441200"/>
            <a:ext cx="54000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093" y="1441200"/>
            <a:ext cx="56700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099" y="1441200"/>
            <a:ext cx="55209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561" y="1441200"/>
            <a:ext cx="555882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845" y="1441200"/>
            <a:ext cx="533208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709" y="1441200"/>
            <a:ext cx="536626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991" y="1441200"/>
            <a:ext cx="54000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645" y="1441200"/>
            <a:ext cx="571355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658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991" y="483796"/>
            <a:ext cx="8693218" cy="816069"/>
          </a:xfrm>
        </p:spPr>
        <p:txBody>
          <a:bodyPr>
            <a:noAutofit/>
          </a:bodyPr>
          <a:lstStyle/>
          <a:p>
            <a:r>
              <a:rPr lang="fr-FR" sz="3200" dirty="0"/>
              <a:t>Quelles sont les ressources environnementales</a:t>
            </a:r>
            <a:r>
              <a:rPr lang="en-CA" sz="3200" dirty="0"/>
              <a:t>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67871" y="1371600"/>
            <a:ext cx="7890329" cy="5105400"/>
            <a:chOff x="567871" y="1371600"/>
            <a:chExt cx="7890329" cy="5105400"/>
          </a:xfrm>
        </p:grpSpPr>
        <p:graphicFrame>
          <p:nvGraphicFramePr>
            <p:cNvPr id="4" name="Diagram 3"/>
            <p:cNvGraphicFramePr/>
            <p:nvPr>
              <p:extLst>
                <p:ext uri="{D42A27DB-BD31-4B8C-83A1-F6EECF244321}">
                  <p14:modId xmlns:p14="http://schemas.microsoft.com/office/powerpoint/2010/main" val="414322263"/>
                </p:ext>
              </p:extLst>
            </p:nvPr>
          </p:nvGraphicFramePr>
          <p:xfrm>
            <a:off x="567871" y="1905000"/>
            <a:ext cx="7890329" cy="4572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1389327" y="1371600"/>
              <a:ext cx="26505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400" b="1" dirty="0">
                  <a:latin typeface="+mj-lt"/>
                </a:rPr>
                <a:t>Sous -</a:t>
              </a:r>
              <a:r>
                <a:rPr lang="en-CA" sz="2400" b="1" dirty="0" err="1">
                  <a:latin typeface="+mj-lt"/>
                </a:rPr>
                <a:t>composant</a:t>
              </a:r>
              <a:endParaRPr lang="en-GB" sz="2400" b="1" dirty="0">
                <a:latin typeface="+mj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800600" y="1371600"/>
              <a:ext cx="9204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400" b="1" dirty="0" err="1">
                  <a:latin typeface="+mj-lt"/>
                </a:rPr>
                <a:t>Sujet</a:t>
              </a:r>
              <a:endParaRPr lang="en-GB" sz="2400" b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473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Terre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78122"/>
            <a:ext cx="8229600" cy="3429000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</a:pPr>
            <a:r>
              <a:rPr lang="en-GB" sz="2000" dirty="0"/>
              <a:t>2.3 Terre</a:t>
            </a:r>
          </a:p>
          <a:p>
            <a:pPr lvl="1">
              <a:spcBef>
                <a:spcPts val="0"/>
              </a:spcBef>
            </a:pPr>
            <a:r>
              <a:rPr lang="en-GB" sz="1800" dirty="0">
                <a:sym typeface="Wingdings" panose="05000000000000000000" pitchFamily="2" charset="2"/>
              </a:rPr>
              <a:t>Terre = </a:t>
            </a:r>
            <a:r>
              <a:rPr lang="fr-FR" sz="1800" dirty="0">
                <a:sym typeface="Wingdings" panose="05000000000000000000" pitchFamily="2" charset="2"/>
              </a:rPr>
              <a:t>espace pour activités économiques et processus environnementaux</a:t>
            </a:r>
          </a:p>
          <a:p>
            <a:pPr lvl="1">
              <a:spcBef>
                <a:spcPts val="0"/>
              </a:spcBef>
            </a:pPr>
            <a:endParaRPr lang="en-GB" sz="1800" dirty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</a:pPr>
            <a:r>
              <a:rPr lang="en-GB" sz="2000" dirty="0">
                <a:sym typeface="Wingdings" panose="05000000000000000000" pitchFamily="2" charset="2"/>
              </a:rPr>
              <a:t>2.3.1 </a:t>
            </a:r>
            <a:r>
              <a:rPr lang="en-GB" sz="2000" dirty="0" err="1">
                <a:sym typeface="Wingdings" panose="05000000000000000000" pitchFamily="2" charset="2"/>
              </a:rPr>
              <a:t>L’utilisation</a:t>
            </a:r>
            <a:r>
              <a:rPr lang="en-GB" sz="2000" dirty="0">
                <a:sym typeface="Wingdings" panose="05000000000000000000" pitchFamily="2" charset="2"/>
              </a:rPr>
              <a:t> des </a:t>
            </a:r>
            <a:r>
              <a:rPr lang="en-GB" sz="2000" dirty="0" err="1">
                <a:sym typeface="Wingdings" panose="05000000000000000000" pitchFamily="2" charset="2"/>
              </a:rPr>
              <a:t>terres</a:t>
            </a:r>
            <a:endParaRPr lang="en-GB" sz="2000" dirty="0"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</a:pPr>
            <a:r>
              <a:rPr lang="fr-FR" sz="1800" b="1" dirty="0">
                <a:sym typeface="Wingdings" panose="05000000000000000000" pitchFamily="2" charset="2"/>
              </a:rPr>
              <a:t>Fonction</a:t>
            </a:r>
            <a:r>
              <a:rPr lang="fr-FR" sz="1800" dirty="0">
                <a:sym typeface="Wingdings" panose="05000000000000000000" pitchFamily="2" charset="2"/>
              </a:rPr>
              <a:t> sociale et économique de la terre</a:t>
            </a:r>
          </a:p>
          <a:p>
            <a:pPr lvl="1">
              <a:spcBef>
                <a:spcPts val="0"/>
              </a:spcBef>
            </a:pPr>
            <a:r>
              <a:rPr lang="fr-FR" sz="1800" dirty="0">
                <a:sym typeface="Wingdings" panose="05000000000000000000" pitchFamily="2" charset="2"/>
              </a:rPr>
              <a:t>Comprend l'utilisation des eaux intérieures, des zones côtières et marines</a:t>
            </a:r>
          </a:p>
          <a:p>
            <a:pPr lvl="1">
              <a:spcBef>
                <a:spcPts val="0"/>
              </a:spcBef>
            </a:pPr>
            <a:r>
              <a:rPr lang="fr-FR" sz="1800" dirty="0">
                <a:sym typeface="Wingdings" panose="05000000000000000000" pitchFamily="2" charset="2"/>
              </a:rPr>
              <a:t>Comment utilisé et qui l'utilise? activités et arrangements institutionnels</a:t>
            </a:r>
          </a:p>
          <a:p>
            <a:pPr lvl="1">
              <a:spcBef>
                <a:spcPts val="0"/>
              </a:spcBef>
            </a:pPr>
            <a:r>
              <a:rPr lang="fr-FR" sz="1800" dirty="0">
                <a:sym typeface="Wingdings" panose="05000000000000000000" pitchFamily="2" charset="2"/>
              </a:rPr>
              <a:t>Comprend les termes “utilisé” et “non utilisé par les activités humaines”: importance écologique</a:t>
            </a:r>
          </a:p>
          <a:p>
            <a:pPr lvl="1">
              <a:spcBef>
                <a:spcPts val="0"/>
              </a:spcBef>
            </a:pPr>
            <a:endParaRPr lang="fr-FR" sz="1800" dirty="0"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</a:pPr>
            <a:r>
              <a:rPr lang="en-GB" sz="1800" dirty="0"/>
              <a:t>Sources des </a:t>
            </a:r>
            <a:r>
              <a:rPr lang="en-GB" sz="1800" dirty="0" err="1"/>
              <a:t>donnees</a:t>
            </a:r>
            <a:endParaRPr lang="en-GB" sz="1800" dirty="0"/>
          </a:p>
          <a:p>
            <a:pPr lvl="2">
              <a:spcBef>
                <a:spcPts val="0"/>
              </a:spcBef>
            </a:pPr>
            <a:r>
              <a:rPr lang="fr-FR" sz="1500" dirty="0"/>
              <a:t>Registres fonciers, enquêtes de terrain, statistiques sectorielles (agriculture, foresterie, zones protégées…)</a:t>
            </a:r>
          </a:p>
          <a:p>
            <a:pPr lvl="2">
              <a:spcBef>
                <a:spcPts val="0"/>
              </a:spcBef>
            </a:pPr>
            <a:endParaRPr lang="en-GB" sz="1500" dirty="0"/>
          </a:p>
          <a:p>
            <a:pPr lvl="1">
              <a:spcBef>
                <a:spcPts val="0"/>
              </a:spcBef>
            </a:pPr>
            <a:r>
              <a:rPr lang="en-GB" sz="1800" dirty="0" err="1"/>
              <a:t>Difficultes</a:t>
            </a:r>
            <a:endParaRPr lang="en-GB" sz="1800" dirty="0"/>
          </a:p>
          <a:p>
            <a:pPr lvl="2">
              <a:spcBef>
                <a:spcPts val="0"/>
              </a:spcBef>
            </a:pPr>
            <a:r>
              <a:rPr lang="fr-FR" sz="1500" dirty="0"/>
              <a:t>Combinaison de données provenant de plusieurs sources</a:t>
            </a:r>
          </a:p>
          <a:p>
            <a:pPr lvl="2">
              <a:spcBef>
                <a:spcPts val="0"/>
              </a:spcBef>
            </a:pPr>
            <a:endParaRPr lang="en-GB" sz="1500" dirty="0"/>
          </a:p>
          <a:p>
            <a:pPr>
              <a:spcBef>
                <a:spcPts val="0"/>
              </a:spcBef>
            </a:pPr>
            <a:r>
              <a:rPr lang="en-GB" sz="2000" dirty="0" err="1">
                <a:sym typeface="Wingdings" panose="05000000000000000000" pitchFamily="2" charset="2"/>
              </a:rPr>
              <a:t>L’utilisation</a:t>
            </a:r>
            <a:r>
              <a:rPr lang="en-GB" sz="2000" dirty="0">
                <a:sym typeface="Wingdings" panose="05000000000000000000" pitchFamily="2" charset="2"/>
              </a:rPr>
              <a:t> des </a:t>
            </a:r>
            <a:r>
              <a:rPr lang="en-GB" sz="2000" dirty="0" err="1">
                <a:sym typeface="Wingdings" panose="05000000000000000000" pitchFamily="2" charset="2"/>
              </a:rPr>
              <a:t>terres</a:t>
            </a:r>
            <a:r>
              <a:rPr lang="en-GB" sz="2000" dirty="0">
                <a:sym typeface="Wingdings" panose="05000000000000000000" pitchFamily="2" charset="2"/>
              </a:rPr>
              <a:t>  CDSE 3.1 Conditions </a:t>
            </a:r>
            <a:r>
              <a:rPr lang="en-GB" sz="2000" dirty="0" err="1">
                <a:sym typeface="Wingdings" panose="05000000000000000000" pitchFamily="2" charset="2"/>
              </a:rPr>
              <a:t>environnementales</a:t>
            </a:r>
            <a:r>
              <a:rPr lang="en-GB" sz="2000" dirty="0">
                <a:sym typeface="Wingdings" panose="05000000000000000000" pitchFamily="2" charset="2"/>
              </a:rPr>
              <a:t> et </a:t>
            </a:r>
            <a:r>
              <a:rPr lang="en-GB" sz="2000" dirty="0" err="1">
                <a:sym typeface="Wingdings" panose="05000000000000000000" pitchFamily="2" charset="2"/>
              </a:rPr>
              <a:t>qualité</a:t>
            </a:r>
            <a:endParaRPr lang="en-GB" sz="2000" dirty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</a:pPr>
            <a:endParaRPr lang="en-GB" sz="2000" dirty="0"/>
          </a:p>
          <a:p>
            <a:pPr>
              <a:spcBef>
                <a:spcPts val="0"/>
              </a:spcBef>
            </a:pPr>
            <a:r>
              <a:rPr lang="en-GB" sz="2000" dirty="0"/>
              <a:t>SCEE </a:t>
            </a:r>
            <a:r>
              <a:rPr lang="en-GB" sz="2000" dirty="0">
                <a:sym typeface="Wingdings" panose="05000000000000000000" pitchFamily="2" charset="2"/>
              </a:rPr>
              <a:t> </a:t>
            </a:r>
            <a:r>
              <a:rPr lang="fr-FR" sz="2000" dirty="0">
                <a:sym typeface="Wingdings" panose="05000000000000000000" pitchFamily="2" charset="2"/>
              </a:rPr>
              <a:t>Comptes d'actif pour la terre</a:t>
            </a:r>
            <a:endParaRPr lang="en-GB" sz="2000" dirty="0"/>
          </a:p>
          <a:p>
            <a:pPr lvl="2">
              <a:spcBef>
                <a:spcPts val="0"/>
              </a:spcBef>
            </a:pPr>
            <a:endParaRPr lang="en-GB" sz="1500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1256195" y="1683358"/>
            <a:ext cx="1934543" cy="247043"/>
            <a:chOff x="416061" y="1534956"/>
            <a:chExt cx="1934543" cy="247043"/>
          </a:xfrm>
        </p:grpSpPr>
        <p:sp>
          <p:nvSpPr>
            <p:cNvPr id="32" name="Rectangle 31"/>
            <p:cNvSpPr/>
            <p:nvPr/>
          </p:nvSpPr>
          <p:spPr>
            <a:xfrm>
              <a:off x="416061" y="1534956"/>
              <a:ext cx="1934543" cy="247043"/>
            </a:xfrm>
            <a:prstGeom prst="rect">
              <a:avLst/>
            </a:prstGeom>
            <a:solidFill>
              <a:srgbClr val="DEA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416061" y="1534956"/>
              <a:ext cx="1934543" cy="2470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400" kern="1200" dirty="0">
                  <a:solidFill>
                    <a:schemeClr val="tx1"/>
                  </a:solidFill>
                </a:rPr>
                <a:t>2.3 </a:t>
              </a:r>
              <a:r>
                <a:rPr lang="en-CA" sz="1400" dirty="0">
                  <a:solidFill>
                    <a:schemeClr val="tx1"/>
                  </a:solidFill>
                </a:rPr>
                <a:t>Terre</a:t>
              </a:r>
              <a:endParaRPr lang="en-CA" sz="14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352800" y="1524000"/>
            <a:ext cx="4380106" cy="251999"/>
            <a:chOff x="2512666" y="1375598"/>
            <a:chExt cx="4380106" cy="251999"/>
          </a:xfrm>
        </p:grpSpPr>
        <p:sp>
          <p:nvSpPr>
            <p:cNvPr id="30" name="Rectangle 29"/>
            <p:cNvSpPr/>
            <p:nvPr/>
          </p:nvSpPr>
          <p:spPr>
            <a:xfrm>
              <a:off x="2512666" y="1375598"/>
              <a:ext cx="4380106" cy="251999"/>
            </a:xfrm>
            <a:prstGeom prst="rect">
              <a:avLst/>
            </a:prstGeom>
            <a:solidFill>
              <a:srgbClr val="FE670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2512666" y="1375598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>
                  <a:solidFill>
                    <a:schemeClr val="bg1">
                      <a:lumMod val="95000"/>
                    </a:schemeClr>
                  </a:solidFill>
                </a:rPr>
                <a:t>2.3.1: </a:t>
              </a:r>
              <a:r>
                <a:rPr lang="fr-FR" sz="1400" dirty="0"/>
                <a:t>L'utilisation des terres</a:t>
              </a:r>
              <a:endParaRPr lang="en-US" sz="14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352800" y="1837761"/>
            <a:ext cx="4380106" cy="251999"/>
            <a:chOff x="2512666" y="1689359"/>
            <a:chExt cx="4380106" cy="251999"/>
          </a:xfrm>
        </p:grpSpPr>
        <p:sp>
          <p:nvSpPr>
            <p:cNvPr id="28" name="Rectangle 27"/>
            <p:cNvSpPr/>
            <p:nvPr/>
          </p:nvSpPr>
          <p:spPr>
            <a:xfrm>
              <a:off x="2512666" y="1689359"/>
              <a:ext cx="4380106" cy="251999"/>
            </a:xfrm>
            <a:prstGeom prst="rect">
              <a:avLst/>
            </a:prstGeom>
            <a:solidFill>
              <a:srgbClr val="FF66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2512666" y="1689359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400" kern="1200" dirty="0">
                  <a:solidFill>
                    <a:schemeClr val="bg1">
                      <a:lumMod val="95000"/>
                    </a:schemeClr>
                  </a:solidFill>
                </a:rPr>
                <a:t>2.3.2: </a:t>
              </a:r>
              <a:r>
                <a:rPr lang="fr-FR" sz="1400" dirty="0"/>
                <a:t>Utilisation des terres forestières</a:t>
              </a:r>
              <a:endParaRPr lang="en-US" sz="1400" dirty="0"/>
            </a:p>
          </p:txBody>
        </p:sp>
      </p:grpSp>
      <p:sp>
        <p:nvSpPr>
          <p:cNvPr id="13" name="Left Arrow 12"/>
          <p:cNvSpPr/>
          <p:nvPr/>
        </p:nvSpPr>
        <p:spPr>
          <a:xfrm>
            <a:off x="7772400" y="1524000"/>
            <a:ext cx="457200" cy="230095"/>
          </a:xfrm>
          <a:prstGeom prst="leftArrow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656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356" y="152400"/>
            <a:ext cx="2912444" cy="45720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Les </a:t>
            </a:r>
            <a:r>
              <a:rPr lang="en-GB" dirty="0" err="1"/>
              <a:t>indicateurs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899" y="677733"/>
            <a:ext cx="8536730" cy="574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218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Terre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0069"/>
            <a:ext cx="8229600" cy="3984531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</a:pPr>
            <a:r>
              <a:rPr lang="en-GB" sz="2000" dirty="0">
                <a:sym typeface="Wingdings" panose="05000000000000000000" pitchFamily="2" charset="2"/>
              </a:rPr>
              <a:t>2.3.2 Utilisation des </a:t>
            </a:r>
            <a:r>
              <a:rPr lang="en-GB" sz="2000" dirty="0" err="1">
                <a:sym typeface="Wingdings" panose="05000000000000000000" pitchFamily="2" charset="2"/>
              </a:rPr>
              <a:t>terres</a:t>
            </a:r>
            <a:r>
              <a:rPr lang="en-GB" sz="2000" dirty="0">
                <a:sym typeface="Wingdings" panose="05000000000000000000" pitchFamily="2" charset="2"/>
              </a:rPr>
              <a:t> </a:t>
            </a:r>
            <a:r>
              <a:rPr lang="en-GB" sz="2000" dirty="0" err="1">
                <a:sym typeface="Wingdings" panose="05000000000000000000" pitchFamily="2" charset="2"/>
              </a:rPr>
              <a:t>forestières</a:t>
            </a:r>
            <a:endParaRPr lang="en-GB" sz="2000" dirty="0"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</a:pPr>
            <a:r>
              <a:rPr lang="fr-FR" sz="1800" dirty="0">
                <a:sym typeface="Wingdings" panose="05000000000000000000" pitchFamily="2" charset="2"/>
              </a:rPr>
              <a:t>Pourquoi est-il important? Production (bois et non-bois), formation des sols, régulation de l'eau, habitat, services culturels, séquestration du carbone…</a:t>
            </a:r>
            <a:endParaRPr lang="en-GB" sz="1800" dirty="0"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</a:pPr>
            <a:endParaRPr lang="en-GB" sz="1800" dirty="0"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</a:pPr>
            <a:r>
              <a:rPr lang="en-GB" sz="1800" dirty="0" err="1">
                <a:sym typeface="Wingdings" panose="05000000000000000000" pitchFamily="2" charset="2"/>
              </a:rPr>
              <a:t>Changements</a:t>
            </a:r>
            <a:r>
              <a:rPr lang="en-GB" sz="1800" dirty="0">
                <a:sym typeface="Wingdings" panose="05000000000000000000" pitchFamily="2" charset="2"/>
              </a:rPr>
              <a:t> de zone a cause de:</a:t>
            </a:r>
          </a:p>
          <a:p>
            <a:pPr lvl="2">
              <a:spcBef>
                <a:spcPts val="0"/>
              </a:spcBef>
            </a:pPr>
            <a:r>
              <a:rPr lang="fr-FR" sz="1500" dirty="0">
                <a:sym typeface="Wingdings" panose="05000000000000000000" pitchFamily="2" charset="2"/>
              </a:rPr>
              <a:t>Boisement: création d'une nouvelle zone forestière par plantation et ensemencement volontaires</a:t>
            </a:r>
          </a:p>
          <a:p>
            <a:pPr lvl="2">
              <a:spcBef>
                <a:spcPts val="0"/>
              </a:spcBef>
            </a:pPr>
            <a:r>
              <a:rPr lang="fr-FR" sz="1500" dirty="0">
                <a:sym typeface="Wingdings" panose="05000000000000000000" pitchFamily="2" charset="2"/>
              </a:rPr>
              <a:t>Déforestation: conversion à une autre utilisation des terres ou réduction permanente du couvert forestier</a:t>
            </a:r>
          </a:p>
          <a:p>
            <a:pPr lvl="2">
              <a:spcBef>
                <a:spcPts val="0"/>
              </a:spcBef>
            </a:pPr>
            <a:r>
              <a:rPr lang="fr-FR" sz="1500" dirty="0">
                <a:sym typeface="Wingdings" panose="05000000000000000000" pitchFamily="2" charset="2"/>
              </a:rPr>
              <a:t>Reboisement: rétablissement de la superficie forestière par plantation et ensemencement délibérés</a:t>
            </a:r>
          </a:p>
          <a:p>
            <a:pPr lvl="2">
              <a:spcBef>
                <a:spcPts val="0"/>
              </a:spcBef>
            </a:pPr>
            <a:r>
              <a:rPr lang="fr-FR" sz="1500" dirty="0">
                <a:sym typeface="Wingdings" panose="05000000000000000000" pitchFamily="2" charset="2"/>
              </a:rPr>
              <a:t>Processus naturels: comprend la régression naturelle et l'expansion</a:t>
            </a:r>
          </a:p>
          <a:p>
            <a:pPr lvl="2">
              <a:spcBef>
                <a:spcPts val="0"/>
              </a:spcBef>
            </a:pPr>
            <a:r>
              <a:rPr lang="fr-FR" sz="1500" dirty="0">
                <a:sym typeface="Wingdings" panose="05000000000000000000" pitchFamily="2" charset="2"/>
              </a:rPr>
              <a:t>Reclassifications: nouvelles informations sur l'emplacement de la forêt</a:t>
            </a:r>
          </a:p>
          <a:p>
            <a:pPr lvl="1">
              <a:spcBef>
                <a:spcPts val="0"/>
              </a:spcBef>
            </a:pPr>
            <a:endParaRPr lang="en-GB" sz="1800" dirty="0"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</a:pPr>
            <a:r>
              <a:rPr lang="en-GB" sz="1800" dirty="0">
                <a:sym typeface="Wingdings" panose="05000000000000000000" pitchFamily="2" charset="2"/>
              </a:rPr>
              <a:t>Data sources:</a:t>
            </a:r>
          </a:p>
          <a:p>
            <a:pPr lvl="2">
              <a:spcBef>
                <a:spcPts val="0"/>
              </a:spcBef>
            </a:pPr>
            <a:r>
              <a:rPr lang="fr-FR" sz="1500" dirty="0">
                <a:sym typeface="Wingdings" panose="05000000000000000000" pitchFamily="2" charset="2"/>
              </a:rPr>
              <a:t>Secteur forestier; départements de l'environnement (zones protégées); images satellites</a:t>
            </a:r>
          </a:p>
          <a:p>
            <a:pPr lvl="2">
              <a:spcBef>
                <a:spcPts val="0"/>
              </a:spcBef>
            </a:pPr>
            <a:endParaRPr lang="en-GB" sz="1800" dirty="0"/>
          </a:p>
          <a:p>
            <a:pPr lvl="1">
              <a:spcBef>
                <a:spcPts val="0"/>
              </a:spcBef>
            </a:pPr>
            <a:r>
              <a:rPr lang="en-GB" sz="1800" dirty="0" err="1"/>
              <a:t>Difficultes</a:t>
            </a:r>
            <a:endParaRPr lang="en-GB" sz="1800" dirty="0"/>
          </a:p>
          <a:p>
            <a:pPr lvl="2">
              <a:spcBef>
                <a:spcPts val="0"/>
              </a:spcBef>
            </a:pPr>
            <a:r>
              <a:rPr lang="en-GB" sz="1500" dirty="0"/>
              <a:t>D</a:t>
            </a:r>
            <a:r>
              <a:rPr lang="fr-FR" sz="1500" dirty="0" err="1"/>
              <a:t>étermination</a:t>
            </a:r>
            <a:r>
              <a:rPr lang="fr-FR" sz="1500" dirty="0"/>
              <a:t> de «couverture» par rapport à «utilisation désignée»</a:t>
            </a:r>
            <a:endParaRPr lang="en-GB" sz="1500" dirty="0"/>
          </a:p>
          <a:p>
            <a:pPr>
              <a:spcBef>
                <a:spcPts val="0"/>
              </a:spcBef>
            </a:pPr>
            <a:endParaRPr lang="en-GB" sz="2000" dirty="0"/>
          </a:p>
          <a:p>
            <a:pPr>
              <a:spcBef>
                <a:spcPts val="0"/>
              </a:spcBef>
            </a:pPr>
            <a:r>
              <a:rPr lang="en-GB" sz="2000" dirty="0"/>
              <a:t>SCEE </a:t>
            </a:r>
            <a:r>
              <a:rPr lang="en-GB" sz="2000" dirty="0">
                <a:sym typeface="Wingdings" panose="05000000000000000000" pitchFamily="2" charset="2"/>
              </a:rPr>
              <a:t> </a:t>
            </a:r>
            <a:r>
              <a:rPr lang="fr-FR" sz="2000" dirty="0">
                <a:sym typeface="Wingdings" panose="05000000000000000000" pitchFamily="2" charset="2"/>
              </a:rPr>
              <a:t>Comptes d'actifs pour les terres, les forêts et le bois; Comptes d'écosystème</a:t>
            </a:r>
            <a:endParaRPr lang="en-GB" sz="2000" dirty="0"/>
          </a:p>
          <a:p>
            <a:pPr lvl="2">
              <a:spcBef>
                <a:spcPts val="0"/>
              </a:spcBef>
            </a:pPr>
            <a:endParaRPr lang="en-GB" sz="1500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1256195" y="1683358"/>
            <a:ext cx="1934543" cy="247043"/>
            <a:chOff x="416061" y="1534956"/>
            <a:chExt cx="1934543" cy="247043"/>
          </a:xfrm>
        </p:grpSpPr>
        <p:sp>
          <p:nvSpPr>
            <p:cNvPr id="32" name="Rectangle 31"/>
            <p:cNvSpPr/>
            <p:nvPr/>
          </p:nvSpPr>
          <p:spPr>
            <a:xfrm>
              <a:off x="416061" y="1534956"/>
              <a:ext cx="1934543" cy="247043"/>
            </a:xfrm>
            <a:prstGeom prst="rect">
              <a:avLst/>
            </a:prstGeom>
            <a:solidFill>
              <a:srgbClr val="DEA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16061" y="1534956"/>
              <a:ext cx="1934543" cy="2470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400" kern="1200" dirty="0">
                  <a:solidFill>
                    <a:schemeClr val="bg1">
                      <a:lumMod val="95000"/>
                    </a:schemeClr>
                  </a:solidFill>
                </a:rPr>
                <a:t>2.3 </a:t>
              </a:r>
              <a:r>
                <a:rPr lang="en-CA" sz="1400" dirty="0">
                  <a:solidFill>
                    <a:schemeClr val="bg1">
                      <a:lumMod val="95000"/>
                    </a:schemeClr>
                  </a:solidFill>
                </a:rPr>
                <a:t>Terre</a:t>
              </a:r>
              <a:endParaRPr lang="en-CA" sz="1400" kern="12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352800" y="1524000"/>
            <a:ext cx="4380106" cy="251999"/>
            <a:chOff x="2512666" y="1375598"/>
            <a:chExt cx="4380106" cy="251999"/>
          </a:xfrm>
        </p:grpSpPr>
        <p:sp>
          <p:nvSpPr>
            <p:cNvPr id="30" name="Rectangle 29"/>
            <p:cNvSpPr/>
            <p:nvPr/>
          </p:nvSpPr>
          <p:spPr>
            <a:xfrm>
              <a:off x="2512666" y="1375598"/>
              <a:ext cx="4380106" cy="251999"/>
            </a:xfrm>
            <a:prstGeom prst="rect">
              <a:avLst/>
            </a:prstGeom>
            <a:solidFill>
              <a:srgbClr val="FE670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2512666" y="1375598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>
                  <a:solidFill>
                    <a:schemeClr val="bg1">
                      <a:lumMod val="95000"/>
                    </a:schemeClr>
                  </a:solidFill>
                </a:rPr>
                <a:t>2.3.1: </a:t>
              </a:r>
              <a:r>
                <a:rPr lang="fr-FR" sz="1400" dirty="0"/>
                <a:t>L'utilisation des terres</a:t>
              </a:r>
              <a:endParaRPr lang="en-CA" sz="1400" kern="12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352800" y="1837761"/>
            <a:ext cx="4380106" cy="251999"/>
            <a:chOff x="2512666" y="1689359"/>
            <a:chExt cx="4380106" cy="251999"/>
          </a:xfrm>
        </p:grpSpPr>
        <p:sp>
          <p:nvSpPr>
            <p:cNvPr id="28" name="Rectangle 27"/>
            <p:cNvSpPr/>
            <p:nvPr/>
          </p:nvSpPr>
          <p:spPr>
            <a:xfrm>
              <a:off x="2512666" y="1689359"/>
              <a:ext cx="4380106" cy="251999"/>
            </a:xfrm>
            <a:prstGeom prst="rect">
              <a:avLst/>
            </a:prstGeom>
            <a:solidFill>
              <a:srgbClr val="FF66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2512666" y="1689359"/>
              <a:ext cx="4380106" cy="2519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400" kern="1200" dirty="0">
                  <a:solidFill>
                    <a:schemeClr val="bg1">
                      <a:lumMod val="95000"/>
                    </a:schemeClr>
                  </a:solidFill>
                </a:rPr>
                <a:t>2.3.2: </a:t>
              </a:r>
              <a:r>
                <a:rPr lang="fr-FR" sz="1400" dirty="0"/>
                <a:t>Utilisation des terres forestières</a:t>
              </a:r>
              <a:endParaRPr lang="en-US" sz="1400" kern="12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13" name="Left Arrow 12"/>
          <p:cNvSpPr/>
          <p:nvPr/>
        </p:nvSpPr>
        <p:spPr>
          <a:xfrm>
            <a:off x="7772400" y="1827305"/>
            <a:ext cx="457200" cy="230095"/>
          </a:xfrm>
          <a:prstGeom prst="leftArrow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54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4267200" cy="533400"/>
          </a:xfrm>
        </p:spPr>
        <p:txBody>
          <a:bodyPr>
            <a:normAutofit/>
          </a:bodyPr>
          <a:lstStyle/>
          <a:p>
            <a:r>
              <a:rPr lang="en-GB" dirty="0"/>
              <a:t>Les </a:t>
            </a:r>
            <a:r>
              <a:rPr lang="en-GB" dirty="0" err="1"/>
              <a:t>indicateurs</a:t>
            </a:r>
            <a:r>
              <a:rPr lang="en-GB" dirty="0"/>
              <a:t>: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FDES Chapter 3 - Component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149179"/>
            <a:ext cx="8305800" cy="4032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891392"/>
      </p:ext>
    </p:extLst>
  </p:cSld>
  <p:clrMapOvr>
    <a:masterClrMapping/>
  </p:clrMapOvr>
</p:sld>
</file>

<file path=ppt/theme/theme1.xml><?xml version="1.0" encoding="utf-8"?>
<a:theme xmlns:a="http://schemas.openxmlformats.org/drawingml/2006/main" name="SD PowerPoint Templat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onstantia Custom 1">
      <a:majorFont>
        <a:latin typeface="Constantia"/>
        <a:ea typeface=""/>
        <a:cs typeface=""/>
      </a:majorFont>
      <a:minorFont>
        <a:latin typeface="Constanti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D PowerPoint Template" id="{F0AA63F3-4312-493B-8174-352B2AD520BD}" vid="{DD105971-6F86-4F45-9EF8-20BC841C00EA}"/>
    </a:ext>
  </a:extLst>
</a:theme>
</file>

<file path=ppt/theme/theme2.xml><?xml version="1.0" encoding="utf-8"?>
<a:theme xmlns:a="http://schemas.openxmlformats.org/drawingml/2006/main" name="UNEnvironment_PPT_English_ver2">
  <a:themeElements>
    <a:clrScheme name="UNEnvironment_PPT_English_ver2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UNEnvironment_PPT_English_ver2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UNEnvironment_PPT_English_ver2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13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13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SD PowerPoint Template</Template>
  <TotalTime>6244</TotalTime>
  <Words>3290</Words>
  <Application>Microsoft Office PowerPoint</Application>
  <PresentationFormat>On-screen Show (4:3)</PresentationFormat>
  <Paragraphs>611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5" baseType="lpstr">
      <vt:lpstr>Arial</vt:lpstr>
      <vt:lpstr>Calibri</vt:lpstr>
      <vt:lpstr>Constantia</vt:lpstr>
      <vt:lpstr>Gill Sans</vt:lpstr>
      <vt:lpstr>Gill Sans Light</vt:lpstr>
      <vt:lpstr>Helvetica</vt:lpstr>
      <vt:lpstr>Roboto Regular</vt:lpstr>
      <vt:lpstr>Verdana</vt:lpstr>
      <vt:lpstr>Wingdings</vt:lpstr>
      <vt:lpstr>Wingdings 2</vt:lpstr>
      <vt:lpstr>SD PowerPoint Template</vt:lpstr>
      <vt:lpstr>UNEnvironment_PPT_English_ver2</vt:lpstr>
      <vt:lpstr>CDSE: Ressources environnementales et leur utilisation</vt:lpstr>
      <vt:lpstr>Les grandes lignes</vt:lpstr>
      <vt:lpstr>Quelles sont les ressources environnementales?</vt:lpstr>
      <vt:lpstr>liens vers le SCEE &amp; ODD</vt:lpstr>
      <vt:lpstr>Quelles sont les ressources environnementales?</vt:lpstr>
      <vt:lpstr>Terre</vt:lpstr>
      <vt:lpstr>PowerPoint Presentation</vt:lpstr>
      <vt:lpstr>Terre</vt:lpstr>
      <vt:lpstr>PowerPoint Presentation</vt:lpstr>
      <vt:lpstr>Ressources en sol</vt:lpstr>
      <vt:lpstr>PowerPoint Presentation</vt:lpstr>
      <vt:lpstr>Group exercise</vt:lpstr>
      <vt:lpstr>Les reponses</vt:lpstr>
      <vt:lpstr>PowerPoint Presentation</vt:lpstr>
      <vt:lpstr>Ressources biologiques</vt:lpstr>
      <vt:lpstr>Ressources biologiques</vt:lpstr>
      <vt:lpstr>PowerPoint Presentation</vt:lpstr>
      <vt:lpstr>Ressources biologiques</vt:lpstr>
      <vt:lpstr>PowerPoint Presentation</vt:lpstr>
      <vt:lpstr>Ressources biologiques</vt:lpstr>
      <vt:lpstr>PowerPoint Presentation</vt:lpstr>
      <vt:lpstr>Ressources biologiques</vt:lpstr>
      <vt:lpstr>PowerPoint Presentation</vt:lpstr>
      <vt:lpstr>Ressources biologiques</vt:lpstr>
      <vt:lpstr>PowerPoint Presentation</vt:lpstr>
      <vt:lpstr>Resources en eau</vt:lpstr>
      <vt:lpstr>Resources en eau</vt:lpstr>
      <vt:lpstr>PowerPoint Presentation</vt:lpstr>
      <vt:lpstr>Resources en eau</vt:lpstr>
      <vt:lpstr>PowerPoint Presentation</vt:lpstr>
      <vt:lpstr>PowerPoint Presentation</vt:lpstr>
      <vt:lpstr>References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Environmenal resources</dc:title>
  <dc:creator>Michael Bordt</dc:creator>
  <cp:lastModifiedBy>Dany Ghafari</cp:lastModifiedBy>
  <cp:revision>480</cp:revision>
  <cp:lastPrinted>2016-08-10T04:02:47Z</cp:lastPrinted>
  <dcterms:created xsi:type="dcterms:W3CDTF">2006-08-16T00:00:00Z</dcterms:created>
  <dcterms:modified xsi:type="dcterms:W3CDTF">2018-11-27T14:27:19Z</dcterms:modified>
</cp:coreProperties>
</file>