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648" r:id="rId1"/>
    <p:sldMasterId id="2147483660" r:id="rId2"/>
    <p:sldMasterId id="2147483760" r:id="rId3"/>
    <p:sldMasterId id="2147483809" r:id="rId4"/>
    <p:sldMasterId id="2147483836" r:id="rId5"/>
    <p:sldMasterId id="2147483848" r:id="rId6"/>
    <p:sldMasterId id="2147483862" r:id="rId7"/>
  </p:sldMasterIdLst>
  <p:notesMasterIdLst>
    <p:notesMasterId r:id="rId35"/>
  </p:notesMasterIdLst>
  <p:sldIdLst>
    <p:sldId id="521" r:id="rId8"/>
    <p:sldId id="564" r:id="rId9"/>
    <p:sldId id="599" r:id="rId10"/>
    <p:sldId id="527" r:id="rId11"/>
    <p:sldId id="598" r:id="rId12"/>
    <p:sldId id="543" r:id="rId13"/>
    <p:sldId id="601" r:id="rId14"/>
    <p:sldId id="531" r:id="rId15"/>
    <p:sldId id="544" r:id="rId16"/>
    <p:sldId id="532" r:id="rId17"/>
    <p:sldId id="533" r:id="rId18"/>
    <p:sldId id="586" r:id="rId19"/>
    <p:sldId id="584" r:id="rId20"/>
    <p:sldId id="574" r:id="rId21"/>
    <p:sldId id="600" r:id="rId22"/>
    <p:sldId id="602" r:id="rId23"/>
    <p:sldId id="587" r:id="rId24"/>
    <p:sldId id="579" r:id="rId25"/>
    <p:sldId id="580" r:id="rId26"/>
    <p:sldId id="581" r:id="rId27"/>
    <p:sldId id="597" r:id="rId28"/>
    <p:sldId id="592" r:id="rId29"/>
    <p:sldId id="593" r:id="rId30"/>
    <p:sldId id="595" r:id="rId31"/>
    <p:sldId id="603" r:id="rId32"/>
    <p:sldId id="591" r:id="rId33"/>
    <p:sldId id="562"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11" autoAdjust="0"/>
    <p:restoredTop sz="74560" autoAdjust="0"/>
  </p:normalViewPr>
  <p:slideViewPr>
    <p:cSldViewPr snapToGrid="0">
      <p:cViewPr varScale="1">
        <p:scale>
          <a:sx n="50" d="100"/>
          <a:sy n="50" d="100"/>
        </p:scale>
        <p:origin x="1128" y="39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2A6594-649D-47BE-A331-B7B1C48E7C87}" type="datetimeFigureOut">
              <a:rPr lang="en-US" smtClean="0"/>
              <a:t>25/11/2018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FE5BE8-CB16-40E7-A52A-A4D3126FDCFD}" type="slidenum">
              <a:rPr lang="en-US" smtClean="0"/>
              <a:t>‹#›</a:t>
            </a:fld>
            <a:endParaRPr lang="en-US"/>
          </a:p>
        </p:txBody>
      </p:sp>
    </p:spTree>
    <p:extLst>
      <p:ext uri="{BB962C8B-B14F-4D97-AF65-F5344CB8AC3E}">
        <p14:creationId xmlns:p14="http://schemas.microsoft.com/office/powerpoint/2010/main" val="1173533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Rot="1" noChangeAspect="1" noChangeArrowheads="1" noTextEdit="1"/>
          </p:cNvSpPr>
          <p:nvPr>
            <p:ph type="sldImg"/>
          </p:nvPr>
        </p:nvSpPr>
        <p:spPr>
          <a:xfrm>
            <a:off x="109538" y="741363"/>
            <a:ext cx="6578600" cy="3702050"/>
          </a:xfrm>
          <a:ln/>
        </p:spPr>
      </p:sp>
      <p:sp>
        <p:nvSpPr>
          <p:cNvPr id="235523" name="Rectangle 3"/>
          <p:cNvSpPr>
            <a:spLocks noGrp="1" noChangeArrowheads="1"/>
          </p:cNvSpPr>
          <p:nvPr>
            <p:ph type="body" idx="1"/>
          </p:nvPr>
        </p:nvSpPr>
        <p:spPr>
          <a:xfrm>
            <a:off x="679450" y="4689475"/>
            <a:ext cx="5438775" cy="4443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a:latin typeface="Arial" panose="020B0604020202020204" pitchFamily="34" charset="0"/>
            </a:endParaRPr>
          </a:p>
        </p:txBody>
      </p:sp>
    </p:spTree>
    <p:extLst>
      <p:ext uri="{BB962C8B-B14F-4D97-AF65-F5344CB8AC3E}">
        <p14:creationId xmlns:p14="http://schemas.microsoft.com/office/powerpoint/2010/main" val="3984399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anose="020B0604020202020204" pitchFamily="34" charset="0"/>
            </a:endParaRPr>
          </a:p>
        </p:txBody>
      </p:sp>
    </p:spTree>
    <p:extLst>
      <p:ext uri="{BB962C8B-B14F-4D97-AF65-F5344CB8AC3E}">
        <p14:creationId xmlns:p14="http://schemas.microsoft.com/office/powerpoint/2010/main" val="3946146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ea typeface="ＭＳ Ｐゴシック" panose="020B0600070205080204" pitchFamily="34" charset="-128"/>
              </a:defRPr>
            </a:lvl1pPr>
            <a:lvl2pPr marL="742950" indent="-285750">
              <a:defRPr>
                <a:solidFill>
                  <a:schemeClr val="tx1"/>
                </a:solidFill>
                <a:latin typeface="Tahoma" panose="020B0604030504040204" pitchFamily="34" charset="0"/>
                <a:ea typeface="ＭＳ Ｐゴシック" panose="020B0600070205080204" pitchFamily="34" charset="-128"/>
              </a:defRPr>
            </a:lvl2pPr>
            <a:lvl3pPr marL="1143000" indent="-228600">
              <a:defRPr>
                <a:solidFill>
                  <a:schemeClr val="tx1"/>
                </a:solidFill>
                <a:latin typeface="Tahoma" panose="020B0604030504040204" pitchFamily="34" charset="0"/>
                <a:ea typeface="ＭＳ Ｐゴシック" panose="020B0600070205080204" pitchFamily="34" charset="-128"/>
              </a:defRPr>
            </a:lvl3pPr>
            <a:lvl4pPr marL="1600200" indent="-228600">
              <a:defRPr>
                <a:solidFill>
                  <a:schemeClr val="tx1"/>
                </a:solidFill>
                <a:latin typeface="Tahoma" panose="020B0604030504040204" pitchFamily="34" charset="0"/>
                <a:ea typeface="ＭＳ Ｐゴシック" panose="020B0600070205080204" pitchFamily="34" charset="-128"/>
              </a:defRPr>
            </a:lvl4pPr>
            <a:lvl5pPr marL="2057400" indent="-228600">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Tahoma" panose="020B060403050404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257DC4AC-C143-4584-8185-24116A437669}" type="slidenum">
              <a:rPr kumimoji="0" lang="en-US" altLang="en-US" sz="18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rPr>
              <a:pPr marL="0" marR="0" lvl="0" indent="0" defTabSz="914400" eaLnBrk="1" fontAlgn="auto" latinLnBrk="0" hangingPunct="1">
                <a:lnSpc>
                  <a:spcPct val="100000"/>
                </a:lnSpc>
                <a:spcBef>
                  <a:spcPts val="0"/>
                </a:spcBef>
                <a:spcAft>
                  <a:spcPts val="0"/>
                </a:spcAft>
                <a:buClrTx/>
                <a:buSzTx/>
                <a:buFontTx/>
                <a:buNone/>
                <a:tabLst/>
                <a:defRPr/>
              </a:pPr>
              <a:t>23</a:t>
            </a:fld>
            <a:endParaRPr kumimoji="0" lang="en-US" altLang="en-US" sz="1800" b="0"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1382529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Tree>
    <p:extLst>
      <p:ext uri="{BB962C8B-B14F-4D97-AF65-F5344CB8AC3E}">
        <p14:creationId xmlns:p14="http://schemas.microsoft.com/office/powerpoint/2010/main" val="23080346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xfrm>
            <a:off x="381000" y="685800"/>
            <a:ext cx="6096000" cy="3429000"/>
          </a:xfrm>
          <a:ln/>
        </p:spPr>
      </p:sp>
      <p:sp>
        <p:nvSpPr>
          <p:cNvPr id="75779" name="Notes Placeholder 2"/>
          <p:cNvSpPr>
            <a:spLocks noGrp="1"/>
          </p:cNvSpPr>
          <p:nvPr>
            <p:ph type="body" idx="1"/>
          </p:nvPr>
        </p:nvSpPr>
        <p:spPr>
          <a:noFill/>
        </p:spPr>
        <p:txBody>
          <a:bodyPr/>
          <a:lstStyle/>
          <a:p>
            <a:endParaRPr lang="en-GB" dirty="0"/>
          </a:p>
        </p:txBody>
      </p:sp>
      <p:sp>
        <p:nvSpPr>
          <p:cNvPr id="75780" name="Slide Number Placeholder 3"/>
          <p:cNvSpPr>
            <a:spLocks noGrp="1"/>
          </p:cNvSpPr>
          <p:nvPr>
            <p:ph type="sldNum" sz="quarter" idx="5"/>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rtl="1" eaLnBrk="0" fontAlgn="base" hangingPunct="0">
              <a:spcBef>
                <a:spcPct val="0"/>
              </a:spcBef>
              <a:spcAft>
                <a:spcPct val="0"/>
              </a:spcAft>
              <a:defRPr>
                <a:solidFill>
                  <a:schemeClr val="tx1"/>
                </a:solidFill>
                <a:latin typeface="Arial" pitchFamily="34" charset="0"/>
                <a:cs typeface="Arial"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fld id="{30E6E587-89FB-48E8-8FB9-EB4572071E81}" type="slidenum">
              <a:rPr kumimoji="0" lang="fr-BE" sz="1800" b="0" i="0" u="none" strike="noStrike" kern="0" cap="none" spc="0" normalizeH="0" baseline="0" noProof="0">
                <a:ln>
                  <a:noFill/>
                </a:ln>
                <a:solidFill>
                  <a:srgbClr val="000000"/>
                </a:solidFill>
                <a:effectLst/>
                <a:uLnTx/>
                <a:uFillTx/>
                <a:latin typeface="Arial" pitchFamily="34" charset="0"/>
                <a:cs typeface="Arial" pitchFamily="34" charset="0"/>
              </a:rPr>
              <a:pPr marL="0" marR="0" lvl="0" indent="0" defTabSz="914400" eaLnBrk="1" fontAlgn="auto" latinLnBrk="0" hangingPunct="1">
                <a:lnSpc>
                  <a:spcPct val="100000"/>
                </a:lnSpc>
                <a:spcBef>
                  <a:spcPts val="0"/>
                </a:spcBef>
                <a:spcAft>
                  <a:spcPts val="0"/>
                </a:spcAft>
                <a:buClrTx/>
                <a:buSzTx/>
                <a:buFontTx/>
                <a:buNone/>
                <a:tabLst/>
                <a:defRPr/>
              </a:pPr>
              <a:t>25</a:t>
            </a:fld>
            <a:endParaRPr kumimoji="0" lang="fr-BE" sz="1800" b="0" i="0" u="none" strike="noStrike" kern="0" cap="none" spc="0" normalizeH="0" baseline="0" noProof="0">
              <a:ln>
                <a:noFill/>
              </a:ln>
              <a:solidFill>
                <a:srgbClr val="000000"/>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14018372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1FE5BE8-CB16-40E7-A52A-A4D3126FDCFD}"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27</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785995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7"/>
          <p:cNvSpPr txBox="1">
            <a:spLocks noGrp="1" noChangeArrowheads="1"/>
          </p:cNvSpPr>
          <p:nvPr/>
        </p:nvSpPr>
        <p:spPr bwMode="auto">
          <a:xfrm>
            <a:off x="3883852" y="8685331"/>
            <a:ext cx="297254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000">
                <a:solidFill>
                  <a:schemeClr val="tx1"/>
                </a:solidFill>
                <a:latin typeface="Arial" pitchFamily="34" charset="0"/>
                <a:ea typeface="MS PGothic" pitchFamily="34" charset="-128"/>
              </a:defRPr>
            </a:lvl1pPr>
            <a:lvl2pPr marL="37931725" indent="-37474525" eaLnBrk="0" hangingPunct="0">
              <a:spcBef>
                <a:spcPct val="30000"/>
              </a:spcBef>
              <a:defRPr sz="1000">
                <a:solidFill>
                  <a:schemeClr val="tx1"/>
                </a:solidFill>
                <a:latin typeface="Arial" pitchFamily="34" charset="0"/>
                <a:ea typeface="MS PGothic" pitchFamily="34" charset="-128"/>
              </a:defRPr>
            </a:lvl2pPr>
            <a:lvl3pPr marL="1143000" indent="-228600" eaLnBrk="0" hangingPunct="0">
              <a:spcBef>
                <a:spcPct val="30000"/>
              </a:spcBef>
              <a:defRPr sz="1000">
                <a:solidFill>
                  <a:schemeClr val="tx1"/>
                </a:solidFill>
                <a:latin typeface="Arial" pitchFamily="34" charset="0"/>
                <a:ea typeface="MS PGothic" pitchFamily="34" charset="-128"/>
              </a:defRPr>
            </a:lvl3pPr>
            <a:lvl4pPr marL="1600200" indent="-228600" eaLnBrk="0" hangingPunct="0">
              <a:spcBef>
                <a:spcPct val="30000"/>
              </a:spcBef>
              <a:defRPr sz="1000">
                <a:solidFill>
                  <a:schemeClr val="tx1"/>
                </a:solidFill>
                <a:latin typeface="Arial" pitchFamily="34" charset="0"/>
                <a:ea typeface="MS PGothic" pitchFamily="34" charset="-128"/>
              </a:defRPr>
            </a:lvl4pPr>
            <a:lvl5pPr marL="2057400" indent="-228600" eaLnBrk="0" hangingPunct="0">
              <a:spcBef>
                <a:spcPct val="30000"/>
              </a:spcBef>
              <a:defRPr sz="1000">
                <a:solidFill>
                  <a:schemeClr val="tx1"/>
                </a:solidFill>
                <a:latin typeface="Arial" pitchFamily="34" charset="0"/>
                <a:ea typeface="MS PGothic" pitchFamily="34" charset="-128"/>
              </a:defRPr>
            </a:lvl5pPr>
            <a:lvl6pPr marL="2514600" indent="-228600" eaLnBrk="0" fontAlgn="base" hangingPunct="0">
              <a:spcBef>
                <a:spcPct val="30000"/>
              </a:spcBef>
              <a:spcAft>
                <a:spcPct val="0"/>
              </a:spcAft>
              <a:defRPr sz="1000">
                <a:solidFill>
                  <a:schemeClr val="tx1"/>
                </a:solidFill>
                <a:latin typeface="Arial" pitchFamily="34" charset="0"/>
                <a:ea typeface="MS PGothic" pitchFamily="34" charset="-128"/>
              </a:defRPr>
            </a:lvl6pPr>
            <a:lvl7pPr marL="2971800" indent="-228600" eaLnBrk="0" fontAlgn="base" hangingPunct="0">
              <a:spcBef>
                <a:spcPct val="30000"/>
              </a:spcBef>
              <a:spcAft>
                <a:spcPct val="0"/>
              </a:spcAft>
              <a:defRPr sz="1000">
                <a:solidFill>
                  <a:schemeClr val="tx1"/>
                </a:solidFill>
                <a:latin typeface="Arial" pitchFamily="34" charset="0"/>
                <a:ea typeface="MS PGothic" pitchFamily="34" charset="-128"/>
              </a:defRPr>
            </a:lvl7pPr>
            <a:lvl8pPr marL="3429000" indent="-228600" eaLnBrk="0" fontAlgn="base" hangingPunct="0">
              <a:spcBef>
                <a:spcPct val="30000"/>
              </a:spcBef>
              <a:spcAft>
                <a:spcPct val="0"/>
              </a:spcAft>
              <a:defRPr sz="1000">
                <a:solidFill>
                  <a:schemeClr val="tx1"/>
                </a:solidFill>
                <a:latin typeface="Arial" pitchFamily="34" charset="0"/>
                <a:ea typeface="MS PGothic" pitchFamily="34" charset="-128"/>
              </a:defRPr>
            </a:lvl8pPr>
            <a:lvl9pPr marL="3886200" indent="-228600" eaLnBrk="0" fontAlgn="base" hangingPunct="0">
              <a:spcBef>
                <a:spcPct val="30000"/>
              </a:spcBef>
              <a:spcAft>
                <a:spcPct val="0"/>
              </a:spcAft>
              <a:defRPr sz="1000">
                <a:solidFill>
                  <a:schemeClr val="tx1"/>
                </a:solidFill>
                <a:latin typeface="Arial" pitchFamily="34" charset="0"/>
                <a:ea typeface="MS PGothic" pitchFamily="34" charset="-128"/>
              </a:defRPr>
            </a:lvl9pPr>
          </a:lstStyle>
          <a:p>
            <a:pPr marL="0" marR="0" lvl="0" indent="0" algn="r" defTabSz="914400" eaLnBrk="1" fontAlgn="base" latinLnBrk="0" hangingPunct="1">
              <a:lnSpc>
                <a:spcPct val="100000"/>
              </a:lnSpc>
              <a:spcBef>
                <a:spcPct val="0"/>
              </a:spcBef>
              <a:spcAft>
                <a:spcPct val="0"/>
              </a:spcAft>
              <a:buClrTx/>
              <a:buSzTx/>
              <a:buFontTx/>
              <a:buNone/>
              <a:tabLst/>
              <a:defRPr/>
            </a:pPr>
            <a:fld id="{0B226852-5881-44FC-8566-3129C7A2A9E3}" type="slidenum">
              <a:rPr kumimoji="0" lang="en-US" altLang="en-US" sz="1200" b="0" i="0" u="none" strike="noStrike" kern="0" cap="none" spc="0" normalizeH="0" baseline="0" noProof="0">
                <a:ln>
                  <a:noFill/>
                </a:ln>
                <a:solidFill>
                  <a:srgbClr val="000000"/>
                </a:solidFill>
                <a:effectLst/>
                <a:uLnTx/>
                <a:uFillTx/>
                <a:latin typeface="Arial" pitchFamily="34" charset="0"/>
                <a:ea typeface="MS PGothic" pitchFamily="34" charset="-128"/>
              </a:rPr>
              <a:pPr marL="0" marR="0" lvl="0" indent="0" algn="r" defTabSz="914400" eaLnBrk="1" fontAlgn="base" latinLnBrk="0" hangingPunct="1">
                <a:lnSpc>
                  <a:spcPct val="100000"/>
                </a:lnSpc>
                <a:spcBef>
                  <a:spcPct val="0"/>
                </a:spcBef>
                <a:spcAft>
                  <a:spcPct val="0"/>
                </a:spcAft>
                <a:buClrTx/>
                <a:buSzTx/>
                <a:buFontTx/>
                <a:buNone/>
                <a:tabLst/>
                <a:defRPr/>
              </a:pPr>
              <a:t>7</a:t>
            </a:fld>
            <a:endParaRPr kumimoji="0" lang="en-US" altLang="en-US" sz="1200" b="0" i="0" u="none" strike="noStrike" kern="0" cap="none" spc="0" normalizeH="0" baseline="0" noProof="0">
              <a:ln>
                <a:noFill/>
              </a:ln>
              <a:solidFill>
                <a:srgbClr val="000000"/>
              </a:solidFill>
              <a:effectLst/>
              <a:uLnTx/>
              <a:uFillTx/>
              <a:latin typeface="Arial" pitchFamily="34" charset="0"/>
              <a:ea typeface="MS PGothic" pitchFamily="34" charset="-128"/>
            </a:endParaRPr>
          </a:p>
        </p:txBody>
      </p:sp>
      <p:sp>
        <p:nvSpPr>
          <p:cNvPr id="392195" name="Rectangle 2"/>
          <p:cNvSpPr>
            <a:spLocks noGrp="1" noRot="1" noChangeAspect="1" noChangeArrowheads="1" noTextEdit="1"/>
          </p:cNvSpPr>
          <p:nvPr>
            <p:ph type="sldImg"/>
          </p:nvPr>
        </p:nvSpPr>
        <p:spPr>
          <a:ln/>
        </p:spPr>
      </p:sp>
      <p:sp>
        <p:nvSpPr>
          <p:cNvPr id="392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itchFamily="34" charset="0"/>
            </a:endParaRPr>
          </a:p>
        </p:txBody>
      </p:sp>
    </p:spTree>
    <p:extLst>
      <p:ext uri="{BB962C8B-B14F-4D97-AF65-F5344CB8AC3E}">
        <p14:creationId xmlns:p14="http://schemas.microsoft.com/office/powerpoint/2010/main" val="2866668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FE5BE8-CB16-40E7-A52A-A4D3126FDCFD}" type="slidenum">
              <a:rPr lang="en-US" smtClean="0"/>
              <a:t>10</a:t>
            </a:fld>
            <a:endParaRPr lang="en-US"/>
          </a:p>
        </p:txBody>
      </p:sp>
    </p:spTree>
    <p:extLst>
      <p:ext uri="{BB962C8B-B14F-4D97-AF65-F5344CB8AC3E}">
        <p14:creationId xmlns:p14="http://schemas.microsoft.com/office/powerpoint/2010/main" val="3297023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spect="1" noChangeArrowheads="1" noTextEdit="1"/>
          </p:cNvSpPr>
          <p:nvPr>
            <p:ph type="sldImg"/>
          </p:nvPr>
        </p:nvSpPr>
        <p:spPr>
          <a:ln/>
        </p:spPr>
      </p:sp>
      <p:sp>
        <p:nvSpPr>
          <p:cNvPr id="39526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a:latin typeface="Arial" pitchFamily="34" charset="0"/>
            </a:endParaRPr>
          </a:p>
        </p:txBody>
      </p:sp>
    </p:spTree>
    <p:extLst>
      <p:ext uri="{BB962C8B-B14F-4D97-AF65-F5344CB8AC3E}">
        <p14:creationId xmlns:p14="http://schemas.microsoft.com/office/powerpoint/2010/main" val="990903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Tree>
    <p:extLst>
      <p:ext uri="{BB962C8B-B14F-4D97-AF65-F5344CB8AC3E}">
        <p14:creationId xmlns:p14="http://schemas.microsoft.com/office/powerpoint/2010/main" val="283968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Tree>
    <p:extLst>
      <p:ext uri="{BB962C8B-B14F-4D97-AF65-F5344CB8AC3E}">
        <p14:creationId xmlns:p14="http://schemas.microsoft.com/office/powerpoint/2010/main" val="1019841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u="none" dirty="0">
                <a:solidFill>
                  <a:srgbClr val="00B050"/>
                </a:solidFill>
                <a:uFill>
                  <a:solidFill>
                    <a:schemeClr val="bg1"/>
                  </a:solidFill>
                </a:uFill>
                <a:latin typeface="Corbel" panose="020B0503020204020204" pitchFamily="34" charset="0"/>
              </a:rPr>
              <a:t>17% of household incomes are derived from agricultural produce ( PEI, 2016)</a:t>
            </a:r>
          </a:p>
          <a:p>
            <a:endParaRPr lang="en-US" sz="1200" u="none" dirty="0">
              <a:solidFill>
                <a:schemeClr val="tx1"/>
              </a:solidFill>
              <a:uFill>
                <a:solidFill>
                  <a:schemeClr val="bg1"/>
                </a:solidFill>
              </a:uFill>
              <a:latin typeface="Corbel" panose="020B0503020204020204" pitchFamily="34" charset="0"/>
            </a:endParaRPr>
          </a:p>
          <a:p>
            <a:r>
              <a:rPr lang="en-US" sz="1200" u="none" dirty="0">
                <a:solidFill>
                  <a:schemeClr val="tx1"/>
                </a:solidFill>
                <a:uFill>
                  <a:solidFill>
                    <a:schemeClr val="bg1"/>
                  </a:solidFill>
                </a:uFill>
                <a:latin typeface="Corbel" panose="020B0503020204020204" pitchFamily="34" charset="0"/>
              </a:rPr>
              <a:t>Closing the gender gap in agricultural productivity would increase crop production by 7.3%, increase GDP by 100 million and lift 238,000 people out of poverty every year</a:t>
            </a:r>
          </a:p>
          <a:p>
            <a:endParaRPr lang="en-US" sz="1200" u="none" dirty="0">
              <a:solidFill>
                <a:schemeClr val="tx1"/>
              </a:solidFill>
              <a:uFill>
                <a:solidFill>
                  <a:schemeClr val="bg1"/>
                </a:solidFill>
              </a:uFill>
              <a:latin typeface="Corbel" panose="020B0503020204020204" pitchFamily="34" charset="0"/>
            </a:endParaRPr>
          </a:p>
          <a:p>
            <a:r>
              <a:rPr lang="en-US" sz="1200" u="none" dirty="0">
                <a:uFill>
                  <a:solidFill>
                    <a:schemeClr val="bg1"/>
                  </a:solidFill>
                </a:uFill>
                <a:latin typeface="Corbel" panose="020B0503020204020204" pitchFamily="34" charset="0"/>
              </a:rPr>
              <a:t>Malawi’s new agricultural policy (September 2016) has a strong focus on: </a:t>
            </a:r>
          </a:p>
          <a:p>
            <a:r>
              <a:rPr lang="en-US" sz="1200" u="none" dirty="0">
                <a:uFill>
                  <a:solidFill>
                    <a:schemeClr val="bg1"/>
                  </a:solidFill>
                </a:uFill>
                <a:latin typeface="Corbel" panose="020B0503020204020204" pitchFamily="34" charset="0"/>
              </a:rPr>
              <a:t>Enhancing investments in climate-smart agriculture and strengthen sustainable land, soil and water management including integrated soil fertility management, irrigation and sustainable use of agrobiodiversity</a:t>
            </a:r>
          </a:p>
          <a:p>
            <a:r>
              <a:rPr lang="en-US" sz="1200" u="none" dirty="0">
                <a:uFill>
                  <a:solidFill>
                    <a:schemeClr val="bg1"/>
                  </a:solidFill>
                </a:uFill>
                <a:latin typeface="Corbel" panose="020B0503020204020204" pitchFamily="34" charset="0"/>
              </a:rPr>
              <a:t>Empowering women, youth and vulnerable. The policy states that: ‘Closing the gender gap and addressing the socio-economic barriers faced by the youth has the potential to boost annual agriculture GDP’  - it identifies concrete </a:t>
            </a:r>
            <a:endParaRPr lang="en-US" sz="1200" u="none" dirty="0">
              <a:solidFill>
                <a:srgbClr val="00B050"/>
              </a:solidFill>
              <a:uFill>
                <a:solidFill>
                  <a:schemeClr val="bg1"/>
                </a:solidFill>
              </a:uFill>
              <a:latin typeface="Corbel" panose="020B0503020204020204" pitchFamily="34" charset="0"/>
            </a:endParaRPr>
          </a:p>
          <a:p>
            <a:endParaRPr lang="en-US" dirty="0"/>
          </a:p>
        </p:txBody>
      </p:sp>
      <p:sp>
        <p:nvSpPr>
          <p:cNvPr id="4" name="Slide Number Placeholder 3"/>
          <p:cNvSpPr>
            <a:spLocks noGrp="1"/>
          </p:cNvSpPr>
          <p:nvPr>
            <p:ph type="sldNum" sz="quarter" idx="10"/>
          </p:nvPr>
        </p:nvSpPr>
        <p:spPr/>
        <p:txBody>
          <a:bodyPr/>
          <a:lstStyle/>
          <a:p>
            <a:fld id="{0989EB1F-A5A3-ED4A-A7C9-FE3532388D08}" type="slidenum">
              <a:rPr lang="en-US" smtClean="0"/>
              <a:t>18</a:t>
            </a:fld>
            <a:endParaRPr lang="en-US"/>
          </a:p>
        </p:txBody>
      </p:sp>
    </p:spTree>
    <p:extLst>
      <p:ext uri="{BB962C8B-B14F-4D97-AF65-F5344CB8AC3E}">
        <p14:creationId xmlns:p14="http://schemas.microsoft.com/office/powerpoint/2010/main" val="941566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89EB1F-A5A3-ED4A-A7C9-FE3532388D08}" type="slidenum">
              <a:rPr lang="en-US" smtClean="0"/>
              <a:t>19</a:t>
            </a:fld>
            <a:endParaRPr lang="en-US"/>
          </a:p>
        </p:txBody>
      </p:sp>
    </p:spTree>
    <p:extLst>
      <p:ext uri="{BB962C8B-B14F-4D97-AF65-F5344CB8AC3E}">
        <p14:creationId xmlns:p14="http://schemas.microsoft.com/office/powerpoint/2010/main" val="161503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response to this</a:t>
            </a:r>
            <a:r>
              <a:rPr lang="en-US" baseline="0" dirty="0"/>
              <a:t> recommendation…</a:t>
            </a:r>
            <a:endParaRPr lang="en-US" dirty="0"/>
          </a:p>
        </p:txBody>
      </p:sp>
      <p:sp>
        <p:nvSpPr>
          <p:cNvPr id="4" name="Slide Number Placeholder 3"/>
          <p:cNvSpPr>
            <a:spLocks noGrp="1"/>
          </p:cNvSpPr>
          <p:nvPr>
            <p:ph type="sldNum" sz="quarter" idx="10"/>
          </p:nvPr>
        </p:nvSpPr>
        <p:spPr/>
        <p:txBody>
          <a:bodyPr/>
          <a:lstStyle/>
          <a:p>
            <a:fld id="{0989EB1F-A5A3-ED4A-A7C9-FE3532388D08}" type="slidenum">
              <a:rPr lang="en-US" smtClean="0"/>
              <a:t>21</a:t>
            </a:fld>
            <a:endParaRPr lang="en-US"/>
          </a:p>
        </p:txBody>
      </p:sp>
    </p:spTree>
    <p:extLst>
      <p:ext uri="{BB962C8B-B14F-4D97-AF65-F5344CB8AC3E}">
        <p14:creationId xmlns:p14="http://schemas.microsoft.com/office/powerpoint/2010/main" val="2675669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3372570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3002825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4607568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487914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41630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7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9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268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1752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8893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716882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522260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5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7847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2892615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5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89713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09662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712484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48"/>
            <a:ext cx="10972800" cy="1139825"/>
          </a:xfrm>
        </p:spPr>
        <p:txBody>
          <a:bodyPr/>
          <a:lstStyle/>
          <a:p>
            <a:r>
              <a:rPr lang="en-US"/>
              <a:t>Click to edit Master title style</a:t>
            </a:r>
          </a:p>
        </p:txBody>
      </p:sp>
      <p:sp>
        <p:nvSpPr>
          <p:cNvPr id="3" name="SmartArt Placeholder 2"/>
          <p:cNvSpPr>
            <a:spLocks noGrp="1"/>
          </p:cNvSpPr>
          <p:nvPr>
            <p:ph type="dgm" idx="1"/>
          </p:nvPr>
        </p:nvSpPr>
        <p:spPr>
          <a:xfrm>
            <a:off x="609600" y="1600206"/>
            <a:ext cx="10972800" cy="4530725"/>
          </a:xfrm>
        </p:spPr>
        <p:txBody>
          <a:bodyPr/>
          <a:lstStyle/>
          <a:p>
            <a:pPr lvl="0"/>
            <a:endParaRPr lang="en-US" noProof="0" dirty="0"/>
          </a:p>
        </p:txBody>
      </p:sp>
      <p:sp>
        <p:nvSpPr>
          <p:cNvPr id="4" name="Rectangle 4"/>
          <p:cNvSpPr>
            <a:spLocks noGrp="1" noChangeArrowheads="1"/>
          </p:cNvSpPr>
          <p:nvPr>
            <p:ph type="dt" sz="half" idx="10"/>
          </p:nvPr>
        </p:nvSpPr>
        <p:spPr/>
        <p:txBody>
          <a:bodyPr/>
          <a:lstStyle>
            <a:lvl1pPr>
              <a:defRPr/>
            </a:lvl1pPr>
          </a:lstStyle>
          <a:p>
            <a:pPr>
              <a:defRPr/>
            </a:pPr>
            <a:endParaRPr lang="en-US" altLang="en-US">
              <a:solidFill>
                <a:prstClr val="black">
                  <a:tint val="75000"/>
                </a:prstClr>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en-US">
              <a:solidFill>
                <a:prstClr val="black">
                  <a:tint val="75000"/>
                </a:prstClr>
              </a:solidFill>
            </a:endParaRPr>
          </a:p>
        </p:txBody>
      </p:sp>
      <p:sp>
        <p:nvSpPr>
          <p:cNvPr id="6" name="Rectangle 6"/>
          <p:cNvSpPr>
            <a:spLocks noGrp="1" noChangeArrowheads="1"/>
          </p:cNvSpPr>
          <p:nvPr>
            <p:ph type="sldNum" sz="quarter" idx="12"/>
          </p:nvPr>
        </p:nvSpPr>
        <p:spPr/>
        <p:txBody>
          <a:bodyPr/>
          <a:lstStyle>
            <a:lvl1pPr>
              <a:defRPr/>
            </a:lvl1pPr>
          </a:lstStyle>
          <a:p>
            <a:pPr>
              <a:defRPr/>
            </a:pPr>
            <a:fld id="{E8F23DD3-93B4-4538-BA1D-83C00FC82BB7}" type="slidenum">
              <a:rPr lang="en-US" altLang="en-US">
                <a:solidFill>
                  <a:prstClr val="black">
                    <a:tint val="75000"/>
                  </a:prstClr>
                </a:solidFill>
              </a:rPr>
              <a:pPr>
                <a:defRPr/>
              </a:pPr>
              <a:t>‹#›</a:t>
            </a:fld>
            <a:endParaRPr lang="en-US" altLang="en-US">
              <a:solidFill>
                <a:prstClr val="black">
                  <a:tint val="75000"/>
                </a:prstClr>
              </a:solidFill>
            </a:endParaRPr>
          </a:p>
        </p:txBody>
      </p:sp>
    </p:spTree>
    <p:extLst>
      <p:ext uri="{BB962C8B-B14F-4D97-AF65-F5344CB8AC3E}">
        <p14:creationId xmlns:p14="http://schemas.microsoft.com/office/powerpoint/2010/main" val="2391943132"/>
      </p:ext>
    </p:extLst>
  </p:cSld>
  <p:clrMapOvr>
    <a:masterClrMapping/>
  </p:clrMapOvr>
  <p:transition spd="slow">
    <p:pull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371600"/>
          </a:xfrm>
        </p:spPr>
        <p:txBody>
          <a:bodyPr/>
          <a:lstStyle/>
          <a:p>
            <a:r>
              <a:rPr lang="en-US"/>
              <a:t>Click to edit Master title style</a:t>
            </a:r>
          </a:p>
        </p:txBody>
      </p:sp>
      <p:sp>
        <p:nvSpPr>
          <p:cNvPr id="3" name="Text Placeholder 2"/>
          <p:cNvSpPr>
            <a:spLocks noGrp="1"/>
          </p:cNvSpPr>
          <p:nvPr>
            <p:ph type="body" sz="half" idx="1"/>
          </p:nvPr>
        </p:nvSpPr>
        <p:spPr>
          <a:xfrm>
            <a:off x="609600" y="1981200"/>
            <a:ext cx="538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38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B0DB7FDB-AA02-4E1E-8634-4AC8E46F752C}" type="datetime1">
              <a:rPr lang="en-US">
                <a:solidFill>
                  <a:prstClr val="black">
                    <a:tint val="75000"/>
                  </a:prstClr>
                </a:solidFill>
              </a:rPr>
              <a:pPr>
                <a:defRPr/>
              </a:pPr>
              <a:t>25/11/2018</a:t>
            </a:fld>
            <a:endParaRPr lang="en-US" dirty="0">
              <a:solidFill>
                <a:prstClr val="black">
                  <a:tint val="75000"/>
                </a:prstClr>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prstClr val="black">
                  <a:tint val="75000"/>
                </a:prstClr>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A4AEF64-8578-487B-972F-D3236C003076}" type="slidenum">
              <a:rPr lang="en-US" altLang="en-US">
                <a:solidFill>
                  <a:prstClr val="black">
                    <a:tint val="75000"/>
                  </a:prstClr>
                </a:solidFill>
              </a:rPr>
              <a:pPr>
                <a:defRPr/>
              </a:pPr>
              <a:t>‹#›</a:t>
            </a:fld>
            <a:endParaRPr lang="en-US" altLang="en-US">
              <a:solidFill>
                <a:prstClr val="black">
                  <a:tint val="75000"/>
                </a:prstClr>
              </a:solidFill>
            </a:endParaRPr>
          </a:p>
        </p:txBody>
      </p:sp>
    </p:spTree>
    <p:extLst>
      <p:ext uri="{BB962C8B-B14F-4D97-AF65-F5344CB8AC3E}">
        <p14:creationId xmlns:p14="http://schemas.microsoft.com/office/powerpoint/2010/main" val="21701379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able Placeholder 2"/>
          <p:cNvSpPr>
            <a:spLocks noGrp="1"/>
          </p:cNvSpPr>
          <p:nvPr>
            <p:ph type="tbl" idx="1"/>
          </p:nvPr>
        </p:nvSpPr>
        <p:spPr>
          <a:xfrm>
            <a:off x="609600" y="1600206"/>
            <a:ext cx="10972800" cy="4525963"/>
          </a:xfrm>
        </p:spPr>
        <p:txBody>
          <a:bodyPr/>
          <a:lstStyle/>
          <a:p>
            <a:pPr lvl="0"/>
            <a:endParaRPr lang="en-US" noProof="0" dirty="0"/>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2A085E22-F8BB-452A-A16C-5D3A93D91FF9}" type="slidenum">
              <a:rPr lang="en-US" altLang="en-US">
                <a:solidFill>
                  <a:prstClr val="black">
                    <a:tint val="75000"/>
                  </a:prstClr>
                </a:solidFill>
              </a:rPr>
              <a:pPr/>
              <a:t>‹#›</a:t>
            </a:fld>
            <a:endParaRPr lang="en-US" altLang="en-US">
              <a:solidFill>
                <a:prstClr val="black">
                  <a:tint val="75000"/>
                </a:prstClr>
              </a:solidFill>
            </a:endParaRPr>
          </a:p>
        </p:txBody>
      </p:sp>
    </p:spTree>
    <p:extLst>
      <p:ext uri="{BB962C8B-B14F-4D97-AF65-F5344CB8AC3E}">
        <p14:creationId xmlns:p14="http://schemas.microsoft.com/office/powerpoint/2010/main" val="14032786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558"/>
            <a:ext cx="103632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5" name="フッター プレースホルダ 4"/>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6" name="スライド番号プレースホルダ 5"/>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3396179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a:xfrm>
            <a:off x="609600" y="1600206"/>
            <a:ext cx="10972800" cy="4525963"/>
          </a:xfrm>
          <a:prstGeom prst="rect">
            <a:avLst/>
          </a:prstGeom>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5" name="フッター プレースホルダ 4"/>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6" name="スライド番号プレースホルダ 5"/>
          <p:cNvSpPr>
            <a:spLocks noGrp="1"/>
          </p:cNvSpPr>
          <p:nvPr>
            <p:ph type="sldNum" sz="quarter" idx="12"/>
          </p:nvPr>
        </p:nvSpPr>
        <p:spPr>
          <a:xfrm>
            <a:off x="9194800" y="6356483"/>
            <a:ext cx="2844800" cy="365125"/>
          </a:xfrm>
          <a:prstGeom prst="rect">
            <a:avLst/>
          </a:prstGeom>
        </p:spPr>
        <p:txBody>
          <a:bodyPr/>
          <a:lstStyle>
            <a:lvl1pPr>
              <a:defRPr>
                <a:solidFill>
                  <a:schemeClr val="tx1">
                    <a:lumMod val="65000"/>
                    <a:lumOff val="35000"/>
                  </a:schemeClr>
                </a:solidFill>
              </a:defRPr>
            </a:lvl1pPr>
          </a:lstStyle>
          <a:p>
            <a:fld id="{E3B273C5-6682-4CC9-BDB3-E7E0D628C0D9}" type="slidenum">
              <a:rPr lang="ja-JP" altLang="en-US" smtClean="0">
                <a:solidFill>
                  <a:prstClr val="black">
                    <a:lumMod val="65000"/>
                    <a:lumOff val="35000"/>
                  </a:prstClr>
                </a:solidFill>
              </a:rPr>
              <a:pPr/>
              <a:t>‹#›</a:t>
            </a:fld>
            <a:endParaRPr lang="ja-JP" altLang="en-US" dirty="0">
              <a:solidFill>
                <a:prstClr val="black">
                  <a:lumMod val="65000"/>
                  <a:lumOff val="35000"/>
                </a:prstClr>
              </a:solidFill>
            </a:endParaRPr>
          </a:p>
        </p:txBody>
      </p:sp>
    </p:spTree>
    <p:extLst>
      <p:ext uri="{BB962C8B-B14F-4D97-AF65-F5344CB8AC3E}">
        <p14:creationId xmlns:p14="http://schemas.microsoft.com/office/powerpoint/2010/main" val="11590962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7033"/>
            <a:ext cx="103632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5" name="フッター プレースホルダ 4"/>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6" name="スライド番号プレースホルダ 5"/>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5513615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609600" y="1600206"/>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6197600" y="1600206"/>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6" name="フッター プレースホルダ 5"/>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7" name="スライド番号プレースホルダ 6"/>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923404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7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9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32791339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6193456"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6193456"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8" name="フッター プレースホルダ 7"/>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9" name="スライド番号プレースホルダ 8"/>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2414759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4" name="フッター プレースホルダ 3"/>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5" name="スライド番号プレースホルダ 4"/>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26550925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3" name="フッター プレースホルダ 2"/>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4" name="スライド番号プレースホルダ 3"/>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4978779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3" y="273050"/>
            <a:ext cx="4011084"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4766733" y="273170"/>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609603" y="1435103"/>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6" name="フッター プレースホルダ 5"/>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7" name="スライド番号プレースホルダ 6"/>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30819637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6" name="フッター プレースホルダ 5"/>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7" name="スライド番号プレースホルダ 6"/>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9966864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609600" y="1600206"/>
            <a:ext cx="10972800" cy="4525963"/>
          </a:xfrm>
          <a:prstGeom prst="rect">
            <a:avLst/>
          </a:prstGeo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5" name="フッター プレースホルダ 4"/>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6" name="スライド番号プレースホルダ 5"/>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4551274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757"/>
            <a:ext cx="27432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609600" y="274757"/>
            <a:ext cx="8026400" cy="5851525"/>
          </a:xfrm>
          <a:prstGeom prst="rect">
            <a:avLst/>
          </a:prstGeo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5" name="フッター プレースホルダ 4"/>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6" name="スライド番号プレースホルダ 5"/>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39044596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9698" name="Rectangle 1026"/>
          <p:cNvSpPr>
            <a:spLocks noGrp="1" noChangeArrowheads="1"/>
          </p:cNvSpPr>
          <p:nvPr>
            <p:ph type="ctrTitle" sz="quarter"/>
          </p:nvPr>
        </p:nvSpPr>
        <p:spPr>
          <a:xfrm>
            <a:off x="914400" y="1676400"/>
            <a:ext cx="10363200" cy="1828800"/>
          </a:xfrm>
        </p:spPr>
        <p:txBody>
          <a:bodyPr/>
          <a:lstStyle>
            <a:lvl1pPr>
              <a:defRPr/>
            </a:lvl1pPr>
          </a:lstStyle>
          <a:p>
            <a:r>
              <a:rPr lang="en-US"/>
              <a:t>Click to edit Master title style</a:t>
            </a:r>
          </a:p>
        </p:txBody>
      </p:sp>
      <p:sp>
        <p:nvSpPr>
          <p:cNvPr id="29699" name="Rectangle 1027"/>
          <p:cNvSpPr>
            <a:spLocks noGrp="1" noChangeArrowheads="1"/>
          </p:cNvSpPr>
          <p:nvPr>
            <p:ph type="subTitle" sz="quarter" idx="1"/>
          </p:nvPr>
        </p:nvSpPr>
        <p:spPr>
          <a:xfrm>
            <a:off x="1828800" y="3886200"/>
            <a:ext cx="8534400" cy="1752600"/>
          </a:xfrm>
        </p:spPr>
        <p:txBody>
          <a:bodyPr/>
          <a:lstStyle>
            <a:lvl1pPr marL="0" indent="0" algn="ctr">
              <a:buFont typeface="Wingdings" charset="2"/>
              <a:buNone/>
              <a:defRPr/>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b="1"/>
            </a:lvl1pPr>
          </a:lstStyle>
          <a:p>
            <a:pPr>
              <a:defRPr/>
            </a:pPr>
            <a:endParaRPr lang="fr-FR"/>
          </a:p>
        </p:txBody>
      </p:sp>
      <p:sp>
        <p:nvSpPr>
          <p:cNvPr id="5" name="Rectangle 5"/>
          <p:cNvSpPr>
            <a:spLocks noGrp="1" noChangeArrowheads="1"/>
          </p:cNvSpPr>
          <p:nvPr>
            <p:ph type="ftr" sz="quarter" idx="11"/>
          </p:nvPr>
        </p:nvSpPr>
        <p:spPr/>
        <p:txBody>
          <a:bodyPr/>
          <a:lstStyle>
            <a:lvl1pPr>
              <a:defRPr b="1"/>
            </a:lvl1pPr>
          </a:lstStyle>
          <a:p>
            <a:pPr>
              <a:defRPr/>
            </a:pPr>
            <a:endParaRPr lang="fr-FR"/>
          </a:p>
        </p:txBody>
      </p:sp>
      <p:sp>
        <p:nvSpPr>
          <p:cNvPr id="6" name="Rectangle 6"/>
          <p:cNvSpPr>
            <a:spLocks noGrp="1" noChangeArrowheads="1"/>
          </p:cNvSpPr>
          <p:nvPr>
            <p:ph type="sldNum" sz="quarter" idx="12"/>
          </p:nvPr>
        </p:nvSpPr>
        <p:spPr/>
        <p:txBody>
          <a:bodyPr/>
          <a:lstStyle>
            <a:lvl1pPr>
              <a:defRPr b="1"/>
            </a:lvl1pPr>
          </a:lstStyle>
          <a:p>
            <a:fld id="{272844B7-0DDD-40CC-A84B-2FE77A802E8D}" type="slidenum">
              <a:rPr lang="en-US" altLang="en-US"/>
              <a:pPr/>
              <a:t>‹#›</a:t>
            </a:fld>
            <a:endParaRPr lang="en-US" altLang="en-US"/>
          </a:p>
        </p:txBody>
      </p:sp>
    </p:spTree>
    <p:extLst>
      <p:ext uri="{BB962C8B-B14F-4D97-AF65-F5344CB8AC3E}">
        <p14:creationId xmlns:p14="http://schemas.microsoft.com/office/powerpoint/2010/main" val="2079892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b="1"/>
            </a:lvl1pPr>
          </a:lstStyle>
          <a:p>
            <a:pPr>
              <a:defRPr/>
            </a:pPr>
            <a:endParaRPr lang="fr-FR"/>
          </a:p>
        </p:txBody>
      </p:sp>
      <p:sp>
        <p:nvSpPr>
          <p:cNvPr id="5" name="Rectangle 5"/>
          <p:cNvSpPr>
            <a:spLocks noGrp="1" noChangeArrowheads="1"/>
          </p:cNvSpPr>
          <p:nvPr>
            <p:ph type="ftr" sz="quarter" idx="11"/>
          </p:nvPr>
        </p:nvSpPr>
        <p:spPr/>
        <p:txBody>
          <a:bodyPr/>
          <a:lstStyle>
            <a:lvl1pPr>
              <a:defRPr b="1"/>
            </a:lvl1pPr>
          </a:lstStyle>
          <a:p>
            <a:pPr>
              <a:defRPr/>
            </a:pPr>
            <a:endParaRPr lang="fr-FR"/>
          </a:p>
        </p:txBody>
      </p:sp>
      <p:sp>
        <p:nvSpPr>
          <p:cNvPr id="6" name="Rectangle 6"/>
          <p:cNvSpPr>
            <a:spLocks noGrp="1" noChangeArrowheads="1"/>
          </p:cNvSpPr>
          <p:nvPr>
            <p:ph type="sldNum" sz="quarter" idx="12"/>
          </p:nvPr>
        </p:nvSpPr>
        <p:spPr/>
        <p:txBody>
          <a:bodyPr/>
          <a:lstStyle>
            <a:lvl1pPr>
              <a:defRPr b="1"/>
            </a:lvl1pPr>
          </a:lstStyle>
          <a:p>
            <a:fld id="{3E41CBB7-8256-4923-8B23-4F43E7174BCB}" type="slidenum">
              <a:rPr lang="en-US" altLang="en-US"/>
              <a:pPr/>
              <a:t>‹#›</a:t>
            </a:fld>
            <a:endParaRPr lang="en-US" altLang="en-US"/>
          </a:p>
        </p:txBody>
      </p:sp>
    </p:spTree>
    <p:extLst>
      <p:ext uri="{BB962C8B-B14F-4D97-AF65-F5344CB8AC3E}">
        <p14:creationId xmlns:p14="http://schemas.microsoft.com/office/powerpoint/2010/main" val="142955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a:defRPr b="1"/>
            </a:lvl1pPr>
          </a:lstStyle>
          <a:p>
            <a:pPr>
              <a:defRPr/>
            </a:pPr>
            <a:endParaRPr lang="fr-FR"/>
          </a:p>
        </p:txBody>
      </p:sp>
      <p:sp>
        <p:nvSpPr>
          <p:cNvPr id="5" name="Rectangle 5"/>
          <p:cNvSpPr>
            <a:spLocks noGrp="1" noChangeArrowheads="1"/>
          </p:cNvSpPr>
          <p:nvPr>
            <p:ph type="ftr" sz="quarter" idx="11"/>
          </p:nvPr>
        </p:nvSpPr>
        <p:spPr/>
        <p:txBody>
          <a:bodyPr/>
          <a:lstStyle>
            <a:lvl1pPr>
              <a:defRPr b="1"/>
            </a:lvl1pPr>
          </a:lstStyle>
          <a:p>
            <a:pPr>
              <a:defRPr/>
            </a:pPr>
            <a:endParaRPr lang="fr-FR"/>
          </a:p>
        </p:txBody>
      </p:sp>
      <p:sp>
        <p:nvSpPr>
          <p:cNvPr id="6" name="Rectangle 6"/>
          <p:cNvSpPr>
            <a:spLocks noGrp="1" noChangeArrowheads="1"/>
          </p:cNvSpPr>
          <p:nvPr>
            <p:ph type="sldNum" sz="quarter" idx="12"/>
          </p:nvPr>
        </p:nvSpPr>
        <p:spPr/>
        <p:txBody>
          <a:bodyPr/>
          <a:lstStyle>
            <a:lvl1pPr>
              <a:defRPr b="1"/>
            </a:lvl1pPr>
          </a:lstStyle>
          <a:p>
            <a:fld id="{1C118899-DD3B-4CA0-BAA2-98A243008EED}" type="slidenum">
              <a:rPr lang="en-US" altLang="en-US"/>
              <a:pPr/>
              <a:t>‹#›</a:t>
            </a:fld>
            <a:endParaRPr lang="en-US" altLang="en-US"/>
          </a:p>
        </p:txBody>
      </p:sp>
    </p:spTree>
    <p:extLst>
      <p:ext uri="{BB962C8B-B14F-4D97-AF65-F5344CB8AC3E}">
        <p14:creationId xmlns:p14="http://schemas.microsoft.com/office/powerpoint/2010/main" val="71610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9C5B67E-16AA-41CE-9A87-F252F5302C18}"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306225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981200"/>
            <a:ext cx="5384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384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p:txBody>
          <a:bodyPr/>
          <a:lstStyle>
            <a:lvl1pPr>
              <a:defRPr b="1"/>
            </a:lvl1pPr>
          </a:lstStyle>
          <a:p>
            <a:pPr>
              <a:defRPr/>
            </a:pPr>
            <a:endParaRPr lang="fr-FR"/>
          </a:p>
        </p:txBody>
      </p:sp>
      <p:sp>
        <p:nvSpPr>
          <p:cNvPr id="6" name="Footer Placeholder 5"/>
          <p:cNvSpPr>
            <a:spLocks noGrp="1" noChangeArrowheads="1"/>
          </p:cNvSpPr>
          <p:nvPr>
            <p:ph type="ftr" sz="quarter" idx="11"/>
          </p:nvPr>
        </p:nvSpPr>
        <p:spPr/>
        <p:txBody>
          <a:bodyPr/>
          <a:lstStyle>
            <a:lvl1pPr>
              <a:defRPr b="1"/>
            </a:lvl1pPr>
          </a:lstStyle>
          <a:p>
            <a:pPr>
              <a:defRPr/>
            </a:pPr>
            <a:endParaRPr lang="fr-FR"/>
          </a:p>
        </p:txBody>
      </p:sp>
      <p:sp>
        <p:nvSpPr>
          <p:cNvPr id="7" name="Slide Number Placeholder 6"/>
          <p:cNvSpPr>
            <a:spLocks noGrp="1" noChangeArrowheads="1"/>
          </p:cNvSpPr>
          <p:nvPr>
            <p:ph type="sldNum" sz="quarter" idx="12"/>
          </p:nvPr>
        </p:nvSpPr>
        <p:spPr/>
        <p:txBody>
          <a:bodyPr/>
          <a:lstStyle>
            <a:lvl1pPr>
              <a:defRPr b="1"/>
            </a:lvl1pPr>
          </a:lstStyle>
          <a:p>
            <a:fld id="{647EE071-6C73-47B7-8793-D78FB36AE2A3}" type="slidenum">
              <a:rPr lang="en-US" altLang="en-US"/>
              <a:pPr/>
              <a:t>‹#›</a:t>
            </a:fld>
            <a:endParaRPr lang="en-US" altLang="en-US"/>
          </a:p>
        </p:txBody>
      </p:sp>
    </p:spTree>
    <p:extLst>
      <p:ext uri="{BB962C8B-B14F-4D97-AF65-F5344CB8AC3E}">
        <p14:creationId xmlns:p14="http://schemas.microsoft.com/office/powerpoint/2010/main" val="25567696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lvl1pPr>
              <a:defRPr b="1"/>
            </a:lvl1pPr>
          </a:lstStyle>
          <a:p>
            <a:pPr>
              <a:defRPr/>
            </a:pPr>
            <a:endParaRPr lang="fr-FR"/>
          </a:p>
        </p:txBody>
      </p:sp>
      <p:sp>
        <p:nvSpPr>
          <p:cNvPr id="8" name="Rectangle 5"/>
          <p:cNvSpPr>
            <a:spLocks noGrp="1" noChangeArrowheads="1"/>
          </p:cNvSpPr>
          <p:nvPr>
            <p:ph type="ftr" sz="quarter" idx="11"/>
          </p:nvPr>
        </p:nvSpPr>
        <p:spPr/>
        <p:txBody>
          <a:bodyPr/>
          <a:lstStyle>
            <a:lvl1pPr>
              <a:defRPr b="1"/>
            </a:lvl1pPr>
          </a:lstStyle>
          <a:p>
            <a:pPr>
              <a:defRPr/>
            </a:pPr>
            <a:endParaRPr lang="fr-FR"/>
          </a:p>
        </p:txBody>
      </p:sp>
      <p:sp>
        <p:nvSpPr>
          <p:cNvPr id="9" name="Rectangle 6"/>
          <p:cNvSpPr>
            <a:spLocks noGrp="1" noChangeArrowheads="1"/>
          </p:cNvSpPr>
          <p:nvPr>
            <p:ph type="sldNum" sz="quarter" idx="12"/>
          </p:nvPr>
        </p:nvSpPr>
        <p:spPr/>
        <p:txBody>
          <a:bodyPr/>
          <a:lstStyle>
            <a:lvl1pPr>
              <a:defRPr b="1"/>
            </a:lvl1pPr>
          </a:lstStyle>
          <a:p>
            <a:fld id="{4F7026CB-34AB-4967-A537-9732054E5AEF}" type="slidenum">
              <a:rPr lang="en-US" altLang="en-US"/>
              <a:pPr/>
              <a:t>‹#›</a:t>
            </a:fld>
            <a:endParaRPr lang="en-US" altLang="en-US"/>
          </a:p>
        </p:txBody>
      </p:sp>
    </p:spTree>
    <p:extLst>
      <p:ext uri="{BB962C8B-B14F-4D97-AF65-F5344CB8AC3E}">
        <p14:creationId xmlns:p14="http://schemas.microsoft.com/office/powerpoint/2010/main" val="6758513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a:defRPr b="1"/>
            </a:lvl1pPr>
          </a:lstStyle>
          <a:p>
            <a:pPr>
              <a:defRPr/>
            </a:pPr>
            <a:endParaRPr lang="fr-FR"/>
          </a:p>
        </p:txBody>
      </p:sp>
      <p:sp>
        <p:nvSpPr>
          <p:cNvPr id="4" name="Rectangle 5"/>
          <p:cNvSpPr>
            <a:spLocks noGrp="1" noChangeArrowheads="1"/>
          </p:cNvSpPr>
          <p:nvPr>
            <p:ph type="ftr" sz="quarter" idx="11"/>
          </p:nvPr>
        </p:nvSpPr>
        <p:spPr/>
        <p:txBody>
          <a:bodyPr/>
          <a:lstStyle>
            <a:lvl1pPr>
              <a:defRPr b="1"/>
            </a:lvl1pPr>
          </a:lstStyle>
          <a:p>
            <a:pPr>
              <a:defRPr/>
            </a:pPr>
            <a:endParaRPr lang="fr-FR"/>
          </a:p>
        </p:txBody>
      </p:sp>
      <p:sp>
        <p:nvSpPr>
          <p:cNvPr id="5" name="Rectangle 6"/>
          <p:cNvSpPr>
            <a:spLocks noGrp="1" noChangeArrowheads="1"/>
          </p:cNvSpPr>
          <p:nvPr>
            <p:ph type="sldNum" sz="quarter" idx="12"/>
          </p:nvPr>
        </p:nvSpPr>
        <p:spPr/>
        <p:txBody>
          <a:bodyPr/>
          <a:lstStyle>
            <a:lvl1pPr>
              <a:defRPr b="1"/>
            </a:lvl1pPr>
          </a:lstStyle>
          <a:p>
            <a:fld id="{97280F2C-93C8-4ACE-AF38-78E1B601315A}" type="slidenum">
              <a:rPr lang="en-US" altLang="en-US"/>
              <a:pPr/>
              <a:t>‹#›</a:t>
            </a:fld>
            <a:endParaRPr lang="en-US" altLang="en-US"/>
          </a:p>
        </p:txBody>
      </p:sp>
    </p:spTree>
    <p:extLst>
      <p:ext uri="{BB962C8B-B14F-4D97-AF65-F5344CB8AC3E}">
        <p14:creationId xmlns:p14="http://schemas.microsoft.com/office/powerpoint/2010/main" val="26004626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b="1"/>
            </a:lvl1pPr>
          </a:lstStyle>
          <a:p>
            <a:pPr>
              <a:defRPr/>
            </a:pPr>
            <a:endParaRPr lang="fr-FR"/>
          </a:p>
        </p:txBody>
      </p:sp>
      <p:sp>
        <p:nvSpPr>
          <p:cNvPr id="3" name="Rectangle 5"/>
          <p:cNvSpPr>
            <a:spLocks noGrp="1" noChangeArrowheads="1"/>
          </p:cNvSpPr>
          <p:nvPr>
            <p:ph type="ftr" sz="quarter" idx="11"/>
          </p:nvPr>
        </p:nvSpPr>
        <p:spPr/>
        <p:txBody>
          <a:bodyPr/>
          <a:lstStyle>
            <a:lvl1pPr>
              <a:defRPr b="1"/>
            </a:lvl1pPr>
          </a:lstStyle>
          <a:p>
            <a:pPr>
              <a:defRPr/>
            </a:pPr>
            <a:endParaRPr lang="fr-FR"/>
          </a:p>
        </p:txBody>
      </p:sp>
      <p:sp>
        <p:nvSpPr>
          <p:cNvPr id="4" name="Rectangle 6"/>
          <p:cNvSpPr>
            <a:spLocks noGrp="1" noChangeArrowheads="1"/>
          </p:cNvSpPr>
          <p:nvPr>
            <p:ph type="sldNum" sz="quarter" idx="12"/>
          </p:nvPr>
        </p:nvSpPr>
        <p:spPr/>
        <p:txBody>
          <a:bodyPr/>
          <a:lstStyle>
            <a:lvl1pPr>
              <a:defRPr b="1"/>
            </a:lvl1pPr>
          </a:lstStyle>
          <a:p>
            <a:fld id="{3F3673A4-4959-46DB-B295-D45148B484C6}" type="slidenum">
              <a:rPr lang="en-US" altLang="en-US"/>
              <a:pPr/>
              <a:t>‹#›</a:t>
            </a:fld>
            <a:endParaRPr lang="en-US" altLang="en-US"/>
          </a:p>
        </p:txBody>
      </p:sp>
    </p:spTree>
    <p:extLst>
      <p:ext uri="{BB962C8B-B14F-4D97-AF65-F5344CB8AC3E}">
        <p14:creationId xmlns:p14="http://schemas.microsoft.com/office/powerpoint/2010/main" val="39725703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p:txBody>
          <a:bodyPr/>
          <a:lstStyle>
            <a:lvl1pPr>
              <a:defRPr b="1"/>
            </a:lvl1pPr>
          </a:lstStyle>
          <a:p>
            <a:pPr>
              <a:defRPr/>
            </a:pPr>
            <a:endParaRPr lang="fr-FR"/>
          </a:p>
        </p:txBody>
      </p:sp>
      <p:sp>
        <p:nvSpPr>
          <p:cNvPr id="6" name="Footer Placeholder 5"/>
          <p:cNvSpPr>
            <a:spLocks noGrp="1" noChangeArrowheads="1"/>
          </p:cNvSpPr>
          <p:nvPr>
            <p:ph type="ftr" sz="quarter" idx="11"/>
          </p:nvPr>
        </p:nvSpPr>
        <p:spPr/>
        <p:txBody>
          <a:bodyPr/>
          <a:lstStyle>
            <a:lvl1pPr>
              <a:defRPr b="1"/>
            </a:lvl1pPr>
          </a:lstStyle>
          <a:p>
            <a:pPr>
              <a:defRPr/>
            </a:pPr>
            <a:endParaRPr lang="fr-FR"/>
          </a:p>
        </p:txBody>
      </p:sp>
      <p:sp>
        <p:nvSpPr>
          <p:cNvPr id="7" name="Slide Number Placeholder 6"/>
          <p:cNvSpPr>
            <a:spLocks noGrp="1" noChangeArrowheads="1"/>
          </p:cNvSpPr>
          <p:nvPr>
            <p:ph type="sldNum" sz="quarter" idx="12"/>
          </p:nvPr>
        </p:nvSpPr>
        <p:spPr/>
        <p:txBody>
          <a:bodyPr/>
          <a:lstStyle>
            <a:lvl1pPr>
              <a:defRPr b="1"/>
            </a:lvl1pPr>
          </a:lstStyle>
          <a:p>
            <a:fld id="{A691B964-884B-4619-8D21-221305AFC043}" type="slidenum">
              <a:rPr lang="en-US" altLang="en-US"/>
              <a:pPr/>
              <a:t>‹#›</a:t>
            </a:fld>
            <a:endParaRPr lang="en-US" altLang="en-US"/>
          </a:p>
        </p:txBody>
      </p:sp>
    </p:spTree>
    <p:extLst>
      <p:ext uri="{BB962C8B-B14F-4D97-AF65-F5344CB8AC3E}">
        <p14:creationId xmlns:p14="http://schemas.microsoft.com/office/powerpoint/2010/main" val="369344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p:txBody>
          <a:bodyPr/>
          <a:lstStyle>
            <a:lvl1pPr>
              <a:defRPr b="1"/>
            </a:lvl1pPr>
          </a:lstStyle>
          <a:p>
            <a:pPr>
              <a:defRPr/>
            </a:pPr>
            <a:endParaRPr lang="fr-FR"/>
          </a:p>
        </p:txBody>
      </p:sp>
      <p:sp>
        <p:nvSpPr>
          <p:cNvPr id="6" name="Footer Placeholder 5"/>
          <p:cNvSpPr>
            <a:spLocks noGrp="1" noChangeArrowheads="1"/>
          </p:cNvSpPr>
          <p:nvPr>
            <p:ph type="ftr" sz="quarter" idx="11"/>
          </p:nvPr>
        </p:nvSpPr>
        <p:spPr/>
        <p:txBody>
          <a:bodyPr/>
          <a:lstStyle>
            <a:lvl1pPr>
              <a:defRPr b="1"/>
            </a:lvl1pPr>
          </a:lstStyle>
          <a:p>
            <a:pPr>
              <a:defRPr/>
            </a:pPr>
            <a:endParaRPr lang="fr-FR"/>
          </a:p>
        </p:txBody>
      </p:sp>
      <p:sp>
        <p:nvSpPr>
          <p:cNvPr id="7" name="Slide Number Placeholder 6"/>
          <p:cNvSpPr>
            <a:spLocks noGrp="1" noChangeArrowheads="1"/>
          </p:cNvSpPr>
          <p:nvPr>
            <p:ph type="sldNum" sz="quarter" idx="12"/>
          </p:nvPr>
        </p:nvSpPr>
        <p:spPr/>
        <p:txBody>
          <a:bodyPr/>
          <a:lstStyle>
            <a:lvl1pPr>
              <a:defRPr b="1"/>
            </a:lvl1pPr>
          </a:lstStyle>
          <a:p>
            <a:fld id="{108C83ED-C3FB-48F9-8DE4-3F8737666C37}" type="slidenum">
              <a:rPr lang="en-US" altLang="en-US"/>
              <a:pPr/>
              <a:t>‹#›</a:t>
            </a:fld>
            <a:endParaRPr lang="en-US" altLang="en-US"/>
          </a:p>
        </p:txBody>
      </p:sp>
    </p:spTree>
    <p:extLst>
      <p:ext uri="{BB962C8B-B14F-4D97-AF65-F5344CB8AC3E}">
        <p14:creationId xmlns:p14="http://schemas.microsoft.com/office/powerpoint/2010/main" val="303597339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b="1"/>
            </a:lvl1pPr>
          </a:lstStyle>
          <a:p>
            <a:pPr>
              <a:defRPr/>
            </a:pPr>
            <a:endParaRPr lang="fr-FR"/>
          </a:p>
        </p:txBody>
      </p:sp>
      <p:sp>
        <p:nvSpPr>
          <p:cNvPr id="5" name="Rectangle 5"/>
          <p:cNvSpPr>
            <a:spLocks noGrp="1" noChangeArrowheads="1"/>
          </p:cNvSpPr>
          <p:nvPr>
            <p:ph type="ftr" sz="quarter" idx="11"/>
          </p:nvPr>
        </p:nvSpPr>
        <p:spPr/>
        <p:txBody>
          <a:bodyPr/>
          <a:lstStyle>
            <a:lvl1pPr>
              <a:defRPr b="1"/>
            </a:lvl1pPr>
          </a:lstStyle>
          <a:p>
            <a:pPr>
              <a:defRPr/>
            </a:pPr>
            <a:endParaRPr lang="fr-FR"/>
          </a:p>
        </p:txBody>
      </p:sp>
      <p:sp>
        <p:nvSpPr>
          <p:cNvPr id="6" name="Rectangle 6"/>
          <p:cNvSpPr>
            <a:spLocks noGrp="1" noChangeArrowheads="1"/>
          </p:cNvSpPr>
          <p:nvPr>
            <p:ph type="sldNum" sz="quarter" idx="12"/>
          </p:nvPr>
        </p:nvSpPr>
        <p:spPr/>
        <p:txBody>
          <a:bodyPr/>
          <a:lstStyle>
            <a:lvl1pPr>
              <a:defRPr b="1"/>
            </a:lvl1pPr>
          </a:lstStyle>
          <a:p>
            <a:fld id="{19EF8A8B-E8D7-455F-8B90-FD6659F6736C}" type="slidenum">
              <a:rPr lang="en-US" altLang="en-US"/>
              <a:pPr/>
              <a:t>‹#›</a:t>
            </a:fld>
            <a:endParaRPr lang="en-US" altLang="en-US"/>
          </a:p>
        </p:txBody>
      </p:sp>
    </p:spTree>
    <p:extLst>
      <p:ext uri="{BB962C8B-B14F-4D97-AF65-F5344CB8AC3E}">
        <p14:creationId xmlns:p14="http://schemas.microsoft.com/office/powerpoint/2010/main" val="7370336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381000"/>
            <a:ext cx="27432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381000"/>
            <a:ext cx="80264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b="1"/>
            </a:lvl1pPr>
          </a:lstStyle>
          <a:p>
            <a:pPr>
              <a:defRPr/>
            </a:pPr>
            <a:endParaRPr lang="fr-FR"/>
          </a:p>
        </p:txBody>
      </p:sp>
      <p:sp>
        <p:nvSpPr>
          <p:cNvPr id="5" name="Rectangle 5"/>
          <p:cNvSpPr>
            <a:spLocks noGrp="1" noChangeArrowheads="1"/>
          </p:cNvSpPr>
          <p:nvPr>
            <p:ph type="ftr" sz="quarter" idx="11"/>
          </p:nvPr>
        </p:nvSpPr>
        <p:spPr/>
        <p:txBody>
          <a:bodyPr/>
          <a:lstStyle>
            <a:lvl1pPr>
              <a:defRPr b="1"/>
            </a:lvl1pPr>
          </a:lstStyle>
          <a:p>
            <a:pPr>
              <a:defRPr/>
            </a:pPr>
            <a:endParaRPr lang="fr-FR"/>
          </a:p>
        </p:txBody>
      </p:sp>
      <p:sp>
        <p:nvSpPr>
          <p:cNvPr id="6" name="Rectangle 6"/>
          <p:cNvSpPr>
            <a:spLocks noGrp="1" noChangeArrowheads="1"/>
          </p:cNvSpPr>
          <p:nvPr>
            <p:ph type="sldNum" sz="quarter" idx="12"/>
          </p:nvPr>
        </p:nvSpPr>
        <p:spPr/>
        <p:txBody>
          <a:bodyPr/>
          <a:lstStyle>
            <a:lvl1pPr>
              <a:defRPr b="1"/>
            </a:lvl1pPr>
          </a:lstStyle>
          <a:p>
            <a:fld id="{A56B900D-EE21-4650-AA38-04D28DFF7D30}" type="slidenum">
              <a:rPr lang="en-US" altLang="en-US"/>
              <a:pPr/>
              <a:t>‹#›</a:t>
            </a:fld>
            <a:endParaRPr lang="en-US" altLang="en-US"/>
          </a:p>
        </p:txBody>
      </p:sp>
    </p:spTree>
    <p:extLst>
      <p:ext uri="{BB962C8B-B14F-4D97-AF65-F5344CB8AC3E}">
        <p14:creationId xmlns:p14="http://schemas.microsoft.com/office/powerpoint/2010/main" val="32372017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AndTwoObj" preserve="1">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381000"/>
            <a:ext cx="10972800" cy="1371600"/>
          </a:xfrm>
        </p:spPr>
        <p:txBody>
          <a:bodyPr/>
          <a:lstStyle/>
          <a:p>
            <a:r>
              <a:rPr lang="fr-FR"/>
              <a:t>Cliquez pour modifier le style du titre</a:t>
            </a:r>
          </a:p>
        </p:txBody>
      </p:sp>
      <p:sp>
        <p:nvSpPr>
          <p:cNvPr id="3" name="Espace réservé du contenu 2"/>
          <p:cNvSpPr>
            <a:spLocks noGrp="1"/>
          </p:cNvSpPr>
          <p:nvPr>
            <p:ph sz="half" idx="1"/>
          </p:nvPr>
        </p:nvSpPr>
        <p:spPr>
          <a:xfrm>
            <a:off x="609600" y="1981200"/>
            <a:ext cx="5384800" cy="41148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6197600" y="1981200"/>
            <a:ext cx="5384800" cy="1981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6197600" y="4114800"/>
            <a:ext cx="5384800" cy="1981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4"/>
          <p:cNvSpPr>
            <a:spLocks noGrp="1" noChangeArrowheads="1"/>
          </p:cNvSpPr>
          <p:nvPr>
            <p:ph type="dt" sz="half" idx="10"/>
          </p:nvPr>
        </p:nvSpPr>
        <p:spPr/>
        <p:txBody>
          <a:bodyPr/>
          <a:lstStyle>
            <a:lvl1pPr>
              <a:defRPr b="1"/>
            </a:lvl1pPr>
          </a:lstStyle>
          <a:p>
            <a:pPr>
              <a:defRPr/>
            </a:pPr>
            <a:endParaRPr lang="fr-FR"/>
          </a:p>
        </p:txBody>
      </p:sp>
      <p:sp>
        <p:nvSpPr>
          <p:cNvPr id="7" name="Rectangle 5"/>
          <p:cNvSpPr>
            <a:spLocks noGrp="1" noChangeArrowheads="1"/>
          </p:cNvSpPr>
          <p:nvPr>
            <p:ph type="ftr" sz="quarter" idx="11"/>
          </p:nvPr>
        </p:nvSpPr>
        <p:spPr/>
        <p:txBody>
          <a:bodyPr/>
          <a:lstStyle>
            <a:lvl1pPr>
              <a:defRPr b="1"/>
            </a:lvl1pPr>
          </a:lstStyle>
          <a:p>
            <a:pPr>
              <a:defRPr/>
            </a:pPr>
            <a:endParaRPr lang="fr-FR"/>
          </a:p>
        </p:txBody>
      </p:sp>
      <p:sp>
        <p:nvSpPr>
          <p:cNvPr id="8" name="Rectangle 6"/>
          <p:cNvSpPr>
            <a:spLocks noGrp="1" noChangeArrowheads="1"/>
          </p:cNvSpPr>
          <p:nvPr>
            <p:ph type="sldNum" sz="quarter" idx="12"/>
          </p:nvPr>
        </p:nvSpPr>
        <p:spPr/>
        <p:txBody>
          <a:bodyPr/>
          <a:lstStyle>
            <a:lvl1pPr>
              <a:defRPr b="1"/>
            </a:lvl1pPr>
          </a:lstStyle>
          <a:p>
            <a:fld id="{8BE5453C-2A7A-492B-B6AE-931FDB29DBC7}" type="slidenum">
              <a:rPr lang="en-US" altLang="en-US"/>
              <a:pPr/>
              <a:t>‹#›</a:t>
            </a:fld>
            <a:endParaRPr lang="en-US" altLang="en-US"/>
          </a:p>
        </p:txBody>
      </p:sp>
    </p:spTree>
    <p:extLst>
      <p:ext uri="{BB962C8B-B14F-4D97-AF65-F5344CB8AC3E}">
        <p14:creationId xmlns:p14="http://schemas.microsoft.com/office/powerpoint/2010/main" val="28069103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60A5EDF7-CFE8-42E5-AE60-E7069B11CB4D}" type="slidenum">
              <a:rPr lang="en-US" altLang="en-US"/>
              <a:pPr/>
              <a:t>‹#›</a:t>
            </a:fld>
            <a:endParaRPr lang="en-US" altLang="en-US"/>
          </a:p>
        </p:txBody>
      </p:sp>
    </p:spTree>
    <p:extLst>
      <p:ext uri="{BB962C8B-B14F-4D97-AF65-F5344CB8AC3E}">
        <p14:creationId xmlns:p14="http://schemas.microsoft.com/office/powerpoint/2010/main" val="3140771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9C5B67E-16AA-41CE-9A87-F252F5302C18}" type="datetimeFigureOut">
              <a:rPr lang="en-US" smtClean="0"/>
              <a:t>25/11/2018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21692122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E0A26574-6BCC-4856-B5A8-49F025F3D629}" type="slidenum">
              <a:rPr lang="en-US" altLang="en-US"/>
              <a:pPr/>
              <a:t>‹#›</a:t>
            </a:fld>
            <a:endParaRPr lang="en-US" altLang="en-US"/>
          </a:p>
        </p:txBody>
      </p:sp>
    </p:spTree>
    <p:extLst>
      <p:ext uri="{BB962C8B-B14F-4D97-AF65-F5344CB8AC3E}">
        <p14:creationId xmlns:p14="http://schemas.microsoft.com/office/powerpoint/2010/main" val="26108800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0A6C57F8-F726-4A74-8156-82953F4CDA73}" type="slidenum">
              <a:rPr lang="en-US" altLang="en-US"/>
              <a:pPr/>
              <a:t>‹#›</a:t>
            </a:fld>
            <a:endParaRPr lang="en-US" altLang="en-US"/>
          </a:p>
        </p:txBody>
      </p:sp>
    </p:spTree>
    <p:extLst>
      <p:ext uri="{BB962C8B-B14F-4D97-AF65-F5344CB8AC3E}">
        <p14:creationId xmlns:p14="http://schemas.microsoft.com/office/powerpoint/2010/main" val="5257957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E628AA7C-5BD4-431B-98E3-44D5CCF4835B}" type="slidenum">
              <a:rPr lang="en-US" altLang="en-US"/>
              <a:pPr/>
              <a:t>‹#›</a:t>
            </a:fld>
            <a:endParaRPr lang="en-US" altLang="en-US"/>
          </a:p>
        </p:txBody>
      </p:sp>
    </p:spTree>
    <p:extLst>
      <p:ext uri="{BB962C8B-B14F-4D97-AF65-F5344CB8AC3E}">
        <p14:creationId xmlns:p14="http://schemas.microsoft.com/office/powerpoint/2010/main" val="2750546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fld id="{502A41B0-B21E-4D66-A1DD-F4D6B508BD27}" type="slidenum">
              <a:rPr lang="en-US" altLang="en-US"/>
              <a:pPr/>
              <a:t>‹#›</a:t>
            </a:fld>
            <a:endParaRPr lang="en-US" altLang="en-US"/>
          </a:p>
        </p:txBody>
      </p:sp>
    </p:spTree>
    <p:extLst>
      <p:ext uri="{BB962C8B-B14F-4D97-AF65-F5344CB8AC3E}">
        <p14:creationId xmlns:p14="http://schemas.microsoft.com/office/powerpoint/2010/main" val="13791332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fld id="{C98B3E45-C917-4E7D-A64D-BF21FFE6F0E8}" type="slidenum">
              <a:rPr lang="en-US" altLang="en-US"/>
              <a:pPr/>
              <a:t>‹#›</a:t>
            </a:fld>
            <a:endParaRPr lang="en-US" altLang="en-US"/>
          </a:p>
        </p:txBody>
      </p:sp>
    </p:spTree>
    <p:extLst>
      <p:ext uri="{BB962C8B-B14F-4D97-AF65-F5344CB8AC3E}">
        <p14:creationId xmlns:p14="http://schemas.microsoft.com/office/powerpoint/2010/main" val="31520062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fld id="{40CFC2CE-2CE9-4C01-9571-7AD0890EC812}" type="slidenum">
              <a:rPr lang="en-US" altLang="en-US"/>
              <a:pPr/>
              <a:t>‹#›</a:t>
            </a:fld>
            <a:endParaRPr lang="en-US" altLang="en-US"/>
          </a:p>
        </p:txBody>
      </p:sp>
    </p:spTree>
    <p:extLst>
      <p:ext uri="{BB962C8B-B14F-4D97-AF65-F5344CB8AC3E}">
        <p14:creationId xmlns:p14="http://schemas.microsoft.com/office/powerpoint/2010/main" val="340354295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F5799D36-F5BB-49FF-A335-0C58DFE9D490}" type="slidenum">
              <a:rPr lang="en-US" altLang="en-US"/>
              <a:pPr/>
              <a:t>‹#›</a:t>
            </a:fld>
            <a:endParaRPr lang="en-US" altLang="en-US"/>
          </a:p>
        </p:txBody>
      </p:sp>
    </p:spTree>
    <p:extLst>
      <p:ext uri="{BB962C8B-B14F-4D97-AF65-F5344CB8AC3E}">
        <p14:creationId xmlns:p14="http://schemas.microsoft.com/office/powerpoint/2010/main" val="3912704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22A54AD5-40C9-4B5C-AA85-93EE8F4F588B}" type="slidenum">
              <a:rPr lang="en-US" altLang="en-US"/>
              <a:pPr/>
              <a:t>‹#›</a:t>
            </a:fld>
            <a:endParaRPr lang="en-US" altLang="en-US"/>
          </a:p>
        </p:txBody>
      </p:sp>
    </p:spTree>
    <p:extLst>
      <p:ext uri="{BB962C8B-B14F-4D97-AF65-F5344CB8AC3E}">
        <p14:creationId xmlns:p14="http://schemas.microsoft.com/office/powerpoint/2010/main" val="40810286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CF52CFDA-11B5-4E48-A59F-6406C3D303EC}" type="slidenum">
              <a:rPr lang="en-US" altLang="en-US"/>
              <a:pPr/>
              <a:t>‹#›</a:t>
            </a:fld>
            <a:endParaRPr lang="en-US" altLang="en-US"/>
          </a:p>
        </p:txBody>
      </p:sp>
    </p:spTree>
    <p:extLst>
      <p:ext uri="{BB962C8B-B14F-4D97-AF65-F5344CB8AC3E}">
        <p14:creationId xmlns:p14="http://schemas.microsoft.com/office/powerpoint/2010/main" val="110140551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0B9378A5-241A-4CC4-BA89-2BF7839649CB}" type="slidenum">
              <a:rPr lang="en-US" altLang="en-US"/>
              <a:pPr/>
              <a:t>‹#›</a:t>
            </a:fld>
            <a:endParaRPr lang="en-US" altLang="en-US"/>
          </a:p>
        </p:txBody>
      </p:sp>
    </p:spTree>
    <p:extLst>
      <p:ext uri="{BB962C8B-B14F-4D97-AF65-F5344CB8AC3E}">
        <p14:creationId xmlns:p14="http://schemas.microsoft.com/office/powerpoint/2010/main" val="3072354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9C5B67E-16AA-41CE-9A87-F252F5302C18}" type="datetimeFigureOut">
              <a:rPr lang="en-US" smtClean="0"/>
              <a:t>25/11/2018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5016178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pic>
        <p:nvPicPr>
          <p:cNvPr id="4" name="Picture 2" descr="logo1a"/>
          <p:cNvPicPr>
            <a:picLocks noChangeAspect="1" noChangeArrowheads="1"/>
          </p:cNvPicPr>
          <p:nvPr/>
        </p:nvPicPr>
        <p:blipFill>
          <a:blip r:embed="rId2">
            <a:extLst>
              <a:ext uri="{28A0092B-C50C-407E-A947-70E740481C1C}">
                <a14:useLocalDpi xmlns:a14="http://schemas.microsoft.com/office/drawing/2010/main" val="0"/>
              </a:ext>
            </a:extLst>
          </a:blip>
          <a:srcRect l="4272" t="6198"/>
          <a:stretch>
            <a:fillRect/>
          </a:stretch>
        </p:blipFill>
        <p:spPr bwMode="auto">
          <a:xfrm>
            <a:off x="2118" y="1"/>
            <a:ext cx="4847167" cy="353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Rectangle 3"/>
          <p:cNvSpPr>
            <a:spLocks noGrp="1" noChangeArrowheads="1"/>
          </p:cNvSpPr>
          <p:nvPr>
            <p:ph type="ctrTitle"/>
          </p:nvPr>
        </p:nvSpPr>
        <p:spPr>
          <a:xfrm>
            <a:off x="624418" y="3500439"/>
            <a:ext cx="11036300" cy="2016125"/>
          </a:xfrm>
        </p:spPr>
        <p:txBody>
          <a:bodyPr lIns="91440" tIns="45720" rIns="91440" bIns="45720" anchor="t"/>
          <a:lstStyle>
            <a:lvl1pPr>
              <a:defRPr/>
            </a:lvl1pPr>
          </a:lstStyle>
          <a:p>
            <a:r>
              <a:rPr lang="en-GB"/>
              <a:t>Click to edit Master title style</a:t>
            </a:r>
          </a:p>
        </p:txBody>
      </p:sp>
      <p:sp>
        <p:nvSpPr>
          <p:cNvPr id="44036" name="Rectangle 4"/>
          <p:cNvSpPr>
            <a:spLocks noGrp="1" noChangeArrowheads="1"/>
          </p:cNvSpPr>
          <p:nvPr>
            <p:ph type="subTitle" idx="1"/>
          </p:nvPr>
        </p:nvSpPr>
        <p:spPr>
          <a:xfrm>
            <a:off x="3325284" y="5876926"/>
            <a:ext cx="8534400" cy="720725"/>
          </a:xfrm>
        </p:spPr>
        <p:txBody>
          <a:bodyPr lIns="91440" tIns="45720" rIns="91440" bIns="45720"/>
          <a:lstStyle>
            <a:lvl1pPr marL="0" indent="0" algn="ctr">
              <a:buFont typeface="Wingdings" pitchFamily="2" charset="2"/>
              <a:buNone/>
              <a:defRPr/>
            </a:lvl1pPr>
          </a:lstStyle>
          <a:p>
            <a:r>
              <a:rPr lang="en-GB"/>
              <a:t>Click to edit Master subtitle style</a:t>
            </a:r>
          </a:p>
        </p:txBody>
      </p:sp>
    </p:spTree>
    <p:extLst>
      <p:ext uri="{BB962C8B-B14F-4D97-AF65-F5344CB8AC3E}">
        <p14:creationId xmlns:p14="http://schemas.microsoft.com/office/powerpoint/2010/main" val="3659333656"/>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ftr" sz="quarter" idx="10"/>
          </p:nvPr>
        </p:nvSpPr>
        <p:spPr>
          <a:ln/>
        </p:spPr>
        <p:txBody>
          <a:bodyPr/>
          <a:lstStyle>
            <a:lvl1pPr>
              <a:defRPr/>
            </a:lvl1pPr>
          </a:lstStyle>
          <a:p>
            <a:pPr>
              <a:defRPr/>
            </a:pPr>
            <a:endParaRPr lang="en-GB"/>
          </a:p>
        </p:txBody>
      </p:sp>
      <p:sp>
        <p:nvSpPr>
          <p:cNvPr id="5" name="Rectangle 5"/>
          <p:cNvSpPr>
            <a:spLocks noGrp="1" noChangeArrowheads="1"/>
          </p:cNvSpPr>
          <p:nvPr>
            <p:ph type="sldNum" sz="quarter" idx="11"/>
          </p:nvPr>
        </p:nvSpPr>
        <p:spPr>
          <a:ln/>
        </p:spPr>
        <p:txBody>
          <a:bodyPr/>
          <a:lstStyle>
            <a:lvl1pPr>
              <a:defRPr/>
            </a:lvl1pPr>
          </a:lstStyle>
          <a:p>
            <a:fld id="{8F20BE02-5A02-46EB-A05E-9116C5729257}" type="slidenum">
              <a:rPr lang="en-GB" altLang="en-US"/>
              <a:pPr/>
              <a:t>‹#›</a:t>
            </a:fld>
            <a:endParaRPr lang="en-GB" altLang="en-US"/>
          </a:p>
        </p:txBody>
      </p:sp>
    </p:spTree>
    <p:extLst>
      <p:ext uri="{BB962C8B-B14F-4D97-AF65-F5344CB8AC3E}">
        <p14:creationId xmlns:p14="http://schemas.microsoft.com/office/powerpoint/2010/main" val="791622364"/>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endParaRPr lang="en-GB"/>
          </a:p>
        </p:txBody>
      </p:sp>
      <p:sp>
        <p:nvSpPr>
          <p:cNvPr id="5" name="Rectangle 5"/>
          <p:cNvSpPr>
            <a:spLocks noGrp="1" noChangeArrowheads="1"/>
          </p:cNvSpPr>
          <p:nvPr>
            <p:ph type="sldNum" sz="quarter" idx="11"/>
          </p:nvPr>
        </p:nvSpPr>
        <p:spPr>
          <a:ln/>
        </p:spPr>
        <p:txBody>
          <a:bodyPr/>
          <a:lstStyle>
            <a:lvl1pPr>
              <a:defRPr/>
            </a:lvl1pPr>
          </a:lstStyle>
          <a:p>
            <a:fld id="{A19A2773-3AA2-4D2D-AA97-0555D9F99606}" type="slidenum">
              <a:rPr lang="en-GB" altLang="en-US"/>
              <a:pPr/>
              <a:t>‹#›</a:t>
            </a:fld>
            <a:endParaRPr lang="en-GB" altLang="en-US"/>
          </a:p>
        </p:txBody>
      </p:sp>
    </p:spTree>
    <p:extLst>
      <p:ext uri="{BB962C8B-B14F-4D97-AF65-F5344CB8AC3E}">
        <p14:creationId xmlns:p14="http://schemas.microsoft.com/office/powerpoint/2010/main" val="3895463704"/>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71132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1132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ftr" sz="quarter" idx="10"/>
          </p:nvPr>
        </p:nvSpPr>
        <p:spPr>
          <a:ln/>
        </p:spPr>
        <p:txBody>
          <a:bodyPr/>
          <a:lstStyle>
            <a:lvl1pPr>
              <a:defRPr/>
            </a:lvl1pPr>
          </a:lstStyle>
          <a:p>
            <a:pPr>
              <a:defRPr/>
            </a:pPr>
            <a:endParaRPr lang="en-GB"/>
          </a:p>
        </p:txBody>
      </p:sp>
      <p:sp>
        <p:nvSpPr>
          <p:cNvPr id="6" name="Rectangle 5"/>
          <p:cNvSpPr>
            <a:spLocks noGrp="1" noChangeArrowheads="1"/>
          </p:cNvSpPr>
          <p:nvPr>
            <p:ph type="sldNum" sz="quarter" idx="11"/>
          </p:nvPr>
        </p:nvSpPr>
        <p:spPr>
          <a:ln/>
        </p:spPr>
        <p:txBody>
          <a:bodyPr/>
          <a:lstStyle>
            <a:lvl1pPr>
              <a:defRPr/>
            </a:lvl1pPr>
          </a:lstStyle>
          <a:p>
            <a:fld id="{CA45F06C-A2DB-4A7A-8209-74429E388078}" type="slidenum">
              <a:rPr lang="en-GB" altLang="en-US"/>
              <a:pPr/>
              <a:t>‹#›</a:t>
            </a:fld>
            <a:endParaRPr lang="en-GB" altLang="en-US"/>
          </a:p>
        </p:txBody>
      </p:sp>
    </p:spTree>
    <p:extLst>
      <p:ext uri="{BB962C8B-B14F-4D97-AF65-F5344CB8AC3E}">
        <p14:creationId xmlns:p14="http://schemas.microsoft.com/office/powerpoint/2010/main" val="2327967608"/>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ftr" sz="quarter" idx="10"/>
          </p:nvPr>
        </p:nvSpPr>
        <p:spPr>
          <a:ln/>
        </p:spPr>
        <p:txBody>
          <a:bodyPr/>
          <a:lstStyle>
            <a:lvl1pPr>
              <a:defRPr/>
            </a:lvl1pPr>
          </a:lstStyle>
          <a:p>
            <a:pPr>
              <a:defRPr/>
            </a:pPr>
            <a:endParaRPr lang="en-GB"/>
          </a:p>
        </p:txBody>
      </p:sp>
      <p:sp>
        <p:nvSpPr>
          <p:cNvPr id="8" name="Rectangle 5"/>
          <p:cNvSpPr>
            <a:spLocks noGrp="1" noChangeArrowheads="1"/>
          </p:cNvSpPr>
          <p:nvPr>
            <p:ph type="sldNum" sz="quarter" idx="11"/>
          </p:nvPr>
        </p:nvSpPr>
        <p:spPr>
          <a:ln/>
        </p:spPr>
        <p:txBody>
          <a:bodyPr/>
          <a:lstStyle>
            <a:lvl1pPr>
              <a:defRPr/>
            </a:lvl1pPr>
          </a:lstStyle>
          <a:p>
            <a:fld id="{47236ED9-F2AD-401C-8680-3915A9933F63}" type="slidenum">
              <a:rPr lang="en-GB" altLang="en-US"/>
              <a:pPr/>
              <a:t>‹#›</a:t>
            </a:fld>
            <a:endParaRPr lang="en-GB" altLang="en-US"/>
          </a:p>
        </p:txBody>
      </p:sp>
    </p:spTree>
    <p:extLst>
      <p:ext uri="{BB962C8B-B14F-4D97-AF65-F5344CB8AC3E}">
        <p14:creationId xmlns:p14="http://schemas.microsoft.com/office/powerpoint/2010/main" val="249650441"/>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ftr" sz="quarter" idx="10"/>
          </p:nvPr>
        </p:nvSpPr>
        <p:spPr>
          <a:ln/>
        </p:spPr>
        <p:txBody>
          <a:bodyPr/>
          <a:lstStyle>
            <a:lvl1pPr>
              <a:defRPr/>
            </a:lvl1pPr>
          </a:lstStyle>
          <a:p>
            <a:pPr>
              <a:defRPr/>
            </a:pPr>
            <a:endParaRPr lang="en-GB"/>
          </a:p>
        </p:txBody>
      </p:sp>
      <p:sp>
        <p:nvSpPr>
          <p:cNvPr id="4" name="Rectangle 5"/>
          <p:cNvSpPr>
            <a:spLocks noGrp="1" noChangeArrowheads="1"/>
          </p:cNvSpPr>
          <p:nvPr>
            <p:ph type="sldNum" sz="quarter" idx="11"/>
          </p:nvPr>
        </p:nvSpPr>
        <p:spPr>
          <a:ln/>
        </p:spPr>
        <p:txBody>
          <a:bodyPr/>
          <a:lstStyle>
            <a:lvl1pPr>
              <a:defRPr/>
            </a:lvl1pPr>
          </a:lstStyle>
          <a:p>
            <a:fld id="{DFDC4CD6-38E0-4FD1-AB51-3E3D2B3C0284}" type="slidenum">
              <a:rPr lang="en-GB" altLang="en-US"/>
              <a:pPr/>
              <a:t>‹#›</a:t>
            </a:fld>
            <a:endParaRPr lang="en-GB" altLang="en-US"/>
          </a:p>
        </p:txBody>
      </p:sp>
    </p:spTree>
    <p:extLst>
      <p:ext uri="{BB962C8B-B14F-4D97-AF65-F5344CB8AC3E}">
        <p14:creationId xmlns:p14="http://schemas.microsoft.com/office/powerpoint/2010/main" val="2969754150"/>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endParaRPr lang="en-GB"/>
          </a:p>
        </p:txBody>
      </p:sp>
      <p:sp>
        <p:nvSpPr>
          <p:cNvPr id="3" name="Rectangle 5"/>
          <p:cNvSpPr>
            <a:spLocks noGrp="1" noChangeArrowheads="1"/>
          </p:cNvSpPr>
          <p:nvPr>
            <p:ph type="sldNum" sz="quarter" idx="11"/>
          </p:nvPr>
        </p:nvSpPr>
        <p:spPr>
          <a:ln/>
        </p:spPr>
        <p:txBody>
          <a:bodyPr/>
          <a:lstStyle>
            <a:lvl1pPr>
              <a:defRPr/>
            </a:lvl1pPr>
          </a:lstStyle>
          <a:p>
            <a:fld id="{B8A05661-2848-42F4-8B6E-BF60A367D138}" type="slidenum">
              <a:rPr lang="en-GB" altLang="en-US"/>
              <a:pPr/>
              <a:t>‹#›</a:t>
            </a:fld>
            <a:endParaRPr lang="en-GB" altLang="en-US"/>
          </a:p>
        </p:txBody>
      </p:sp>
    </p:spTree>
    <p:extLst>
      <p:ext uri="{BB962C8B-B14F-4D97-AF65-F5344CB8AC3E}">
        <p14:creationId xmlns:p14="http://schemas.microsoft.com/office/powerpoint/2010/main" val="3034343349"/>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endParaRPr lang="en-GB"/>
          </a:p>
        </p:txBody>
      </p:sp>
      <p:sp>
        <p:nvSpPr>
          <p:cNvPr id="6" name="Rectangle 5"/>
          <p:cNvSpPr>
            <a:spLocks noGrp="1" noChangeArrowheads="1"/>
          </p:cNvSpPr>
          <p:nvPr>
            <p:ph type="sldNum" sz="quarter" idx="11"/>
          </p:nvPr>
        </p:nvSpPr>
        <p:spPr>
          <a:ln/>
        </p:spPr>
        <p:txBody>
          <a:bodyPr/>
          <a:lstStyle>
            <a:lvl1pPr>
              <a:defRPr/>
            </a:lvl1pPr>
          </a:lstStyle>
          <a:p>
            <a:fld id="{9590C465-B7BF-4D3B-A236-A9F97D11FA63}" type="slidenum">
              <a:rPr lang="en-GB" altLang="en-US"/>
              <a:pPr/>
              <a:t>‹#›</a:t>
            </a:fld>
            <a:endParaRPr lang="en-GB" altLang="en-US"/>
          </a:p>
        </p:txBody>
      </p:sp>
    </p:spTree>
    <p:extLst>
      <p:ext uri="{BB962C8B-B14F-4D97-AF65-F5344CB8AC3E}">
        <p14:creationId xmlns:p14="http://schemas.microsoft.com/office/powerpoint/2010/main" val="1311623817"/>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endParaRPr lang="en-GB"/>
          </a:p>
        </p:txBody>
      </p:sp>
      <p:sp>
        <p:nvSpPr>
          <p:cNvPr id="6" name="Rectangle 5"/>
          <p:cNvSpPr>
            <a:spLocks noGrp="1" noChangeArrowheads="1"/>
          </p:cNvSpPr>
          <p:nvPr>
            <p:ph type="sldNum" sz="quarter" idx="11"/>
          </p:nvPr>
        </p:nvSpPr>
        <p:spPr>
          <a:ln/>
        </p:spPr>
        <p:txBody>
          <a:bodyPr/>
          <a:lstStyle>
            <a:lvl1pPr>
              <a:defRPr/>
            </a:lvl1pPr>
          </a:lstStyle>
          <a:p>
            <a:fld id="{CBEBC202-6E04-48F6-AE30-81598605D5E7}" type="slidenum">
              <a:rPr lang="en-GB" altLang="en-US"/>
              <a:pPr/>
              <a:t>‹#›</a:t>
            </a:fld>
            <a:endParaRPr lang="en-GB" altLang="en-US"/>
          </a:p>
        </p:txBody>
      </p:sp>
    </p:spTree>
    <p:extLst>
      <p:ext uri="{BB962C8B-B14F-4D97-AF65-F5344CB8AC3E}">
        <p14:creationId xmlns:p14="http://schemas.microsoft.com/office/powerpoint/2010/main" val="3099846635"/>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ftr" sz="quarter" idx="10"/>
          </p:nvPr>
        </p:nvSpPr>
        <p:spPr>
          <a:ln/>
        </p:spPr>
        <p:txBody>
          <a:bodyPr/>
          <a:lstStyle>
            <a:lvl1pPr>
              <a:defRPr/>
            </a:lvl1pPr>
          </a:lstStyle>
          <a:p>
            <a:pPr>
              <a:defRPr/>
            </a:pPr>
            <a:endParaRPr lang="en-GB"/>
          </a:p>
        </p:txBody>
      </p:sp>
      <p:sp>
        <p:nvSpPr>
          <p:cNvPr id="5" name="Rectangle 5"/>
          <p:cNvSpPr>
            <a:spLocks noGrp="1" noChangeArrowheads="1"/>
          </p:cNvSpPr>
          <p:nvPr>
            <p:ph type="sldNum" sz="quarter" idx="11"/>
          </p:nvPr>
        </p:nvSpPr>
        <p:spPr>
          <a:ln/>
        </p:spPr>
        <p:txBody>
          <a:bodyPr/>
          <a:lstStyle>
            <a:lvl1pPr>
              <a:defRPr/>
            </a:lvl1pPr>
          </a:lstStyle>
          <a:p>
            <a:fld id="{64E5EF42-925E-4978-BC69-3A1CF16AAA3E}" type="slidenum">
              <a:rPr lang="en-GB" altLang="en-US"/>
              <a:pPr/>
              <a:t>‹#›</a:t>
            </a:fld>
            <a:endParaRPr lang="en-GB" altLang="en-US"/>
          </a:p>
        </p:txBody>
      </p:sp>
    </p:spTree>
    <p:extLst>
      <p:ext uri="{BB962C8B-B14F-4D97-AF65-F5344CB8AC3E}">
        <p14:creationId xmlns:p14="http://schemas.microsoft.com/office/powerpoint/2010/main" val="319005847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C5B67E-16AA-41CE-9A87-F252F5302C18}" type="datetimeFigureOut">
              <a:rPr lang="en-US" smtClean="0"/>
              <a:t>25/11/2018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320828547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9626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9626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ftr" sz="quarter" idx="10"/>
          </p:nvPr>
        </p:nvSpPr>
        <p:spPr>
          <a:ln/>
        </p:spPr>
        <p:txBody>
          <a:bodyPr/>
          <a:lstStyle>
            <a:lvl1pPr>
              <a:defRPr/>
            </a:lvl1pPr>
          </a:lstStyle>
          <a:p>
            <a:pPr>
              <a:defRPr/>
            </a:pPr>
            <a:endParaRPr lang="en-GB"/>
          </a:p>
        </p:txBody>
      </p:sp>
      <p:sp>
        <p:nvSpPr>
          <p:cNvPr id="5" name="Rectangle 5"/>
          <p:cNvSpPr>
            <a:spLocks noGrp="1" noChangeArrowheads="1"/>
          </p:cNvSpPr>
          <p:nvPr>
            <p:ph type="sldNum" sz="quarter" idx="11"/>
          </p:nvPr>
        </p:nvSpPr>
        <p:spPr>
          <a:ln/>
        </p:spPr>
        <p:txBody>
          <a:bodyPr/>
          <a:lstStyle>
            <a:lvl1pPr>
              <a:defRPr/>
            </a:lvl1pPr>
          </a:lstStyle>
          <a:p>
            <a:fld id="{6BADA1B6-008A-45E1-97ED-249976497D80}" type="slidenum">
              <a:rPr lang="en-GB" altLang="en-US"/>
              <a:pPr/>
              <a:t>‹#›</a:t>
            </a:fld>
            <a:endParaRPr lang="en-GB" altLang="en-US"/>
          </a:p>
        </p:txBody>
      </p:sp>
    </p:spTree>
    <p:extLst>
      <p:ext uri="{BB962C8B-B14F-4D97-AF65-F5344CB8AC3E}">
        <p14:creationId xmlns:p14="http://schemas.microsoft.com/office/powerpoint/2010/main" val="2896711386"/>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58485" y="274638"/>
            <a:ext cx="9323916" cy="1143000"/>
          </a:xfrm>
        </p:spPr>
        <p:txBody>
          <a:bodyPr/>
          <a:lstStyle/>
          <a:p>
            <a:r>
              <a:rPr lang="en-US"/>
              <a:t>Click to edit Master title style</a:t>
            </a:r>
          </a:p>
        </p:txBody>
      </p:sp>
      <p:sp>
        <p:nvSpPr>
          <p:cNvPr id="3" name="Text Placeholder 2"/>
          <p:cNvSpPr>
            <a:spLocks noGrp="1"/>
          </p:cNvSpPr>
          <p:nvPr>
            <p:ph type="body" sz="half" idx="1"/>
          </p:nvPr>
        </p:nvSpPr>
        <p:spPr>
          <a:xfrm>
            <a:off x="609600" y="1711326"/>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11326"/>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ftr" sz="quarter" idx="10"/>
          </p:nvPr>
        </p:nvSpPr>
        <p:spPr>
          <a:ln/>
        </p:spPr>
        <p:txBody>
          <a:bodyPr/>
          <a:lstStyle>
            <a:lvl1pPr>
              <a:defRPr/>
            </a:lvl1pPr>
          </a:lstStyle>
          <a:p>
            <a:pPr>
              <a:defRPr/>
            </a:pPr>
            <a:endParaRPr lang="en-GB"/>
          </a:p>
        </p:txBody>
      </p:sp>
      <p:sp>
        <p:nvSpPr>
          <p:cNvPr id="6" name="Rectangle 5"/>
          <p:cNvSpPr>
            <a:spLocks noGrp="1" noChangeArrowheads="1"/>
          </p:cNvSpPr>
          <p:nvPr>
            <p:ph type="sldNum" sz="quarter" idx="11"/>
          </p:nvPr>
        </p:nvSpPr>
        <p:spPr>
          <a:ln/>
        </p:spPr>
        <p:txBody>
          <a:bodyPr/>
          <a:lstStyle>
            <a:lvl1pPr>
              <a:defRPr/>
            </a:lvl1pPr>
          </a:lstStyle>
          <a:p>
            <a:fld id="{17115750-E365-47A0-A9A0-42A892DC37DC}" type="slidenum">
              <a:rPr lang="en-GB" altLang="en-US"/>
              <a:pPr/>
              <a:t>‹#›</a:t>
            </a:fld>
            <a:endParaRPr lang="en-GB" altLang="en-US"/>
          </a:p>
        </p:txBody>
      </p:sp>
    </p:spTree>
    <p:extLst>
      <p:ext uri="{BB962C8B-B14F-4D97-AF65-F5344CB8AC3E}">
        <p14:creationId xmlns:p14="http://schemas.microsoft.com/office/powerpoint/2010/main" val="3658365579"/>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258485" y="274638"/>
            <a:ext cx="9323916" cy="1143000"/>
          </a:xfrm>
        </p:spPr>
        <p:txBody>
          <a:bodyPr/>
          <a:lstStyle/>
          <a:p>
            <a:r>
              <a:rPr lang="en-US"/>
              <a:t>Click to edit Master title style</a:t>
            </a:r>
          </a:p>
        </p:txBody>
      </p:sp>
      <p:sp>
        <p:nvSpPr>
          <p:cNvPr id="3" name="Text Placeholder 2"/>
          <p:cNvSpPr>
            <a:spLocks noGrp="1"/>
          </p:cNvSpPr>
          <p:nvPr>
            <p:ph type="body" sz="half" idx="1"/>
          </p:nvPr>
        </p:nvSpPr>
        <p:spPr>
          <a:xfrm>
            <a:off x="609600" y="1711326"/>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711325"/>
            <a:ext cx="53848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4049714"/>
            <a:ext cx="53848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ftr" sz="quarter" idx="10"/>
          </p:nvPr>
        </p:nvSpPr>
        <p:spPr>
          <a:ln/>
        </p:spPr>
        <p:txBody>
          <a:bodyPr/>
          <a:lstStyle>
            <a:lvl1pPr>
              <a:defRPr/>
            </a:lvl1pPr>
          </a:lstStyle>
          <a:p>
            <a:pPr>
              <a:defRPr/>
            </a:pPr>
            <a:endParaRPr lang="en-GB"/>
          </a:p>
        </p:txBody>
      </p:sp>
      <p:sp>
        <p:nvSpPr>
          <p:cNvPr id="7" name="Rectangle 5"/>
          <p:cNvSpPr>
            <a:spLocks noGrp="1" noChangeArrowheads="1"/>
          </p:cNvSpPr>
          <p:nvPr>
            <p:ph type="sldNum" sz="quarter" idx="11"/>
          </p:nvPr>
        </p:nvSpPr>
        <p:spPr>
          <a:ln/>
        </p:spPr>
        <p:txBody>
          <a:bodyPr/>
          <a:lstStyle>
            <a:lvl1pPr>
              <a:defRPr/>
            </a:lvl1pPr>
          </a:lstStyle>
          <a:p>
            <a:fld id="{07AD9DC4-3276-442C-9C77-251956F14A01}" type="slidenum">
              <a:rPr lang="en-GB" altLang="en-US"/>
              <a:pPr/>
              <a:t>‹#›</a:t>
            </a:fld>
            <a:endParaRPr lang="en-GB" altLang="en-US"/>
          </a:p>
        </p:txBody>
      </p:sp>
    </p:spTree>
    <p:extLst>
      <p:ext uri="{BB962C8B-B14F-4D97-AF65-F5344CB8AC3E}">
        <p14:creationId xmlns:p14="http://schemas.microsoft.com/office/powerpoint/2010/main" val="2119894091"/>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54"/>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rtl="1">
              <a:defRPr smtClean="0">
                <a:cs typeface="Arial" pitchFamily="34" charset="0"/>
              </a:defRPr>
            </a:lvl1pPr>
          </a:lstStyle>
          <a:p>
            <a:pPr>
              <a:defRPr/>
            </a:pPr>
            <a:fld id="{CEF64A8D-D7E1-449E-A8D7-6F60BA169221}" type="datetime1">
              <a:rPr lang="en-US"/>
              <a:pPr>
                <a:defRPr/>
              </a:pPr>
              <a:t>25/11/2018</a:t>
            </a:fld>
            <a:endParaRPr lang="en-GB"/>
          </a:p>
        </p:txBody>
      </p:sp>
      <p:sp>
        <p:nvSpPr>
          <p:cNvPr id="5" name="Footer Placeholder 4"/>
          <p:cNvSpPr>
            <a:spLocks noGrp="1"/>
          </p:cNvSpPr>
          <p:nvPr>
            <p:ph type="ftr" sz="quarter" idx="11"/>
          </p:nvPr>
        </p:nvSpPr>
        <p:spPr/>
        <p:txBody>
          <a:bodyPr/>
          <a:lstStyle>
            <a:lvl1pPr rtl="1">
              <a:defRPr>
                <a:cs typeface="Arial"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rtl="1">
              <a:defRPr>
                <a:cs typeface="Arial" pitchFamily="34" charset="0"/>
              </a:defRPr>
            </a:lvl1pPr>
          </a:lstStyle>
          <a:p>
            <a:pPr>
              <a:defRPr/>
            </a:pPr>
            <a:fld id="{8270B731-8AE0-4570-8175-CE405C9BE32A}" type="slidenum">
              <a:rPr lang="en-GB"/>
              <a:pPr>
                <a:defRPr/>
              </a:pPr>
              <a:t>‹#›</a:t>
            </a:fld>
            <a:endParaRPr lang="en-GB"/>
          </a:p>
        </p:txBody>
      </p:sp>
    </p:spTree>
    <p:extLst>
      <p:ext uri="{BB962C8B-B14F-4D97-AF65-F5344CB8AC3E}">
        <p14:creationId xmlns:p14="http://schemas.microsoft.com/office/powerpoint/2010/main" val="210222994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rtl="1">
              <a:defRPr smtClean="0">
                <a:cs typeface="Arial" pitchFamily="34" charset="0"/>
              </a:defRPr>
            </a:lvl1pPr>
          </a:lstStyle>
          <a:p>
            <a:pPr>
              <a:defRPr/>
            </a:pPr>
            <a:fld id="{4E94F141-6F4F-4E0E-99CF-527923D28EB4}" type="datetime1">
              <a:rPr lang="en-US"/>
              <a:pPr>
                <a:defRPr/>
              </a:pPr>
              <a:t>25/11/2018</a:t>
            </a:fld>
            <a:endParaRPr lang="en-GB"/>
          </a:p>
        </p:txBody>
      </p:sp>
      <p:sp>
        <p:nvSpPr>
          <p:cNvPr id="5" name="Footer Placeholder 4"/>
          <p:cNvSpPr>
            <a:spLocks noGrp="1"/>
          </p:cNvSpPr>
          <p:nvPr>
            <p:ph type="ftr" sz="quarter" idx="11"/>
          </p:nvPr>
        </p:nvSpPr>
        <p:spPr/>
        <p:txBody>
          <a:bodyPr/>
          <a:lstStyle>
            <a:lvl1pPr rtl="1">
              <a:defRPr>
                <a:cs typeface="Arial"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rtl="1">
              <a:defRPr>
                <a:cs typeface="Arial" pitchFamily="34" charset="0"/>
              </a:defRPr>
            </a:lvl1pPr>
          </a:lstStyle>
          <a:p>
            <a:pPr>
              <a:defRPr/>
            </a:pPr>
            <a:fld id="{544CC7A0-9F81-42CD-9384-CA3B94447BCC}" type="slidenum">
              <a:rPr lang="en-GB"/>
              <a:pPr>
                <a:defRPr/>
              </a:pPr>
              <a:t>‹#›</a:t>
            </a:fld>
            <a:endParaRPr lang="en-GB"/>
          </a:p>
        </p:txBody>
      </p:sp>
    </p:spTree>
    <p:extLst>
      <p:ext uri="{BB962C8B-B14F-4D97-AF65-F5344CB8AC3E}">
        <p14:creationId xmlns:p14="http://schemas.microsoft.com/office/powerpoint/2010/main" val="281621726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29"/>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rtl="1">
              <a:defRPr smtClean="0">
                <a:cs typeface="Arial" pitchFamily="34" charset="0"/>
              </a:defRPr>
            </a:lvl1pPr>
          </a:lstStyle>
          <a:p>
            <a:pPr>
              <a:defRPr/>
            </a:pPr>
            <a:fld id="{586CCE4D-1DF1-4B1C-B178-F515BB582F47}" type="datetime1">
              <a:rPr lang="en-US"/>
              <a:pPr>
                <a:defRPr/>
              </a:pPr>
              <a:t>25/11/2018</a:t>
            </a:fld>
            <a:endParaRPr lang="en-GB"/>
          </a:p>
        </p:txBody>
      </p:sp>
      <p:sp>
        <p:nvSpPr>
          <p:cNvPr id="5" name="Footer Placeholder 4"/>
          <p:cNvSpPr>
            <a:spLocks noGrp="1"/>
          </p:cNvSpPr>
          <p:nvPr>
            <p:ph type="ftr" sz="quarter" idx="11"/>
          </p:nvPr>
        </p:nvSpPr>
        <p:spPr/>
        <p:txBody>
          <a:bodyPr/>
          <a:lstStyle>
            <a:lvl1pPr rtl="1">
              <a:defRPr>
                <a:cs typeface="Arial"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rtl="1">
              <a:defRPr>
                <a:cs typeface="Arial" pitchFamily="34" charset="0"/>
              </a:defRPr>
            </a:lvl1pPr>
          </a:lstStyle>
          <a:p>
            <a:pPr>
              <a:defRPr/>
            </a:pPr>
            <a:fld id="{BE1A9CA2-4B1A-4E1C-92F1-16BE59B1E194}" type="slidenum">
              <a:rPr lang="en-GB"/>
              <a:pPr>
                <a:defRPr/>
              </a:pPr>
              <a:t>‹#›</a:t>
            </a:fld>
            <a:endParaRPr lang="en-GB"/>
          </a:p>
        </p:txBody>
      </p:sp>
    </p:spTree>
    <p:extLst>
      <p:ext uri="{BB962C8B-B14F-4D97-AF65-F5344CB8AC3E}">
        <p14:creationId xmlns:p14="http://schemas.microsoft.com/office/powerpoint/2010/main" val="100569040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rtl="1">
              <a:defRPr smtClean="0">
                <a:cs typeface="Arial" pitchFamily="34" charset="0"/>
              </a:defRPr>
            </a:lvl1pPr>
          </a:lstStyle>
          <a:p>
            <a:pPr>
              <a:defRPr/>
            </a:pPr>
            <a:fld id="{2D2B810A-DC66-4BBB-8F96-EE80BD02A2B2}" type="datetime1">
              <a:rPr lang="en-US"/>
              <a:pPr>
                <a:defRPr/>
              </a:pPr>
              <a:t>25/11/2018</a:t>
            </a:fld>
            <a:endParaRPr lang="en-GB"/>
          </a:p>
        </p:txBody>
      </p:sp>
      <p:sp>
        <p:nvSpPr>
          <p:cNvPr id="6" name="Footer Placeholder 4"/>
          <p:cNvSpPr>
            <a:spLocks noGrp="1"/>
          </p:cNvSpPr>
          <p:nvPr>
            <p:ph type="ftr" sz="quarter" idx="11"/>
          </p:nvPr>
        </p:nvSpPr>
        <p:spPr/>
        <p:txBody>
          <a:bodyPr/>
          <a:lstStyle>
            <a:lvl1pPr rtl="1">
              <a:defRPr>
                <a:cs typeface="Arial" pitchFamily="34" charset="0"/>
              </a:defRPr>
            </a:lvl1pPr>
          </a:lstStyle>
          <a:p>
            <a:pPr>
              <a:defRPr/>
            </a:pPr>
            <a:endParaRPr lang="en-GB"/>
          </a:p>
        </p:txBody>
      </p:sp>
      <p:sp>
        <p:nvSpPr>
          <p:cNvPr id="7" name="Slide Number Placeholder 5"/>
          <p:cNvSpPr>
            <a:spLocks noGrp="1"/>
          </p:cNvSpPr>
          <p:nvPr>
            <p:ph type="sldNum" sz="quarter" idx="12"/>
          </p:nvPr>
        </p:nvSpPr>
        <p:spPr/>
        <p:txBody>
          <a:bodyPr/>
          <a:lstStyle>
            <a:lvl1pPr rtl="1">
              <a:defRPr>
                <a:cs typeface="Arial" pitchFamily="34" charset="0"/>
              </a:defRPr>
            </a:lvl1pPr>
          </a:lstStyle>
          <a:p>
            <a:pPr>
              <a:defRPr/>
            </a:pPr>
            <a:fld id="{5D9450D3-F9FC-4217-8639-AEE4981E3E54}" type="slidenum">
              <a:rPr lang="en-GB"/>
              <a:pPr>
                <a:defRPr/>
              </a:pPr>
              <a:t>‹#›</a:t>
            </a:fld>
            <a:endParaRPr lang="en-GB"/>
          </a:p>
        </p:txBody>
      </p:sp>
    </p:spTree>
    <p:extLst>
      <p:ext uri="{BB962C8B-B14F-4D97-AF65-F5344CB8AC3E}">
        <p14:creationId xmlns:p14="http://schemas.microsoft.com/office/powerpoint/2010/main" val="336030100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86"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86"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rtl="1">
              <a:defRPr smtClean="0">
                <a:cs typeface="Arial" pitchFamily="34" charset="0"/>
              </a:defRPr>
            </a:lvl1pPr>
          </a:lstStyle>
          <a:p>
            <a:pPr>
              <a:defRPr/>
            </a:pPr>
            <a:fld id="{163C8B10-A68C-40DF-8E64-940B6B855364}" type="datetime1">
              <a:rPr lang="en-US"/>
              <a:pPr>
                <a:defRPr/>
              </a:pPr>
              <a:t>25/11/2018</a:t>
            </a:fld>
            <a:endParaRPr lang="en-GB"/>
          </a:p>
        </p:txBody>
      </p:sp>
      <p:sp>
        <p:nvSpPr>
          <p:cNvPr id="8" name="Footer Placeholder 4"/>
          <p:cNvSpPr>
            <a:spLocks noGrp="1"/>
          </p:cNvSpPr>
          <p:nvPr>
            <p:ph type="ftr" sz="quarter" idx="11"/>
          </p:nvPr>
        </p:nvSpPr>
        <p:spPr/>
        <p:txBody>
          <a:bodyPr/>
          <a:lstStyle>
            <a:lvl1pPr rtl="1">
              <a:defRPr>
                <a:cs typeface="Arial" pitchFamily="34" charset="0"/>
              </a:defRPr>
            </a:lvl1pPr>
          </a:lstStyle>
          <a:p>
            <a:pPr>
              <a:defRPr/>
            </a:pPr>
            <a:endParaRPr lang="en-GB"/>
          </a:p>
        </p:txBody>
      </p:sp>
      <p:sp>
        <p:nvSpPr>
          <p:cNvPr id="9" name="Slide Number Placeholder 5"/>
          <p:cNvSpPr>
            <a:spLocks noGrp="1"/>
          </p:cNvSpPr>
          <p:nvPr>
            <p:ph type="sldNum" sz="quarter" idx="12"/>
          </p:nvPr>
        </p:nvSpPr>
        <p:spPr/>
        <p:txBody>
          <a:bodyPr/>
          <a:lstStyle>
            <a:lvl1pPr rtl="1">
              <a:defRPr>
                <a:cs typeface="Arial" pitchFamily="34" charset="0"/>
              </a:defRPr>
            </a:lvl1pPr>
          </a:lstStyle>
          <a:p>
            <a:pPr>
              <a:defRPr/>
            </a:pPr>
            <a:fld id="{61FA3F59-4C80-4B2F-AAD7-61067A8F4551}" type="slidenum">
              <a:rPr lang="en-GB"/>
              <a:pPr>
                <a:defRPr/>
              </a:pPr>
              <a:t>‹#›</a:t>
            </a:fld>
            <a:endParaRPr lang="en-GB"/>
          </a:p>
        </p:txBody>
      </p:sp>
    </p:spTree>
    <p:extLst>
      <p:ext uri="{BB962C8B-B14F-4D97-AF65-F5344CB8AC3E}">
        <p14:creationId xmlns:p14="http://schemas.microsoft.com/office/powerpoint/2010/main" val="413347557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rtl="1">
              <a:defRPr smtClean="0">
                <a:cs typeface="Arial" pitchFamily="34" charset="0"/>
              </a:defRPr>
            </a:lvl1pPr>
          </a:lstStyle>
          <a:p>
            <a:pPr>
              <a:defRPr/>
            </a:pPr>
            <a:fld id="{3A9A9E62-EF84-4A4E-B6AB-04897E2BB200}" type="datetime1">
              <a:rPr lang="en-US"/>
              <a:pPr>
                <a:defRPr/>
              </a:pPr>
              <a:t>25/11/2018</a:t>
            </a:fld>
            <a:endParaRPr lang="en-GB"/>
          </a:p>
        </p:txBody>
      </p:sp>
      <p:sp>
        <p:nvSpPr>
          <p:cNvPr id="4" name="Footer Placeholder 4"/>
          <p:cNvSpPr>
            <a:spLocks noGrp="1"/>
          </p:cNvSpPr>
          <p:nvPr>
            <p:ph type="ftr" sz="quarter" idx="11"/>
          </p:nvPr>
        </p:nvSpPr>
        <p:spPr/>
        <p:txBody>
          <a:bodyPr/>
          <a:lstStyle>
            <a:lvl1pPr rtl="1">
              <a:defRPr>
                <a:cs typeface="Arial" pitchFamily="34" charset="0"/>
              </a:defRPr>
            </a:lvl1pPr>
          </a:lstStyle>
          <a:p>
            <a:pPr>
              <a:defRPr/>
            </a:pPr>
            <a:endParaRPr lang="en-GB"/>
          </a:p>
        </p:txBody>
      </p:sp>
      <p:sp>
        <p:nvSpPr>
          <p:cNvPr id="5" name="Slide Number Placeholder 5"/>
          <p:cNvSpPr>
            <a:spLocks noGrp="1"/>
          </p:cNvSpPr>
          <p:nvPr>
            <p:ph type="sldNum" sz="quarter" idx="12"/>
          </p:nvPr>
        </p:nvSpPr>
        <p:spPr/>
        <p:txBody>
          <a:bodyPr/>
          <a:lstStyle>
            <a:lvl1pPr rtl="1">
              <a:defRPr>
                <a:cs typeface="Arial" pitchFamily="34" charset="0"/>
              </a:defRPr>
            </a:lvl1pPr>
          </a:lstStyle>
          <a:p>
            <a:pPr>
              <a:defRPr/>
            </a:pPr>
            <a:fld id="{4DD71B83-4417-4FA6-9C65-6300EF65B816}" type="slidenum">
              <a:rPr lang="en-GB"/>
              <a:pPr>
                <a:defRPr/>
              </a:pPr>
              <a:t>‹#›</a:t>
            </a:fld>
            <a:endParaRPr lang="en-GB"/>
          </a:p>
        </p:txBody>
      </p:sp>
    </p:spTree>
    <p:extLst>
      <p:ext uri="{BB962C8B-B14F-4D97-AF65-F5344CB8AC3E}">
        <p14:creationId xmlns:p14="http://schemas.microsoft.com/office/powerpoint/2010/main" val="63152691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rtl="1">
              <a:defRPr smtClean="0">
                <a:cs typeface="Arial" pitchFamily="34" charset="0"/>
              </a:defRPr>
            </a:lvl1pPr>
          </a:lstStyle>
          <a:p>
            <a:pPr>
              <a:defRPr/>
            </a:pPr>
            <a:fld id="{00E4DD81-D050-4467-9C0F-A5050BEC4D74}" type="datetime1">
              <a:rPr lang="en-US"/>
              <a:pPr>
                <a:defRPr/>
              </a:pPr>
              <a:t>25/11/2018</a:t>
            </a:fld>
            <a:endParaRPr lang="en-GB"/>
          </a:p>
        </p:txBody>
      </p:sp>
      <p:sp>
        <p:nvSpPr>
          <p:cNvPr id="3" name="Footer Placeholder 4"/>
          <p:cNvSpPr>
            <a:spLocks noGrp="1"/>
          </p:cNvSpPr>
          <p:nvPr>
            <p:ph type="ftr" sz="quarter" idx="11"/>
          </p:nvPr>
        </p:nvSpPr>
        <p:spPr/>
        <p:txBody>
          <a:bodyPr/>
          <a:lstStyle>
            <a:lvl1pPr rtl="1">
              <a:defRPr>
                <a:cs typeface="Arial" pitchFamily="34" charset="0"/>
              </a:defRPr>
            </a:lvl1pPr>
          </a:lstStyle>
          <a:p>
            <a:pPr>
              <a:defRPr/>
            </a:pPr>
            <a:endParaRPr lang="en-GB"/>
          </a:p>
        </p:txBody>
      </p:sp>
      <p:sp>
        <p:nvSpPr>
          <p:cNvPr id="4" name="Slide Number Placeholder 5"/>
          <p:cNvSpPr>
            <a:spLocks noGrp="1"/>
          </p:cNvSpPr>
          <p:nvPr>
            <p:ph type="sldNum" sz="quarter" idx="12"/>
          </p:nvPr>
        </p:nvSpPr>
        <p:spPr/>
        <p:txBody>
          <a:bodyPr/>
          <a:lstStyle>
            <a:lvl1pPr rtl="1">
              <a:defRPr>
                <a:cs typeface="Arial" pitchFamily="34" charset="0"/>
              </a:defRPr>
            </a:lvl1pPr>
          </a:lstStyle>
          <a:p>
            <a:pPr>
              <a:defRPr/>
            </a:pPr>
            <a:fld id="{0D97ED80-277A-4BBC-8245-65F77B175E85}" type="slidenum">
              <a:rPr lang="en-GB"/>
              <a:pPr>
                <a:defRPr/>
              </a:pPr>
              <a:t>‹#›</a:t>
            </a:fld>
            <a:endParaRPr lang="en-GB"/>
          </a:p>
        </p:txBody>
      </p:sp>
    </p:spTree>
    <p:extLst>
      <p:ext uri="{BB962C8B-B14F-4D97-AF65-F5344CB8AC3E}">
        <p14:creationId xmlns:p14="http://schemas.microsoft.com/office/powerpoint/2010/main" val="4160893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5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5B67E-16AA-41CE-9A87-F252F5302C18}"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316882875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79"/>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rtl="1">
              <a:defRPr smtClean="0">
                <a:cs typeface="Arial" pitchFamily="34" charset="0"/>
              </a:defRPr>
            </a:lvl1pPr>
          </a:lstStyle>
          <a:p>
            <a:pPr>
              <a:defRPr/>
            </a:pPr>
            <a:fld id="{3266F8A4-3346-42E4-88FF-32FA266A37E6}" type="datetime1">
              <a:rPr lang="en-US"/>
              <a:pPr>
                <a:defRPr/>
              </a:pPr>
              <a:t>25/11/2018</a:t>
            </a:fld>
            <a:endParaRPr lang="en-GB"/>
          </a:p>
        </p:txBody>
      </p:sp>
      <p:sp>
        <p:nvSpPr>
          <p:cNvPr id="6" name="Footer Placeholder 4"/>
          <p:cNvSpPr>
            <a:spLocks noGrp="1"/>
          </p:cNvSpPr>
          <p:nvPr>
            <p:ph type="ftr" sz="quarter" idx="11"/>
          </p:nvPr>
        </p:nvSpPr>
        <p:spPr/>
        <p:txBody>
          <a:bodyPr/>
          <a:lstStyle>
            <a:lvl1pPr rtl="1">
              <a:defRPr>
                <a:cs typeface="Arial" pitchFamily="34" charset="0"/>
              </a:defRPr>
            </a:lvl1pPr>
          </a:lstStyle>
          <a:p>
            <a:pPr>
              <a:defRPr/>
            </a:pPr>
            <a:endParaRPr lang="en-GB"/>
          </a:p>
        </p:txBody>
      </p:sp>
      <p:sp>
        <p:nvSpPr>
          <p:cNvPr id="7" name="Slide Number Placeholder 5"/>
          <p:cNvSpPr>
            <a:spLocks noGrp="1"/>
          </p:cNvSpPr>
          <p:nvPr>
            <p:ph type="sldNum" sz="quarter" idx="12"/>
          </p:nvPr>
        </p:nvSpPr>
        <p:spPr/>
        <p:txBody>
          <a:bodyPr/>
          <a:lstStyle>
            <a:lvl1pPr rtl="1">
              <a:defRPr>
                <a:cs typeface="Arial" pitchFamily="34" charset="0"/>
              </a:defRPr>
            </a:lvl1pPr>
          </a:lstStyle>
          <a:p>
            <a:pPr>
              <a:defRPr/>
            </a:pPr>
            <a:fld id="{2E2E0C55-E33A-4264-AC2A-0743C3B9DCC8}" type="slidenum">
              <a:rPr lang="en-GB"/>
              <a:pPr>
                <a:defRPr/>
              </a:pPr>
              <a:t>‹#›</a:t>
            </a:fld>
            <a:endParaRPr lang="en-GB"/>
          </a:p>
        </p:txBody>
      </p:sp>
    </p:spTree>
    <p:extLst>
      <p:ext uri="{BB962C8B-B14F-4D97-AF65-F5344CB8AC3E}">
        <p14:creationId xmlns:p14="http://schemas.microsoft.com/office/powerpoint/2010/main" val="21085870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rtl="1">
              <a:defRPr smtClean="0">
                <a:cs typeface="Arial" pitchFamily="34" charset="0"/>
              </a:defRPr>
            </a:lvl1pPr>
          </a:lstStyle>
          <a:p>
            <a:pPr>
              <a:defRPr/>
            </a:pPr>
            <a:fld id="{2CE26F2D-692A-4BBE-A727-06D6BD09107C}" type="datetime1">
              <a:rPr lang="en-US"/>
              <a:pPr>
                <a:defRPr/>
              </a:pPr>
              <a:t>25/11/2018</a:t>
            </a:fld>
            <a:endParaRPr lang="en-GB"/>
          </a:p>
        </p:txBody>
      </p:sp>
      <p:sp>
        <p:nvSpPr>
          <p:cNvPr id="6" name="Footer Placeholder 4"/>
          <p:cNvSpPr>
            <a:spLocks noGrp="1"/>
          </p:cNvSpPr>
          <p:nvPr>
            <p:ph type="ftr" sz="quarter" idx="11"/>
          </p:nvPr>
        </p:nvSpPr>
        <p:spPr/>
        <p:txBody>
          <a:bodyPr/>
          <a:lstStyle>
            <a:lvl1pPr rtl="1">
              <a:defRPr>
                <a:cs typeface="Arial" pitchFamily="34" charset="0"/>
              </a:defRPr>
            </a:lvl1pPr>
          </a:lstStyle>
          <a:p>
            <a:pPr>
              <a:defRPr/>
            </a:pPr>
            <a:endParaRPr lang="en-GB"/>
          </a:p>
        </p:txBody>
      </p:sp>
      <p:sp>
        <p:nvSpPr>
          <p:cNvPr id="7" name="Slide Number Placeholder 5"/>
          <p:cNvSpPr>
            <a:spLocks noGrp="1"/>
          </p:cNvSpPr>
          <p:nvPr>
            <p:ph type="sldNum" sz="quarter" idx="12"/>
          </p:nvPr>
        </p:nvSpPr>
        <p:spPr/>
        <p:txBody>
          <a:bodyPr/>
          <a:lstStyle>
            <a:lvl1pPr rtl="1">
              <a:defRPr>
                <a:cs typeface="Arial" pitchFamily="34" charset="0"/>
              </a:defRPr>
            </a:lvl1pPr>
          </a:lstStyle>
          <a:p>
            <a:pPr>
              <a:defRPr/>
            </a:pPr>
            <a:fld id="{5E79FDDE-1E9F-415C-B977-81F12862C2FF}" type="slidenum">
              <a:rPr lang="en-GB"/>
              <a:pPr>
                <a:defRPr/>
              </a:pPr>
              <a:t>‹#›</a:t>
            </a:fld>
            <a:endParaRPr lang="en-GB"/>
          </a:p>
        </p:txBody>
      </p:sp>
    </p:spTree>
    <p:extLst>
      <p:ext uri="{BB962C8B-B14F-4D97-AF65-F5344CB8AC3E}">
        <p14:creationId xmlns:p14="http://schemas.microsoft.com/office/powerpoint/2010/main" val="34950570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rtl="1">
              <a:defRPr smtClean="0">
                <a:cs typeface="Arial" pitchFamily="34" charset="0"/>
              </a:defRPr>
            </a:lvl1pPr>
          </a:lstStyle>
          <a:p>
            <a:pPr>
              <a:defRPr/>
            </a:pPr>
            <a:fld id="{9BB9EBC2-4B43-4098-BDD6-D3647A922DCF}" type="datetime1">
              <a:rPr lang="en-US"/>
              <a:pPr>
                <a:defRPr/>
              </a:pPr>
              <a:t>25/11/2018</a:t>
            </a:fld>
            <a:endParaRPr lang="en-GB"/>
          </a:p>
        </p:txBody>
      </p:sp>
      <p:sp>
        <p:nvSpPr>
          <p:cNvPr id="5" name="Footer Placeholder 4"/>
          <p:cNvSpPr>
            <a:spLocks noGrp="1"/>
          </p:cNvSpPr>
          <p:nvPr>
            <p:ph type="ftr" sz="quarter" idx="11"/>
          </p:nvPr>
        </p:nvSpPr>
        <p:spPr/>
        <p:txBody>
          <a:bodyPr/>
          <a:lstStyle>
            <a:lvl1pPr rtl="1">
              <a:defRPr>
                <a:cs typeface="Arial"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rtl="1">
              <a:defRPr>
                <a:cs typeface="Arial" pitchFamily="34" charset="0"/>
              </a:defRPr>
            </a:lvl1pPr>
          </a:lstStyle>
          <a:p>
            <a:pPr>
              <a:defRPr/>
            </a:pPr>
            <a:fld id="{A1D760DB-0EEC-4681-A9C9-696FF1FF4256}" type="slidenum">
              <a:rPr lang="en-GB"/>
              <a:pPr>
                <a:defRPr/>
              </a:pPr>
              <a:t>‹#›</a:t>
            </a:fld>
            <a:endParaRPr lang="en-GB"/>
          </a:p>
        </p:txBody>
      </p:sp>
    </p:spTree>
    <p:extLst>
      <p:ext uri="{BB962C8B-B14F-4D97-AF65-F5344CB8AC3E}">
        <p14:creationId xmlns:p14="http://schemas.microsoft.com/office/powerpoint/2010/main" val="5095328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67"/>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67"/>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rtl="1">
              <a:defRPr smtClean="0">
                <a:cs typeface="Arial" pitchFamily="34" charset="0"/>
              </a:defRPr>
            </a:lvl1pPr>
          </a:lstStyle>
          <a:p>
            <a:pPr>
              <a:defRPr/>
            </a:pPr>
            <a:fld id="{D1309113-39E2-4871-AE98-18D5E8919AEC}" type="datetime1">
              <a:rPr lang="en-US"/>
              <a:pPr>
                <a:defRPr/>
              </a:pPr>
              <a:t>25/11/2018</a:t>
            </a:fld>
            <a:endParaRPr lang="en-GB"/>
          </a:p>
        </p:txBody>
      </p:sp>
      <p:sp>
        <p:nvSpPr>
          <p:cNvPr id="5" name="Footer Placeholder 4"/>
          <p:cNvSpPr>
            <a:spLocks noGrp="1"/>
          </p:cNvSpPr>
          <p:nvPr>
            <p:ph type="ftr" sz="quarter" idx="11"/>
          </p:nvPr>
        </p:nvSpPr>
        <p:spPr/>
        <p:txBody>
          <a:bodyPr/>
          <a:lstStyle>
            <a:lvl1pPr rtl="1">
              <a:defRPr>
                <a:cs typeface="Arial" pitchFamily="34" charset="0"/>
              </a:defRPr>
            </a:lvl1pPr>
          </a:lstStyle>
          <a:p>
            <a:pPr>
              <a:defRPr/>
            </a:pPr>
            <a:endParaRPr lang="en-GB"/>
          </a:p>
        </p:txBody>
      </p:sp>
      <p:sp>
        <p:nvSpPr>
          <p:cNvPr id="6" name="Slide Number Placeholder 5"/>
          <p:cNvSpPr>
            <a:spLocks noGrp="1"/>
          </p:cNvSpPr>
          <p:nvPr>
            <p:ph type="sldNum" sz="quarter" idx="12"/>
          </p:nvPr>
        </p:nvSpPr>
        <p:spPr/>
        <p:txBody>
          <a:bodyPr/>
          <a:lstStyle>
            <a:lvl1pPr rtl="1">
              <a:defRPr>
                <a:cs typeface="Arial" pitchFamily="34" charset="0"/>
              </a:defRPr>
            </a:lvl1pPr>
          </a:lstStyle>
          <a:p>
            <a:pPr>
              <a:defRPr/>
            </a:pPr>
            <a:fld id="{2BF6B02A-FCC3-4396-8830-1270DE4659EA}" type="slidenum">
              <a:rPr lang="en-GB"/>
              <a:pPr>
                <a:defRPr/>
              </a:pPr>
              <a:t>‹#›</a:t>
            </a:fld>
            <a:endParaRPr lang="en-GB"/>
          </a:p>
        </p:txBody>
      </p:sp>
    </p:spTree>
    <p:extLst>
      <p:ext uri="{BB962C8B-B14F-4D97-AF65-F5344CB8AC3E}">
        <p14:creationId xmlns:p14="http://schemas.microsoft.com/office/powerpoint/2010/main" val="673961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5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5B67E-16AA-41CE-9A87-F252F5302C18}"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2921965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3.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image" Target="../media/image4.png"/><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8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C5B67E-16AA-41CE-9A87-F252F5302C18}" type="datetimeFigureOut">
              <a:rPr lang="en-US" smtClean="0"/>
              <a:t>25/11/2018</a:t>
            </a:fld>
            <a:endParaRPr lang="en-US"/>
          </a:p>
        </p:txBody>
      </p:sp>
      <p:sp>
        <p:nvSpPr>
          <p:cNvPr id="5" name="Footer Placeholder 4"/>
          <p:cNvSpPr>
            <a:spLocks noGrp="1"/>
          </p:cNvSpPr>
          <p:nvPr>
            <p:ph type="ftr" sz="quarter" idx="3"/>
          </p:nvPr>
        </p:nvSpPr>
        <p:spPr>
          <a:xfrm>
            <a:off x="4038600" y="635638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8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5422C4-3E71-4D6A-AF1C-10F42F51277F}" type="slidenum">
              <a:rPr lang="en-US" smtClean="0"/>
              <a:t>‹#›</a:t>
            </a:fld>
            <a:endParaRPr lang="en-US"/>
          </a:p>
        </p:txBody>
      </p:sp>
    </p:spTree>
    <p:extLst>
      <p:ext uri="{BB962C8B-B14F-4D97-AF65-F5344CB8AC3E}">
        <p14:creationId xmlns:p14="http://schemas.microsoft.com/office/powerpoint/2010/main" val="12832284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8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8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8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672927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1967541" y="332656"/>
            <a:ext cx="9038795" cy="1143000"/>
          </a:xfrm>
          <a:prstGeom prst="rect">
            <a:avLst/>
          </a:prstGeom>
        </p:spPr>
        <p:txBody>
          <a:bodyPr vert="horz" lIns="91440" tIns="45720" rIns="91440" bIns="45720" rtlCol="0" anchor="ctr">
            <a:normAutofit/>
          </a:bodyPr>
          <a:lstStyle/>
          <a:p>
            <a:r>
              <a:rPr kumimoji="1" lang="en-US" altLang="ja-JP" dirty="0"/>
              <a:t>Title</a:t>
            </a:r>
            <a:endParaRPr kumimoji="1" lang="ja-JP" altLang="en-US" dirty="0"/>
          </a:p>
        </p:txBody>
      </p:sp>
      <p:pic>
        <p:nvPicPr>
          <p:cNvPr id="9" name="Picture 22" descr="United Nations_background graphism"/>
          <p:cNvPicPr>
            <a:picLocks noChangeAspect="1" noChangeArrowheads="1"/>
          </p:cNvPicPr>
          <p:nvPr/>
        </p:nvPicPr>
        <p:blipFill>
          <a:blip r:embed="rId13" cstate="print"/>
          <a:srcRect/>
          <a:stretch>
            <a:fillRect/>
          </a:stretch>
        </p:blipFill>
        <p:spPr bwMode="auto">
          <a:xfrm>
            <a:off x="86" y="0"/>
            <a:ext cx="207433" cy="6858000"/>
          </a:xfrm>
          <a:prstGeom prst="rect">
            <a:avLst/>
          </a:prstGeom>
          <a:noFill/>
          <a:ln w="9525">
            <a:noFill/>
            <a:miter lim="800000"/>
            <a:headEnd/>
            <a:tailEnd/>
          </a:ln>
        </p:spPr>
      </p:pic>
      <p:pic>
        <p:nvPicPr>
          <p:cNvPr id="10" name="図 9" descr="One UN logo best.jpg"/>
          <p:cNvPicPr>
            <a:picLocks noChangeAspect="1"/>
          </p:cNvPicPr>
          <p:nvPr/>
        </p:nvPicPr>
        <p:blipFill>
          <a:blip r:embed="rId14" cstate="print"/>
          <a:stretch>
            <a:fillRect/>
          </a:stretch>
        </p:blipFill>
        <p:spPr>
          <a:xfrm>
            <a:off x="431372" y="188640"/>
            <a:ext cx="1376965" cy="1484784"/>
          </a:xfrm>
          <a:prstGeom prst="rect">
            <a:avLst/>
          </a:prstGeom>
        </p:spPr>
      </p:pic>
      <p:sp>
        <p:nvSpPr>
          <p:cNvPr id="7" name="スライド番号プレースホルダ 5"/>
          <p:cNvSpPr>
            <a:spLocks noGrp="1"/>
          </p:cNvSpPr>
          <p:nvPr>
            <p:ph type="sldNum" sz="quarter" idx="4"/>
          </p:nvPr>
        </p:nvSpPr>
        <p:spPr>
          <a:xfrm>
            <a:off x="9225856" y="6342047"/>
            <a:ext cx="2844800" cy="365125"/>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E3B273C5-6682-4CC9-BDB3-E7E0D628C0D9}" type="slidenum">
              <a:rPr kumimoji="1" lang="ja-JP" altLang="en-US" smtClean="0">
                <a:solidFill>
                  <a:prstClr val="black">
                    <a:lumMod val="65000"/>
                    <a:lumOff val="35000"/>
                  </a:prstClr>
                </a:solidFill>
              </a:rPr>
              <a:pPr/>
              <a:t>‹#›</a:t>
            </a:fld>
            <a:endParaRPr kumimoji="1" lang="ja-JP" altLang="en-US" dirty="0">
              <a:solidFill>
                <a:prstClr val="black">
                  <a:lumMod val="65000"/>
                  <a:lumOff val="35000"/>
                </a:prstClr>
              </a:solidFill>
            </a:endParaRPr>
          </a:p>
        </p:txBody>
      </p:sp>
    </p:spTree>
    <p:extLst>
      <p:ext uri="{BB962C8B-B14F-4D97-AF65-F5344CB8AC3E}">
        <p14:creationId xmlns:p14="http://schemas.microsoft.com/office/powerpoint/2010/main" val="2992159378"/>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ctr" defTabSz="914400" rtl="0" eaLnBrk="1" latinLnBrk="0" hangingPunct="1">
        <a:spcBef>
          <a:spcPct val="0"/>
        </a:spcBef>
        <a:buNone/>
        <a:defRPr kumimoji="1" sz="3600" b="1" kern="1200" baseline="0">
          <a:solidFill>
            <a:schemeClr val="tx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bwMode="auto">
          <a:xfrm>
            <a:off x="609600" y="381000"/>
            <a:ext cx="109728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8675" name="Rectangle 3"/>
          <p:cNvSpPr>
            <a:spLocks noGrp="1" noChangeArrowheads="1"/>
          </p:cNvSpPr>
          <p:nvPr>
            <p:ph type="body" idx="1"/>
          </p:nvPr>
        </p:nvSpPr>
        <p:spPr bwMode="auto">
          <a:xfrm>
            <a:off x="609600" y="1981200"/>
            <a:ext cx="10972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676"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b="0">
                <a:solidFill>
                  <a:srgbClr val="FFFFFF"/>
                </a:solidFill>
                <a:effectLst>
                  <a:outerShdw blurRad="38100" dist="38100" dir="2700000" algn="tl">
                    <a:srgbClr val="000000"/>
                  </a:outerShdw>
                </a:effectLst>
                <a:latin typeface="Arial" charset="0"/>
                <a:ea typeface="ＭＳ Ｐゴシック" charset="-128"/>
              </a:defRPr>
            </a:lvl1pPr>
          </a:lstStyle>
          <a:p>
            <a:pPr>
              <a:defRPr/>
            </a:pPr>
            <a:endParaRPr lang="fr-FR"/>
          </a:p>
        </p:txBody>
      </p:sp>
      <p:sp>
        <p:nvSpPr>
          <p:cNvPr id="28677"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b="0">
                <a:solidFill>
                  <a:srgbClr val="FFFFFF"/>
                </a:solidFill>
                <a:effectLst>
                  <a:outerShdw blurRad="38100" dist="38100" dir="2700000" algn="tl">
                    <a:srgbClr val="000000"/>
                  </a:outerShdw>
                </a:effectLst>
                <a:latin typeface="Arial" charset="0"/>
                <a:ea typeface="ＭＳ Ｐゴシック" charset="-128"/>
              </a:defRPr>
            </a:lvl1pPr>
          </a:lstStyle>
          <a:p>
            <a:pPr>
              <a:defRPr/>
            </a:pPr>
            <a:endParaRPr lang="fr-FR"/>
          </a:p>
        </p:txBody>
      </p:sp>
      <p:sp>
        <p:nvSpPr>
          <p:cNvPr id="28678"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b="0">
                <a:solidFill>
                  <a:srgbClr val="FFFFFF"/>
                </a:solidFill>
                <a:effectLst>
                  <a:outerShdw blurRad="38100" dist="38100" dir="2700000" algn="tl">
                    <a:srgbClr val="000000"/>
                  </a:outerShdw>
                </a:effectLst>
              </a:defRPr>
            </a:lvl1pPr>
          </a:lstStyle>
          <a:p>
            <a:fld id="{A3515C24-C086-4F30-9699-29595EEE0613}" type="slidenum">
              <a:rPr lang="en-US" altLang="en-US"/>
              <a:pPr/>
              <a:t>‹#›</a:t>
            </a:fld>
            <a:endParaRPr lang="en-US" altLang="en-US"/>
          </a:p>
        </p:txBody>
      </p:sp>
    </p:spTree>
    <p:extLst>
      <p:ext uri="{BB962C8B-B14F-4D97-AF65-F5344CB8AC3E}">
        <p14:creationId xmlns:p14="http://schemas.microsoft.com/office/powerpoint/2010/main" val="3139944453"/>
      </p:ext>
    </p:extLst>
  </p:cSld>
  <p:clrMap bg1="dk2" tx1="lt1" bg2="dk1" tx2="lt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 id="2147483821"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S PGothic" pitchFamily="34" charset="-128"/>
          <a:cs typeface="ＭＳ Ｐゴシック" pitchFamily="-65"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eaLnBrk="0" fontAlgn="base" hangingPunct="0">
        <a:spcBef>
          <a:spcPct val="20000"/>
        </a:spcBef>
        <a:spcAft>
          <a:spcPct val="0"/>
        </a:spcAft>
        <a:buClr>
          <a:schemeClr val="hlink"/>
        </a:buClr>
        <a:buSzPct val="65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S PGothic" pitchFamily="34" charset="-128"/>
          <a:cs typeface="ＭＳ Ｐゴシック" pitchFamily="-65" charset="-128"/>
        </a:defRPr>
      </a:lvl1pPr>
      <a:lvl2pPr marL="742950" indent="-285750" algn="l" rtl="0" eaLnBrk="0" fontAlgn="base" hangingPunct="0">
        <a:spcBef>
          <a:spcPct val="20000"/>
        </a:spcBef>
        <a:spcAft>
          <a:spcPct val="0"/>
        </a:spcAft>
        <a:buClr>
          <a:schemeClr val="folHlink"/>
        </a:buClr>
        <a:buSzPct val="65000"/>
        <a:buFont typeface="Wingdings" panose="05000000000000000000" pitchFamily="2" charset="2"/>
        <a:buChar char="n"/>
        <a:defRPr sz="2800">
          <a:solidFill>
            <a:schemeClr val="tx1"/>
          </a:solidFill>
          <a:effectLst>
            <a:outerShdw blurRad="38100" dist="38100" dir="2700000" algn="tl">
              <a:srgbClr val="000000"/>
            </a:outerShdw>
          </a:effectLst>
          <a:latin typeface="+mn-lt"/>
          <a:ea typeface="MS PGothic" pitchFamily="34" charset="-128"/>
        </a:defRPr>
      </a:lvl2pPr>
      <a:lvl3pPr marL="1143000" indent="-228600" algn="l" rtl="0" eaLnBrk="0" fontAlgn="base" hangingPunct="0">
        <a:spcBef>
          <a:spcPct val="20000"/>
        </a:spcBef>
        <a:spcAft>
          <a:spcPct val="0"/>
        </a:spcAft>
        <a:buClr>
          <a:schemeClr val="hlink"/>
        </a:buClr>
        <a:buSzPct val="65000"/>
        <a:buFont typeface="Wingdings" panose="05000000000000000000" pitchFamily="2" charset="2"/>
        <a:buChar char="n"/>
        <a:defRPr sz="2400">
          <a:solidFill>
            <a:schemeClr val="tx1"/>
          </a:solidFill>
          <a:effectLst>
            <a:outerShdw blurRad="38100" dist="38100" dir="2700000" algn="tl">
              <a:srgbClr val="000000"/>
            </a:outerShdw>
          </a:effectLst>
          <a:latin typeface="+mn-lt"/>
          <a:ea typeface="MS PGothic" pitchFamily="34" charset="-128"/>
        </a:defRPr>
      </a:lvl3pPr>
      <a:lvl4pPr marL="1600200" indent="-228600" algn="l" rtl="0" eaLnBrk="0" fontAlgn="base" hangingPunct="0">
        <a:spcBef>
          <a:spcPct val="20000"/>
        </a:spcBef>
        <a:spcAft>
          <a:spcPct val="0"/>
        </a:spcAft>
        <a:buClr>
          <a:schemeClr val="fo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S PGothic" pitchFamily="34" charset="-128"/>
        </a:defRPr>
      </a:lvl4pPr>
      <a:lvl5pPr marL="2057400" indent="-228600" algn="l" rtl="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effectLst>
            <a:outerShdw blurRad="38100" dist="38100" dir="2700000" algn="tl">
              <a:srgbClr val="000000"/>
            </a:outerShdw>
          </a:effectLst>
          <a:latin typeface="+mn-lt"/>
          <a:ea typeface="MS PGothic" pitchFamily="34" charset="-128"/>
        </a:defRPr>
      </a:lvl5pPr>
      <a:lvl6pPr marL="25146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6pPr>
      <a:lvl7pPr marL="29718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7pPr>
      <a:lvl8pPr marL="34290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8pPr>
      <a:lvl9pPr marL="38862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52000">
              <a:srgbClr val="85C2FF"/>
            </a:gs>
            <a:gs pos="78999">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ea typeface="MS PGothic" pitchFamily="34" charset="-128"/>
              </a:defRPr>
            </a:lvl1pPr>
          </a:lstStyle>
          <a:p>
            <a:pPr>
              <a:defRPr/>
            </a:pPr>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ea typeface="MS PGothic" pitchFamily="34" charset="-128"/>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C0499B26-F1CF-4DC7-B949-4E6D40C08531}" type="slidenum">
              <a:rPr lang="en-US" altLang="en-US"/>
              <a:pPr/>
              <a:t>‹#›</a:t>
            </a:fld>
            <a:endParaRPr lang="en-US" altLang="en-US"/>
          </a:p>
        </p:txBody>
      </p:sp>
    </p:spTree>
    <p:extLst>
      <p:ext uri="{BB962C8B-B14F-4D97-AF65-F5344CB8AC3E}">
        <p14:creationId xmlns:p14="http://schemas.microsoft.com/office/powerpoint/2010/main" val="3839852398"/>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bwMode="auto">
          <a:xfrm>
            <a:off x="2258485" y="274638"/>
            <a:ext cx="9323916"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altLang="en-US"/>
              <a:t>Click to edit Master title style</a:t>
            </a:r>
          </a:p>
        </p:txBody>
      </p:sp>
      <p:sp>
        <p:nvSpPr>
          <p:cNvPr id="43011" name="Rectangle 3"/>
          <p:cNvSpPr>
            <a:spLocks noGrp="1" noChangeArrowheads="1"/>
          </p:cNvSpPr>
          <p:nvPr>
            <p:ph type="body" idx="1"/>
          </p:nvPr>
        </p:nvSpPr>
        <p:spPr bwMode="auto">
          <a:xfrm>
            <a:off x="609600" y="171132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p:txBody>
      </p:sp>
      <p:sp>
        <p:nvSpPr>
          <p:cNvPr id="43012" name="Rectangle 4"/>
          <p:cNvSpPr>
            <a:spLocks noGrp="1" noChangeArrowheads="1"/>
          </p:cNvSpPr>
          <p:nvPr>
            <p:ph type="ftr" sz="quarter" idx="3"/>
          </p:nvPr>
        </p:nvSpPr>
        <p:spPr bwMode="auto">
          <a:xfrm>
            <a:off x="2258484" y="6615114"/>
            <a:ext cx="9313333" cy="1619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eaLnBrk="1" hangingPunct="1">
              <a:defRPr sz="1000" i="1">
                <a:solidFill>
                  <a:srgbClr val="000099"/>
                </a:solidFill>
                <a:latin typeface="Arial" charset="0"/>
              </a:defRPr>
            </a:lvl1pPr>
          </a:lstStyle>
          <a:p>
            <a:pPr>
              <a:defRPr/>
            </a:pPr>
            <a:endParaRPr lang="en-GB"/>
          </a:p>
        </p:txBody>
      </p:sp>
      <p:sp>
        <p:nvSpPr>
          <p:cNvPr id="43013" name="Rectangle 5"/>
          <p:cNvSpPr>
            <a:spLocks noGrp="1" noChangeArrowheads="1"/>
          </p:cNvSpPr>
          <p:nvPr>
            <p:ph type="sldNum" sz="quarter" idx="4"/>
          </p:nvPr>
        </p:nvSpPr>
        <p:spPr bwMode="auto">
          <a:xfrm>
            <a:off x="11664951" y="6615114"/>
            <a:ext cx="397933" cy="1619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eaLnBrk="1" hangingPunct="1">
              <a:defRPr sz="1000" i="1">
                <a:solidFill>
                  <a:srgbClr val="000099"/>
                </a:solidFill>
              </a:defRPr>
            </a:lvl1pPr>
          </a:lstStyle>
          <a:p>
            <a:fld id="{C34C9000-F8FE-4FE4-8C64-B0A51AA6E7DB}" type="slidenum">
              <a:rPr lang="en-GB" altLang="en-US"/>
              <a:pPr/>
              <a:t>‹#›</a:t>
            </a:fld>
            <a:endParaRPr lang="en-GB" altLang="en-US"/>
          </a:p>
        </p:txBody>
      </p:sp>
      <p:pic>
        <p:nvPicPr>
          <p:cNvPr id="1030" name="Picture 6" descr="logo1a"/>
          <p:cNvPicPr>
            <a:picLocks noChangeAspect="1" noChangeArrowheads="1"/>
          </p:cNvPicPr>
          <p:nvPr/>
        </p:nvPicPr>
        <p:blipFill>
          <a:blip r:embed="rId15">
            <a:extLst>
              <a:ext uri="{28A0092B-C50C-407E-A947-70E740481C1C}">
                <a14:useLocalDpi xmlns:a14="http://schemas.microsoft.com/office/drawing/2010/main" val="0"/>
              </a:ext>
            </a:extLst>
          </a:blip>
          <a:srcRect t="2066"/>
          <a:stretch>
            <a:fillRect/>
          </a:stretch>
        </p:blipFill>
        <p:spPr bwMode="auto">
          <a:xfrm>
            <a:off x="0" y="1"/>
            <a:ext cx="223520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2052967"/>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fade">
                                      <p:cBhvr>
                                        <p:cTn id="7" dur="2000"/>
                                        <p:tgtEl>
                                          <p:spTgt spid="430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011">
                                            <p:txEl>
                                              <p:pRg st="0" end="0"/>
                                            </p:txEl>
                                          </p:spTgt>
                                        </p:tgtEl>
                                        <p:attrNameLst>
                                          <p:attrName>style.visibility</p:attrName>
                                        </p:attrNameLst>
                                      </p:cBhvr>
                                      <p:to>
                                        <p:strVal val="visible"/>
                                      </p:to>
                                    </p:set>
                                    <p:animEffect transition="in" filter="fade">
                                      <p:cBhvr>
                                        <p:cTn id="12" dur="2000"/>
                                        <p:tgtEl>
                                          <p:spTgt spid="43011">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3011">
                                            <p:txEl>
                                              <p:pRg st="1" end="1"/>
                                            </p:txEl>
                                          </p:spTgt>
                                        </p:tgtEl>
                                        <p:attrNameLst>
                                          <p:attrName>style.visibility</p:attrName>
                                        </p:attrNameLst>
                                      </p:cBhvr>
                                      <p:to>
                                        <p:strVal val="visible"/>
                                      </p:to>
                                    </p:set>
                                    <p:animEffect transition="in" filter="fade">
                                      <p:cBhvr>
                                        <p:cTn id="15" dur="2000"/>
                                        <p:tgtEl>
                                          <p:spTgt spid="43011">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3011">
                                            <p:txEl>
                                              <p:pRg st="2" end="2"/>
                                            </p:txEl>
                                          </p:spTgt>
                                        </p:tgtEl>
                                        <p:attrNameLst>
                                          <p:attrName>style.visibility</p:attrName>
                                        </p:attrNameLst>
                                      </p:cBhvr>
                                      <p:to>
                                        <p:strVal val="visible"/>
                                      </p:to>
                                    </p:set>
                                    <p:animEffect transition="in" filter="fade">
                                      <p:cBhvr>
                                        <p:cTn id="18" dur="2000"/>
                                        <p:tgtEl>
                                          <p:spTgt spid="43011">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3011">
                                            <p:txEl>
                                              <p:pRg st="3" end="3"/>
                                            </p:txEl>
                                          </p:spTgt>
                                        </p:tgtEl>
                                        <p:attrNameLst>
                                          <p:attrName>style.visibility</p:attrName>
                                        </p:attrNameLst>
                                      </p:cBhvr>
                                      <p:to>
                                        <p:strVal val="visible"/>
                                      </p:to>
                                    </p:set>
                                    <p:animEffect transition="in" filter="fade">
                                      <p:cBhvr>
                                        <p:cTn id="21" dur="2000"/>
                                        <p:tgtEl>
                                          <p:spTgt spid="430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1" grpId="0" build="p">
        <p:tmplLst>
          <p:tmpl lvl="1">
            <p:tnLst>
              <p:par>
                <p:cTn presetID="10" presetClass="entr" presetSubtype="0" fill="hold" nodeType="clickEffect">
                  <p:stCondLst>
                    <p:cond delay="0"/>
                  </p:stCondLst>
                  <p:childTnLst>
                    <p:set>
                      <p:cBhvr>
                        <p:cTn dur="1" fill="hold">
                          <p:stCondLst>
                            <p:cond delay="0"/>
                          </p:stCondLst>
                        </p:cTn>
                        <p:tgtEl>
                          <p:spTgt spid="43011"/>
                        </p:tgtEl>
                        <p:attrNameLst>
                          <p:attrName>style.visibility</p:attrName>
                        </p:attrNameLst>
                      </p:cBhvr>
                      <p:to>
                        <p:strVal val="visible"/>
                      </p:to>
                    </p:set>
                    <p:animEffect transition="in" filter="fade">
                      <p:cBhvr>
                        <p:cTn dur="2000"/>
                        <p:tgtEl>
                          <p:spTgt spid="43011"/>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43011"/>
                        </p:tgtEl>
                        <p:attrNameLst>
                          <p:attrName>style.visibility</p:attrName>
                        </p:attrNameLst>
                      </p:cBhvr>
                      <p:to>
                        <p:strVal val="visible"/>
                      </p:to>
                    </p:set>
                    <p:animEffect transition="in" filter="fade">
                      <p:cBhvr>
                        <p:cTn dur="2000"/>
                        <p:tgtEl>
                          <p:spTgt spid="43011"/>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43011"/>
                        </p:tgtEl>
                        <p:attrNameLst>
                          <p:attrName>style.visibility</p:attrName>
                        </p:attrNameLst>
                      </p:cBhvr>
                      <p:to>
                        <p:strVal val="visible"/>
                      </p:to>
                    </p:set>
                    <p:animEffect transition="in" filter="fade">
                      <p:cBhvr>
                        <p:cTn dur="2000"/>
                        <p:tgtEl>
                          <p:spTgt spid="43011"/>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43011"/>
                        </p:tgtEl>
                        <p:attrNameLst>
                          <p:attrName>style.visibility</p:attrName>
                        </p:attrNameLst>
                      </p:cBhvr>
                      <p:to>
                        <p:strVal val="visible"/>
                      </p:to>
                    </p:set>
                    <p:animEffect transition="in" filter="fade">
                      <p:cBhvr>
                        <p:cTn dur="2000"/>
                        <p:tgtEl>
                          <p:spTgt spid="43011"/>
                        </p:tgtEl>
                      </p:cBhvr>
                    </p:animEffect>
                  </p:childTnLst>
                </p:cTn>
              </p:par>
            </p:tnLst>
          </p:tmpl>
        </p:tmplLst>
      </p:bldP>
    </p:bldLst>
  </p:timing>
  <p:hf hdr="0" ftr="0" dt="0"/>
  <p:txStyles>
    <p:titleStyle>
      <a:lvl1pPr algn="l" rtl="0" eaLnBrk="0" fontAlgn="base" hangingPunct="0">
        <a:spcBef>
          <a:spcPct val="0"/>
        </a:spcBef>
        <a:spcAft>
          <a:spcPct val="0"/>
        </a:spcAft>
        <a:defRPr sz="3600" b="1">
          <a:solidFill>
            <a:srgbClr val="000099"/>
          </a:solidFill>
          <a:latin typeface="+mj-lt"/>
          <a:ea typeface="+mj-ea"/>
          <a:cs typeface="+mj-cs"/>
        </a:defRPr>
      </a:lvl1pPr>
      <a:lvl2pPr algn="l" rtl="0" eaLnBrk="0" fontAlgn="base" hangingPunct="0">
        <a:spcBef>
          <a:spcPct val="0"/>
        </a:spcBef>
        <a:spcAft>
          <a:spcPct val="0"/>
        </a:spcAft>
        <a:defRPr sz="3600" b="1">
          <a:solidFill>
            <a:srgbClr val="000099"/>
          </a:solidFill>
          <a:latin typeface="Arial" charset="0"/>
        </a:defRPr>
      </a:lvl2pPr>
      <a:lvl3pPr algn="l" rtl="0" eaLnBrk="0" fontAlgn="base" hangingPunct="0">
        <a:spcBef>
          <a:spcPct val="0"/>
        </a:spcBef>
        <a:spcAft>
          <a:spcPct val="0"/>
        </a:spcAft>
        <a:defRPr sz="3600" b="1">
          <a:solidFill>
            <a:srgbClr val="000099"/>
          </a:solidFill>
          <a:latin typeface="Arial" charset="0"/>
        </a:defRPr>
      </a:lvl3pPr>
      <a:lvl4pPr algn="l" rtl="0" eaLnBrk="0" fontAlgn="base" hangingPunct="0">
        <a:spcBef>
          <a:spcPct val="0"/>
        </a:spcBef>
        <a:spcAft>
          <a:spcPct val="0"/>
        </a:spcAft>
        <a:defRPr sz="3600" b="1">
          <a:solidFill>
            <a:srgbClr val="000099"/>
          </a:solidFill>
          <a:latin typeface="Arial" charset="0"/>
        </a:defRPr>
      </a:lvl4pPr>
      <a:lvl5pPr algn="l" rtl="0" eaLnBrk="0" fontAlgn="base" hangingPunct="0">
        <a:spcBef>
          <a:spcPct val="0"/>
        </a:spcBef>
        <a:spcAft>
          <a:spcPct val="0"/>
        </a:spcAft>
        <a:defRPr sz="3600" b="1">
          <a:solidFill>
            <a:srgbClr val="000099"/>
          </a:solidFill>
          <a:latin typeface="Arial" charset="0"/>
        </a:defRPr>
      </a:lvl5pPr>
      <a:lvl6pPr marL="457200" algn="l" rtl="0" fontAlgn="base">
        <a:spcBef>
          <a:spcPct val="0"/>
        </a:spcBef>
        <a:spcAft>
          <a:spcPct val="0"/>
        </a:spcAft>
        <a:defRPr sz="3600" b="1">
          <a:solidFill>
            <a:srgbClr val="000099"/>
          </a:solidFill>
          <a:latin typeface="Arial" charset="0"/>
        </a:defRPr>
      </a:lvl6pPr>
      <a:lvl7pPr marL="914400" algn="l" rtl="0" fontAlgn="base">
        <a:spcBef>
          <a:spcPct val="0"/>
        </a:spcBef>
        <a:spcAft>
          <a:spcPct val="0"/>
        </a:spcAft>
        <a:defRPr sz="3600" b="1">
          <a:solidFill>
            <a:srgbClr val="000099"/>
          </a:solidFill>
          <a:latin typeface="Arial" charset="0"/>
        </a:defRPr>
      </a:lvl7pPr>
      <a:lvl8pPr marL="1371600" algn="l" rtl="0" fontAlgn="base">
        <a:spcBef>
          <a:spcPct val="0"/>
        </a:spcBef>
        <a:spcAft>
          <a:spcPct val="0"/>
        </a:spcAft>
        <a:defRPr sz="3600" b="1">
          <a:solidFill>
            <a:srgbClr val="000099"/>
          </a:solidFill>
          <a:latin typeface="Arial" charset="0"/>
        </a:defRPr>
      </a:lvl8pPr>
      <a:lvl9pPr marL="1828800" algn="l" rtl="0" fontAlgn="base">
        <a:spcBef>
          <a:spcPct val="0"/>
        </a:spcBef>
        <a:spcAft>
          <a:spcPct val="0"/>
        </a:spcAft>
        <a:defRPr sz="3600" b="1">
          <a:solidFill>
            <a:srgbClr val="000099"/>
          </a:solidFill>
          <a:latin typeface="Arial" charset="0"/>
        </a:defRPr>
      </a:lvl9pPr>
    </p:titleStyle>
    <p:bodyStyle>
      <a:lvl1pPr marL="342900" indent="-342900" algn="l" rtl="0" eaLnBrk="0" fontAlgn="base" hangingPunct="0">
        <a:spcBef>
          <a:spcPct val="50000"/>
        </a:spcBef>
        <a:spcAft>
          <a:spcPct val="0"/>
        </a:spcAft>
        <a:buFont typeface="Wingdings" panose="05000000000000000000" pitchFamily="2" charset="2"/>
        <a:buChar char="q"/>
        <a:defRPr sz="2400">
          <a:solidFill>
            <a:srgbClr val="000099"/>
          </a:solidFill>
          <a:latin typeface="+mn-lt"/>
          <a:ea typeface="+mn-ea"/>
          <a:cs typeface="+mn-cs"/>
        </a:defRPr>
      </a:lvl1pPr>
      <a:lvl2pPr marL="742950" indent="-285750" algn="l" rtl="0" eaLnBrk="0" fontAlgn="base" hangingPunct="0">
        <a:spcBef>
          <a:spcPct val="30000"/>
        </a:spcBef>
        <a:spcAft>
          <a:spcPct val="0"/>
        </a:spcAft>
        <a:buFont typeface="Wingdings" panose="05000000000000000000" pitchFamily="2" charset="2"/>
        <a:buChar char="Ø"/>
        <a:defRPr sz="2200">
          <a:solidFill>
            <a:srgbClr val="000099"/>
          </a:solidFill>
          <a:latin typeface="+mn-lt"/>
        </a:defRPr>
      </a:lvl2pPr>
      <a:lvl3pPr marL="1143000" indent="-228600" algn="l" rtl="0" eaLnBrk="0" fontAlgn="base" hangingPunct="0">
        <a:spcBef>
          <a:spcPct val="10000"/>
        </a:spcBef>
        <a:spcAft>
          <a:spcPct val="0"/>
        </a:spcAft>
        <a:buChar char="•"/>
        <a:defRPr sz="2000">
          <a:solidFill>
            <a:srgbClr val="000099"/>
          </a:solidFill>
          <a:latin typeface="+mn-lt"/>
        </a:defRPr>
      </a:lvl3pPr>
      <a:lvl4pPr marL="1600200" indent="-228600" algn="l" rtl="0" eaLnBrk="0" fontAlgn="base" hangingPunct="0">
        <a:spcBef>
          <a:spcPct val="0"/>
        </a:spcBef>
        <a:spcAft>
          <a:spcPct val="0"/>
        </a:spcAft>
        <a:buSzPct val="50000"/>
        <a:buChar char="o"/>
        <a:defRPr>
          <a:solidFill>
            <a:srgbClr val="000099"/>
          </a:solidFill>
          <a:latin typeface="+mn-lt"/>
        </a:defRPr>
      </a:lvl4pPr>
      <a:lvl5pPr marL="2057400" indent="-228600" algn="l" rtl="0" eaLnBrk="0" fontAlgn="base" hangingPunct="0">
        <a:spcBef>
          <a:spcPct val="20000"/>
        </a:spcBef>
        <a:spcAft>
          <a:spcPct val="0"/>
        </a:spcAft>
        <a:buChar char="»"/>
        <a:defRPr sz="2000">
          <a:solidFill>
            <a:srgbClr val="000099"/>
          </a:solidFill>
          <a:latin typeface="+mn-lt"/>
        </a:defRPr>
      </a:lvl5pPr>
      <a:lvl6pPr marL="2514600" indent="-228600" algn="l" rtl="0" fontAlgn="base">
        <a:spcBef>
          <a:spcPct val="20000"/>
        </a:spcBef>
        <a:spcAft>
          <a:spcPct val="0"/>
        </a:spcAft>
        <a:buChar char="»"/>
        <a:defRPr sz="2000">
          <a:solidFill>
            <a:srgbClr val="000099"/>
          </a:solidFill>
          <a:latin typeface="+mn-lt"/>
        </a:defRPr>
      </a:lvl6pPr>
      <a:lvl7pPr marL="2971800" indent="-228600" algn="l" rtl="0" fontAlgn="base">
        <a:spcBef>
          <a:spcPct val="20000"/>
        </a:spcBef>
        <a:spcAft>
          <a:spcPct val="0"/>
        </a:spcAft>
        <a:buChar char="»"/>
        <a:defRPr sz="2000">
          <a:solidFill>
            <a:srgbClr val="000099"/>
          </a:solidFill>
          <a:latin typeface="+mn-lt"/>
        </a:defRPr>
      </a:lvl7pPr>
      <a:lvl8pPr marL="3429000" indent="-228600" algn="l" rtl="0" fontAlgn="base">
        <a:spcBef>
          <a:spcPct val="20000"/>
        </a:spcBef>
        <a:spcAft>
          <a:spcPct val="0"/>
        </a:spcAft>
        <a:buChar char="»"/>
        <a:defRPr sz="2000">
          <a:solidFill>
            <a:srgbClr val="000099"/>
          </a:solidFill>
          <a:latin typeface="+mn-lt"/>
        </a:defRPr>
      </a:lvl8pPr>
      <a:lvl9pPr marL="3886200" indent="-228600" algn="l" rtl="0" fontAlgn="base">
        <a:spcBef>
          <a:spcPct val="20000"/>
        </a:spcBef>
        <a:spcAft>
          <a:spcPct val="0"/>
        </a:spcAft>
        <a:buChar char="»"/>
        <a:defRPr sz="2000">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2051" name="Text Placeholder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79"/>
            <a:ext cx="2844800" cy="365125"/>
          </a:xfrm>
          <a:prstGeom prst="rect">
            <a:avLst/>
          </a:prstGeom>
        </p:spPr>
        <p:txBody>
          <a:bodyPr vert="horz" lIns="91440" tIns="45720" rIns="91440" bIns="45720" rtlCol="0" anchor="ctr"/>
          <a:lstStyle>
            <a:lvl1pPr algn="l" rtl="0" fontAlgn="auto">
              <a:spcBef>
                <a:spcPts val="0"/>
              </a:spcBef>
              <a:spcAft>
                <a:spcPts val="0"/>
              </a:spcAft>
              <a:defRPr sz="1200" smtClean="0">
                <a:solidFill>
                  <a:prstClr val="black">
                    <a:tint val="75000"/>
                  </a:prstClr>
                </a:solidFill>
                <a:latin typeface="+mn-lt"/>
                <a:cs typeface="+mn-cs"/>
              </a:defRPr>
            </a:lvl1pPr>
          </a:lstStyle>
          <a:p>
            <a:pPr>
              <a:defRPr/>
            </a:pPr>
            <a:fld id="{EADC1EB4-C0DA-4BCD-B509-06FAA4B9FAAE}" type="datetime1">
              <a:rPr lang="en-US"/>
              <a:pPr>
                <a:defRPr/>
              </a:pPr>
              <a:t>25/11/2018</a:t>
            </a:fld>
            <a:endParaRPr lang="en-GB"/>
          </a:p>
        </p:txBody>
      </p:sp>
      <p:sp>
        <p:nvSpPr>
          <p:cNvPr id="5" name="Footer Placeholder 4"/>
          <p:cNvSpPr>
            <a:spLocks noGrp="1"/>
          </p:cNvSpPr>
          <p:nvPr>
            <p:ph type="ftr" sz="quarter" idx="3"/>
          </p:nvPr>
        </p:nvSpPr>
        <p:spPr>
          <a:xfrm>
            <a:off x="4165600" y="6356379"/>
            <a:ext cx="3860800" cy="365125"/>
          </a:xfrm>
          <a:prstGeom prst="rect">
            <a:avLst/>
          </a:prstGeom>
        </p:spPr>
        <p:txBody>
          <a:bodyPr vert="horz" lIns="91440" tIns="45720" rIns="91440" bIns="45720" rtlCol="0" anchor="ctr"/>
          <a:lstStyle>
            <a:lvl1pPr algn="ctr" rtl="0" fontAlgn="auto">
              <a:spcBef>
                <a:spcPts val="0"/>
              </a:spcBef>
              <a:spcAft>
                <a:spcPts val="0"/>
              </a:spcAft>
              <a:defRPr sz="1200">
                <a:solidFill>
                  <a:prstClr val="black">
                    <a:tint val="75000"/>
                  </a:prst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8737600" y="6356379"/>
            <a:ext cx="2844800" cy="365125"/>
          </a:xfrm>
          <a:prstGeom prst="rect">
            <a:avLst/>
          </a:prstGeom>
        </p:spPr>
        <p:txBody>
          <a:bodyPr vert="horz" lIns="91440" tIns="45720" rIns="91440" bIns="45720" rtlCol="0" anchor="ctr"/>
          <a:lstStyle>
            <a:lvl1pPr algn="r" rtl="0" fontAlgn="auto">
              <a:spcBef>
                <a:spcPts val="0"/>
              </a:spcBef>
              <a:spcAft>
                <a:spcPts val="0"/>
              </a:spcAft>
              <a:defRPr sz="1200">
                <a:solidFill>
                  <a:prstClr val="black">
                    <a:tint val="75000"/>
                  </a:prstClr>
                </a:solidFill>
                <a:latin typeface="+mn-lt"/>
                <a:cs typeface="+mn-cs"/>
              </a:defRPr>
            </a:lvl1pPr>
          </a:lstStyle>
          <a:p>
            <a:pPr>
              <a:defRPr/>
            </a:pPr>
            <a:fld id="{268DBC71-91ED-4782-AE05-F2F902AEAB7D}" type="slidenum">
              <a:rPr lang="en-GB"/>
              <a:pPr>
                <a:defRPr/>
              </a:pPr>
              <a:t>‹#›</a:t>
            </a:fld>
            <a:endParaRPr lang="en-GB"/>
          </a:p>
        </p:txBody>
      </p:sp>
    </p:spTree>
    <p:extLst>
      <p:ext uri="{BB962C8B-B14F-4D97-AF65-F5344CB8AC3E}">
        <p14:creationId xmlns:p14="http://schemas.microsoft.com/office/powerpoint/2010/main" val="1314001206"/>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0"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0"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0"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thwink.org/sustain/glossary/Sustainability.htm"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thwink.org/sustain/glossary/Sustainability.htm"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thwink.org/sustain/glossary/Sustainability.htm"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8.xml"/><Relationship Id="rId5" Type="http://schemas.openxmlformats.org/officeDocument/2006/relationships/image" Target="../media/image11.jpeg"/><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0.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74.xml"/><Relationship Id="rId5" Type="http://schemas.openxmlformats.org/officeDocument/2006/relationships/image" Target="../media/image24.jpe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8.wmf"/><Relationship Id="rId4" Type="http://schemas.openxmlformats.org/officeDocument/2006/relationships/hyperlink" Target="http://www.thwink.org/sustain/glossary/Sustainability.h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hyperlink" Target="http://www.thwink.org/sustain/glossary/Sustainability.htm"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3" Type="http://schemas.openxmlformats.org/officeDocument/2006/relationships/hyperlink" Target="http://www.thwink.org/sustain/glossary/Sustainability.htm"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thwink.org/sustain/glossary/Sustainability.htm"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693" y="0"/>
            <a:ext cx="13738207" cy="1203823"/>
          </a:xfrm>
        </p:spPr>
        <p:txBody>
          <a:bodyPr>
            <a:noAutofit/>
          </a:bodyPr>
          <a:lstStyle/>
          <a:p>
            <a:br>
              <a:rPr lang="fr-FR" sz="2000" b="1" dirty="0"/>
            </a:br>
            <a:br>
              <a:rPr lang="fr-FR" sz="2000" b="1" dirty="0"/>
            </a:br>
            <a:br>
              <a:rPr lang="fr-FR" sz="2000" b="1" dirty="0"/>
            </a:br>
            <a:r>
              <a:rPr lang="fr-FR" sz="2000" b="1" dirty="0"/>
              <a:t>Atelier régional de renforcement des capacités sur les statistiques de l'Environnement </a:t>
            </a:r>
            <a:br>
              <a:rPr lang="fr-FR" sz="2000" b="1" dirty="0"/>
            </a:br>
            <a:r>
              <a:rPr lang="fr-FR" sz="2000" b="1" dirty="0"/>
              <a:t>en Afrique de </a:t>
            </a:r>
            <a:br>
              <a:rPr lang="fr-FR" sz="2000" b="1" dirty="0"/>
            </a:br>
            <a:r>
              <a:rPr lang="fr-FR" sz="2000" b="1" dirty="0"/>
              <a:t>l'Ouest (Conakry, Guinée, du 27 au 29 novembre 2018)</a:t>
            </a:r>
            <a:br>
              <a:rPr lang="en-US" sz="2000" dirty="0"/>
            </a:br>
            <a:endParaRPr lang="en-US" sz="2000" b="1" dirty="0"/>
          </a:p>
        </p:txBody>
      </p:sp>
      <p:sp>
        <p:nvSpPr>
          <p:cNvPr id="3" name="Subtitle 2"/>
          <p:cNvSpPr>
            <a:spLocks noGrp="1"/>
          </p:cNvSpPr>
          <p:nvPr>
            <p:ph type="subTitle" idx="1"/>
          </p:nvPr>
        </p:nvSpPr>
        <p:spPr>
          <a:xfrm>
            <a:off x="458249" y="4710816"/>
            <a:ext cx="6487675" cy="1174966"/>
          </a:xfrm>
        </p:spPr>
        <p:txBody>
          <a:bodyPr>
            <a:normAutofit/>
          </a:bodyPr>
          <a:lstStyle/>
          <a:p>
            <a:r>
              <a:rPr lang="en-US" sz="4000" dirty="0"/>
              <a:t>Conakry</a:t>
            </a:r>
          </a:p>
        </p:txBody>
      </p:sp>
      <p:pic>
        <p:nvPicPr>
          <p:cNvPr id="4" name="Picture 3"/>
          <p:cNvPicPr>
            <a:picLocks noChangeAspect="1"/>
          </p:cNvPicPr>
          <p:nvPr/>
        </p:nvPicPr>
        <p:blipFill>
          <a:blip r:embed="rId2"/>
          <a:stretch>
            <a:fillRect/>
          </a:stretch>
        </p:blipFill>
        <p:spPr>
          <a:xfrm>
            <a:off x="193694" y="6067774"/>
            <a:ext cx="11818479" cy="642975"/>
          </a:xfrm>
          <a:prstGeom prst="rect">
            <a:avLst/>
          </a:prstGeom>
        </p:spPr>
      </p:pic>
      <p:pic>
        <p:nvPicPr>
          <p:cNvPr id="7"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3693"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1911" y="1650878"/>
            <a:ext cx="5842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7250723" y="5298333"/>
            <a:ext cx="6096000" cy="769441"/>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a:ln>
                  <a:noFill/>
                </a:ln>
                <a:effectLst>
                  <a:outerShdw blurRad="38100" dist="38100" dir="2700000" algn="tl">
                    <a:srgbClr val="000000"/>
                  </a:outerShdw>
                </a:effectLst>
                <a:uLnTx/>
                <a:uFillTx/>
                <a:latin typeface="Tahoma"/>
                <a:ea typeface="MS PGothic" pitchFamily="34" charset="-128"/>
              </a:rPr>
              <a:t>Par</a:t>
            </a:r>
            <a:r>
              <a:rPr kumimoji="0" lang="en-US" sz="2200" b="0" i="0" u="none" strike="noStrike" kern="0" cap="none" spc="0" normalizeH="0" noProof="0" dirty="0">
                <a:ln>
                  <a:noFill/>
                </a:ln>
                <a:effectLst>
                  <a:outerShdw blurRad="38100" dist="38100" dir="2700000" algn="tl">
                    <a:srgbClr val="000000"/>
                  </a:outerShdw>
                </a:effectLst>
                <a:uLnTx/>
                <a:uFillTx/>
                <a:latin typeface="Tahoma"/>
                <a:ea typeface="MS PGothic" pitchFamily="34" charset="-128"/>
              </a:rPr>
              <a:t> </a:t>
            </a:r>
            <a:r>
              <a:rPr kumimoji="0" lang="en-US" sz="2200" b="0" i="0" u="none" strike="noStrike" kern="0" cap="none" spc="0" normalizeH="0" baseline="0" noProof="0" dirty="0">
                <a:ln>
                  <a:noFill/>
                </a:ln>
                <a:effectLst>
                  <a:outerShdw blurRad="38100" dist="38100" dir="2700000" algn="tl">
                    <a:srgbClr val="000000"/>
                  </a:outerShdw>
                </a:effectLst>
                <a:uLnTx/>
                <a:uFillTx/>
                <a:latin typeface="Tahoma"/>
                <a:ea typeface="MS PGothic" pitchFamily="34" charset="-128"/>
              </a:rPr>
              <a:t>Jean Jacob Sahou</a:t>
            </a:r>
            <a:br>
              <a:rPr kumimoji="0" lang="en-US" sz="2200" b="0" i="0" u="none" strike="noStrike" kern="0" cap="none" spc="0" normalizeH="0" baseline="0" noProof="0" dirty="0">
                <a:ln>
                  <a:noFill/>
                </a:ln>
                <a:effectLst>
                  <a:outerShdw blurRad="38100" dist="38100" dir="2700000" algn="tl">
                    <a:srgbClr val="000000"/>
                  </a:outerShdw>
                </a:effectLst>
                <a:uLnTx/>
                <a:uFillTx/>
                <a:latin typeface="Tahoma"/>
                <a:ea typeface="MS PGothic" pitchFamily="34" charset="-128"/>
              </a:rPr>
            </a:br>
            <a:r>
              <a:rPr kumimoji="0" lang="en-US" sz="2200" b="0" i="0" u="none" strike="noStrike" kern="0" cap="none" spc="0" normalizeH="0" baseline="0" noProof="0" dirty="0">
                <a:ln>
                  <a:noFill/>
                </a:ln>
                <a:effectLst>
                  <a:outerShdw blurRad="38100" dist="38100" dir="2700000" algn="tl">
                    <a:srgbClr val="000000"/>
                  </a:outerShdw>
                </a:effectLst>
                <a:uLnTx/>
                <a:uFillTx/>
                <a:latin typeface="Tahoma"/>
                <a:ea typeface="MS PGothic" pitchFamily="34" charset="-128"/>
              </a:rPr>
              <a:t>UNDG Africa</a:t>
            </a:r>
            <a:endParaRPr kumimoji="0" lang="en-US" sz="1800" b="0" i="0" u="none" strike="noStrike" kern="0" cap="none" spc="0" normalizeH="0" baseline="0" noProof="0" dirty="0">
              <a:ln>
                <a:noFill/>
              </a:ln>
              <a:effectLst/>
              <a:uLnTx/>
              <a:uFillTx/>
            </a:endParaRPr>
          </a:p>
        </p:txBody>
      </p:sp>
      <p:sp>
        <p:nvSpPr>
          <p:cNvPr id="9" name="Rectangle 8"/>
          <p:cNvSpPr/>
          <p:nvPr/>
        </p:nvSpPr>
        <p:spPr>
          <a:xfrm>
            <a:off x="88900" y="820500"/>
            <a:ext cx="11506200" cy="8913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t>Importance des études économiques dans la durabilité environnementale et la résilience (DR)</a:t>
            </a:r>
            <a:endParaRPr lang="en-US" sz="2400" dirty="0"/>
          </a:p>
        </p:txBody>
      </p:sp>
    </p:spTree>
    <p:extLst>
      <p:ext uri="{BB962C8B-B14F-4D97-AF65-F5344CB8AC3E}">
        <p14:creationId xmlns:p14="http://schemas.microsoft.com/office/powerpoint/2010/main" val="3734047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3693"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369531" y="470725"/>
            <a:ext cx="11998329" cy="12640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S PGothic" pitchFamily="34" charset="-128"/>
                <a:cs typeface="ＭＳ Ｐゴシック" pitchFamily="-65"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a:lstStyle>
          <a:p>
            <a:pPr>
              <a:defRPr/>
            </a:pPr>
            <a:r>
              <a:rPr kumimoji="1" lang="en-US" altLang="ja-JP" sz="4800" b="1" kern="0" dirty="0">
                <a:solidFill>
                  <a:prstClr val="black"/>
                </a:solidFill>
                <a:effectLst/>
                <a:latin typeface="Tahoma"/>
                <a:ea typeface="ＭＳ Ｐゴシック"/>
                <a:cs typeface="Tahoma" pitchFamily="34" charset="0"/>
              </a:rPr>
              <a:t>Resilience (</a:t>
            </a:r>
            <a:r>
              <a:rPr kumimoji="1" lang="en-US" altLang="ja-JP" sz="4800" b="1" kern="0" dirty="0" err="1">
                <a:solidFill>
                  <a:prstClr val="black"/>
                </a:solidFill>
                <a:effectLst/>
                <a:latin typeface="Tahoma"/>
                <a:ea typeface="ＭＳ Ｐゴシック"/>
                <a:cs typeface="Tahoma" pitchFamily="34" charset="0"/>
              </a:rPr>
              <a:t>approche</a:t>
            </a:r>
            <a:r>
              <a:rPr kumimoji="1" lang="en-US" altLang="ja-JP" sz="4800" b="1" kern="0" dirty="0">
                <a:solidFill>
                  <a:prstClr val="black"/>
                </a:solidFill>
                <a:effectLst/>
                <a:latin typeface="Tahoma"/>
                <a:ea typeface="ＭＳ Ｐゴシック"/>
                <a:cs typeface="Tahoma" pitchFamily="34" charset="0"/>
              </a:rPr>
              <a:t> </a:t>
            </a:r>
            <a:r>
              <a:rPr kumimoji="1" lang="en-US" altLang="ja-JP" sz="4800" b="1" kern="0" dirty="0" err="1">
                <a:solidFill>
                  <a:prstClr val="black"/>
                </a:solidFill>
                <a:effectLst/>
                <a:latin typeface="Tahoma"/>
                <a:ea typeface="ＭＳ Ｐゴシック"/>
                <a:cs typeface="Tahoma" pitchFamily="34" charset="0"/>
              </a:rPr>
              <a:t>système</a:t>
            </a:r>
            <a:r>
              <a:rPr kumimoji="1" lang="en-US" altLang="ja-JP" sz="4800" b="1" kern="0" dirty="0">
                <a:solidFill>
                  <a:prstClr val="black"/>
                </a:solidFill>
                <a:effectLst/>
                <a:latin typeface="Tahoma"/>
                <a:ea typeface="ＭＳ Ｐゴシック"/>
                <a:cs typeface="Tahoma" pitchFamily="34" charset="0"/>
              </a:rPr>
              <a:t>)</a:t>
            </a:r>
            <a:br>
              <a:rPr kumimoji="1" lang="en-US" altLang="ja-JP" sz="4800" b="1" kern="0" dirty="0">
                <a:solidFill>
                  <a:prstClr val="black"/>
                </a:solidFill>
                <a:effectLst/>
                <a:latin typeface="Tahoma"/>
                <a:ea typeface="ＭＳ Ｐゴシック"/>
                <a:cs typeface="Tahoma" pitchFamily="34" charset="0"/>
              </a:rPr>
            </a:br>
            <a:endParaRPr lang="en-US" sz="4800" kern="0" dirty="0">
              <a:solidFill>
                <a:srgbClr val="44546A"/>
              </a:solidFill>
              <a:latin typeface="Arial Rounded MT Bold" pitchFamily="34" charset="0"/>
              <a:ea typeface="ＭＳ Ｐゴシック" pitchFamily="34" charset="-128"/>
            </a:endParaRPr>
          </a:p>
        </p:txBody>
      </p:sp>
      <p:sp>
        <p:nvSpPr>
          <p:cNvPr id="2" name="Rectangle 1"/>
          <p:cNvSpPr/>
          <p:nvPr/>
        </p:nvSpPr>
        <p:spPr>
          <a:xfrm>
            <a:off x="228841" y="1663797"/>
            <a:ext cx="11306907" cy="523220"/>
          </a:xfrm>
          <a:prstGeom prst="rect">
            <a:avLst/>
          </a:prstGeom>
        </p:spPr>
        <p:txBody>
          <a:bodyPr wrap="square">
            <a:spAutoFit/>
          </a:bodyPr>
          <a:lstStyle/>
          <a:p>
            <a:pPr eaLnBrk="0" fontAlgn="base" hangingPunct="0">
              <a:spcBef>
                <a:spcPct val="20000"/>
              </a:spcBef>
              <a:spcAft>
                <a:spcPct val="0"/>
              </a:spcAft>
              <a:buClr>
                <a:srgbClr val="0000FF"/>
              </a:buClr>
              <a:buSzPct val="65000"/>
              <a:defRPr/>
            </a:pPr>
            <a:r>
              <a:rPr lang="en-US" sz="2800" kern="0" dirty="0">
                <a:solidFill>
                  <a:prstClr val="white"/>
                </a:solidFill>
                <a:latin typeface="Tahoma"/>
                <a:ea typeface="MS PGothic" pitchFamily="34" charset="-128"/>
              </a:rPr>
              <a:t>.</a:t>
            </a:r>
            <a:r>
              <a:rPr lang="en-US" sz="2800" b="1" i="1" kern="0" dirty="0">
                <a:solidFill>
                  <a:prstClr val="white"/>
                </a:solidFill>
                <a:latin typeface="Tahoma"/>
                <a:ea typeface="MS PGothic" pitchFamily="34" charset="-128"/>
                <a:hlinkClick r:id="rId4"/>
              </a:rPr>
              <a:t> </a:t>
            </a:r>
            <a:endParaRPr lang="en-US" sz="5100" b="1" kern="0" dirty="0">
              <a:solidFill>
                <a:srgbClr val="44546A"/>
              </a:solidFill>
              <a:effectLst>
                <a:outerShdw blurRad="38100" dist="38100" dir="2700000" algn="tl">
                  <a:srgbClr val="000000"/>
                </a:outerShdw>
              </a:effectLst>
              <a:latin typeface="Tahoma"/>
              <a:ea typeface="ＭＳ Ｐゴシック" pitchFamily="34" charset="-128"/>
            </a:endParaRPr>
          </a:p>
        </p:txBody>
      </p:sp>
      <p:sp>
        <p:nvSpPr>
          <p:cNvPr id="6" name="Content Placeholder 2"/>
          <p:cNvSpPr txBox="1">
            <a:spLocks/>
          </p:cNvSpPr>
          <p:nvPr/>
        </p:nvSpPr>
        <p:spPr bwMode="auto">
          <a:xfrm>
            <a:off x="2" y="1490116"/>
            <a:ext cx="12191997" cy="58054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S PGothic" pitchFamily="34" charset="-128"/>
                <a:cs typeface="ＭＳ Ｐゴシック" pitchFamily="-65" charset="-128"/>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ea typeface="MS PGothic" pitchFamily="34" charset="-128"/>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ea typeface="MS PGothic" pitchFamily="34" charset="-128"/>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5pPr>
            <a:lvl6pPr marL="25146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6pPr>
            <a:lvl7pPr marL="29718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7pPr>
            <a:lvl8pPr marL="34290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8pPr>
            <a:lvl9pPr marL="38862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9pPr>
          </a:lstStyle>
          <a:p>
            <a:pPr marL="0" indent="0" eaLnBrk="1" fontAlgn="auto" hangingPunct="1">
              <a:spcBef>
                <a:spcPts val="0"/>
              </a:spcBef>
              <a:spcAft>
                <a:spcPts val="0"/>
              </a:spcAft>
              <a:buClrTx/>
              <a:buSzTx/>
              <a:buNone/>
              <a:defRPr/>
            </a:pPr>
            <a:r>
              <a:rPr lang="fr-FR" dirty="0"/>
              <a:t>1.Le système est organisé dans son ensemble, composé d'éléments interdépendants qui ne peuvent être  définis que l’un par rapport à l’autre  et  selon leur place dans cette totalité. On peut parler donc du système agricole, </a:t>
            </a:r>
            <a:r>
              <a:rPr lang="fr-FR" dirty="0" err="1"/>
              <a:t>systeme</a:t>
            </a:r>
            <a:r>
              <a:rPr lang="fr-FR" dirty="0"/>
              <a:t> sante, système </a:t>
            </a:r>
            <a:r>
              <a:rPr lang="fr-FR" dirty="0" err="1"/>
              <a:t>economique</a:t>
            </a:r>
            <a:r>
              <a:rPr lang="fr-FR" dirty="0"/>
              <a:t>, etc.</a:t>
            </a:r>
          </a:p>
          <a:p>
            <a:pPr marL="0" lvl="0" indent="0" eaLnBrk="1" fontAlgn="auto" hangingPunct="1">
              <a:spcBef>
                <a:spcPts val="0"/>
              </a:spcBef>
              <a:spcAft>
                <a:spcPts val="0"/>
              </a:spcAft>
              <a:buClrTx/>
              <a:buSzTx/>
              <a:buNone/>
              <a:defRPr/>
            </a:pPr>
            <a:endParaRPr lang="fr-FR" dirty="0"/>
          </a:p>
          <a:p>
            <a:pPr marL="0" lvl="0" indent="0" eaLnBrk="1" fontAlgn="auto" hangingPunct="1">
              <a:spcBef>
                <a:spcPts val="0"/>
              </a:spcBef>
              <a:spcAft>
                <a:spcPts val="0"/>
              </a:spcAft>
              <a:buClrTx/>
              <a:buSzTx/>
              <a:buNone/>
              <a:defRPr/>
            </a:pPr>
            <a:r>
              <a:rPr lang="fr-FR" dirty="0"/>
              <a:t>2.La résilience serait donc la  capacité d'un système à revenir à sa  performance  initiale </a:t>
            </a:r>
            <a:r>
              <a:rPr lang="fr-FR" dirty="0" err="1"/>
              <a:t>apres</a:t>
            </a:r>
            <a:r>
              <a:rPr lang="fr-FR" dirty="0"/>
              <a:t> avoir subi une forte pression. </a:t>
            </a:r>
          </a:p>
          <a:p>
            <a:pPr marL="0" lvl="0" indent="0" eaLnBrk="1" fontAlgn="auto" hangingPunct="1">
              <a:spcBef>
                <a:spcPts val="0"/>
              </a:spcBef>
              <a:spcAft>
                <a:spcPts val="0"/>
              </a:spcAft>
              <a:buClrTx/>
              <a:buSzTx/>
              <a:buNone/>
              <a:defRPr/>
            </a:pPr>
            <a:endParaRPr lang="fr-FR" dirty="0"/>
          </a:p>
          <a:p>
            <a:pPr marL="0" lvl="0" indent="0" eaLnBrk="1" fontAlgn="auto" hangingPunct="1">
              <a:spcBef>
                <a:spcPts val="0"/>
              </a:spcBef>
              <a:spcAft>
                <a:spcPts val="0"/>
              </a:spcAft>
              <a:buClrTx/>
              <a:buSzTx/>
              <a:buNone/>
              <a:defRPr/>
            </a:pPr>
            <a:r>
              <a:rPr lang="fr-FR" dirty="0"/>
              <a:t>3. Si  la résilience du Système est faible, les gains  seront perdus, puis l’acte  économique ou social ne sera pas bénéfique , </a:t>
            </a:r>
            <a:r>
              <a:rPr lang="fr-FR" dirty="0">
                <a:solidFill>
                  <a:srgbClr val="FF0000"/>
                </a:solidFill>
              </a:rPr>
              <a:t>et le système ne sera pas  durable</a:t>
            </a:r>
            <a:endParaRPr lang="en-US" altLang="en-US" b="1" kern="0" dirty="0">
              <a:solidFill>
                <a:srgbClr val="FF0000"/>
              </a:solidFill>
              <a:effectLst/>
              <a:latin typeface="Arial Narrow" pitchFamily="34" charset="0"/>
            </a:endParaRPr>
          </a:p>
        </p:txBody>
      </p:sp>
    </p:spTree>
    <p:extLst>
      <p:ext uri="{BB962C8B-B14F-4D97-AF65-F5344CB8AC3E}">
        <p14:creationId xmlns:p14="http://schemas.microsoft.com/office/powerpoint/2010/main" val="3702162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3693"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1796201" y="34"/>
            <a:ext cx="11998329" cy="8486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S PGothic" pitchFamily="34" charset="-128"/>
                <a:cs typeface="ＭＳ Ｐゴシック" pitchFamily="-65"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a:lstStyle>
          <a:p>
            <a:pPr lvl="0" algn="l" eaLnBrk="1" fontAlgn="auto" hangingPunct="1">
              <a:spcBef>
                <a:spcPts val="0"/>
              </a:spcBef>
              <a:spcAft>
                <a:spcPts val="0"/>
              </a:spcAft>
              <a:defRPr/>
            </a:pPr>
            <a:endParaRPr kumimoji="1" lang="en-US" altLang="ja-JP" sz="4800" b="1" kern="0" dirty="0">
              <a:solidFill>
                <a:prstClr val="black"/>
              </a:solidFill>
              <a:effectLst/>
              <a:latin typeface="Tahoma"/>
              <a:ea typeface="ＭＳ Ｐゴシック"/>
              <a:cs typeface="Tahoma" pitchFamily="34" charset="0"/>
            </a:endParaRPr>
          </a:p>
          <a:p>
            <a:pPr lvl="0" algn="l" eaLnBrk="1" fontAlgn="auto" hangingPunct="1">
              <a:spcBef>
                <a:spcPts val="0"/>
              </a:spcBef>
              <a:spcAft>
                <a:spcPts val="0"/>
              </a:spcAft>
              <a:defRPr/>
            </a:pPr>
            <a:r>
              <a:rPr kumimoji="1" lang="en-US" altLang="ja-JP" sz="4800" b="1" kern="0" dirty="0">
                <a:solidFill>
                  <a:prstClr val="black"/>
                </a:solidFill>
                <a:effectLst/>
                <a:latin typeface="Tahoma"/>
                <a:ea typeface="ＭＳ Ｐゴシック"/>
                <a:cs typeface="Tahoma" pitchFamily="34" charset="0"/>
              </a:rPr>
              <a:t>Resilience (System thinking)</a:t>
            </a:r>
            <a:br>
              <a:rPr kumimoji="1" lang="en-US" altLang="ja-JP" sz="4800" b="1" kern="0" dirty="0">
                <a:solidFill>
                  <a:prstClr val="black"/>
                </a:solidFill>
                <a:effectLst/>
                <a:latin typeface="Tahoma"/>
                <a:ea typeface="ＭＳ Ｐゴシック"/>
                <a:cs typeface="Tahoma" pitchFamily="34" charset="0"/>
              </a:rPr>
            </a:br>
            <a:endParaRPr lang="en-US" sz="4800" kern="0" dirty="0">
              <a:solidFill>
                <a:srgbClr val="44546A"/>
              </a:solidFill>
              <a:effectLst/>
              <a:latin typeface="Arial Rounded MT Bold" pitchFamily="34" charset="0"/>
              <a:ea typeface="ＭＳ Ｐゴシック" pitchFamily="34" charset="-128"/>
              <a:cs typeface="+mn-cs"/>
            </a:endParaRPr>
          </a:p>
        </p:txBody>
      </p:sp>
      <p:sp>
        <p:nvSpPr>
          <p:cNvPr id="2" name="Rectangle 1"/>
          <p:cNvSpPr/>
          <p:nvPr/>
        </p:nvSpPr>
        <p:spPr>
          <a:xfrm>
            <a:off x="228841" y="1663797"/>
            <a:ext cx="11306907" cy="523220"/>
          </a:xfrm>
          <a:prstGeom prst="rect">
            <a:avLst/>
          </a:prstGeom>
        </p:spPr>
        <p:txBody>
          <a:bodyPr wrap="square">
            <a:spAutoFit/>
          </a:bodyPr>
          <a:lstStyle/>
          <a:p>
            <a:pPr eaLnBrk="0" fontAlgn="base" hangingPunct="0">
              <a:spcBef>
                <a:spcPct val="20000"/>
              </a:spcBef>
              <a:spcAft>
                <a:spcPct val="0"/>
              </a:spcAft>
              <a:buClr>
                <a:srgbClr val="0000FF"/>
              </a:buClr>
              <a:buSzPct val="65000"/>
              <a:defRPr/>
            </a:pPr>
            <a:r>
              <a:rPr lang="en-US" sz="2800" kern="0" dirty="0">
                <a:solidFill>
                  <a:prstClr val="white"/>
                </a:solidFill>
                <a:latin typeface="Tahoma"/>
                <a:ea typeface="MS PGothic" pitchFamily="34" charset="-128"/>
              </a:rPr>
              <a:t>.</a:t>
            </a:r>
            <a:r>
              <a:rPr lang="en-US" sz="2800" b="1" i="1" kern="0" dirty="0">
                <a:solidFill>
                  <a:prstClr val="white"/>
                </a:solidFill>
                <a:latin typeface="Tahoma"/>
                <a:ea typeface="MS PGothic" pitchFamily="34" charset="-128"/>
                <a:hlinkClick r:id="rId3"/>
              </a:rPr>
              <a:t> </a:t>
            </a:r>
            <a:endParaRPr lang="en-US" sz="5100" b="1" kern="0" dirty="0">
              <a:solidFill>
                <a:srgbClr val="44546A"/>
              </a:solidFill>
              <a:effectLst>
                <a:outerShdw blurRad="38100" dist="38100" dir="2700000" algn="tl">
                  <a:srgbClr val="000000"/>
                </a:outerShdw>
              </a:effectLst>
              <a:latin typeface="Tahoma"/>
              <a:ea typeface="ＭＳ Ｐゴシック" pitchFamily="34" charset="-128"/>
            </a:endParaRPr>
          </a:p>
        </p:txBody>
      </p:sp>
      <p:sp>
        <p:nvSpPr>
          <p:cNvPr id="6" name="Content Placeholder 2"/>
          <p:cNvSpPr txBox="1">
            <a:spLocks/>
          </p:cNvSpPr>
          <p:nvPr/>
        </p:nvSpPr>
        <p:spPr bwMode="auto">
          <a:xfrm>
            <a:off x="96959" y="1030323"/>
            <a:ext cx="11992708" cy="58054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S PGothic" pitchFamily="34" charset="-128"/>
                <a:cs typeface="ＭＳ Ｐゴシック" pitchFamily="-65" charset="-128"/>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ea typeface="MS PGothic" pitchFamily="34" charset="-128"/>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ea typeface="MS PGothic" pitchFamily="34" charset="-128"/>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5pPr>
            <a:lvl6pPr marL="25146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6pPr>
            <a:lvl7pPr marL="29718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7pPr>
            <a:lvl8pPr marL="34290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8pPr>
            <a:lvl9pPr marL="38862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9pPr>
          </a:lstStyle>
          <a:p>
            <a:pPr marL="0" lvl="0" indent="0" eaLnBrk="1" fontAlgn="auto" hangingPunct="1">
              <a:spcBef>
                <a:spcPts val="0"/>
              </a:spcBef>
              <a:spcAft>
                <a:spcPts val="0"/>
              </a:spcAft>
              <a:buClrTx/>
              <a:buSzTx/>
              <a:buNone/>
              <a:defRPr/>
            </a:pPr>
            <a:r>
              <a:rPr lang="fr-FR" sz="2400" dirty="0">
                <a:solidFill>
                  <a:srgbClr val="FF0000"/>
                </a:solidFill>
              </a:rPr>
              <a:t>1.Resilience  due aux facteurs de l'environnement</a:t>
            </a:r>
            <a:br>
              <a:rPr lang="fr-FR" sz="2400" dirty="0"/>
            </a:br>
            <a:r>
              <a:rPr lang="fr-FR" sz="2400" dirty="0"/>
              <a:t>En Afrique, les changements climatiques sont de loin la sous cause principale  de la vulnérabilité environnementale. Tous les dix ans, il y a une sécheresse de grande ampleur  à effets multiples. </a:t>
            </a:r>
          </a:p>
          <a:p>
            <a:pPr marL="0" lvl="0" indent="0" eaLnBrk="1" fontAlgn="auto" hangingPunct="1">
              <a:spcBef>
                <a:spcPts val="0"/>
              </a:spcBef>
              <a:spcAft>
                <a:spcPts val="0"/>
              </a:spcAft>
              <a:buClrTx/>
              <a:buSzTx/>
              <a:buNone/>
              <a:defRPr/>
            </a:pPr>
            <a:endParaRPr lang="fr-FR" sz="2400" dirty="0"/>
          </a:p>
          <a:p>
            <a:pPr marL="0" lvl="0" indent="0" eaLnBrk="1" fontAlgn="auto" hangingPunct="1">
              <a:spcBef>
                <a:spcPts val="0"/>
              </a:spcBef>
              <a:spcAft>
                <a:spcPts val="0"/>
              </a:spcAft>
              <a:buClrTx/>
              <a:buSzTx/>
              <a:buNone/>
              <a:defRPr/>
            </a:pPr>
            <a:r>
              <a:rPr lang="fr-FR" sz="2400" dirty="0"/>
              <a:t>Il y a aussi une recrudescence  des phénomènes  extrêmes en terme de pluviométrie, de hausse de température et de poches de sécheresse pointue.</a:t>
            </a:r>
          </a:p>
          <a:p>
            <a:pPr marL="0" lvl="0" indent="0" eaLnBrk="1" fontAlgn="auto" hangingPunct="1">
              <a:spcBef>
                <a:spcPts val="0"/>
              </a:spcBef>
              <a:spcAft>
                <a:spcPts val="0"/>
              </a:spcAft>
              <a:buClrTx/>
              <a:buSzTx/>
              <a:buNone/>
              <a:defRPr/>
            </a:pPr>
            <a:endParaRPr lang="fr-FR" sz="2400" dirty="0"/>
          </a:p>
          <a:p>
            <a:pPr marL="0" lvl="0" indent="0" eaLnBrk="1" fontAlgn="auto" hangingPunct="1">
              <a:spcBef>
                <a:spcPts val="0"/>
              </a:spcBef>
              <a:spcAft>
                <a:spcPts val="0"/>
              </a:spcAft>
              <a:buClrTx/>
              <a:buSzTx/>
              <a:buNone/>
              <a:defRPr/>
            </a:pPr>
            <a:r>
              <a:rPr lang="fr-FR" sz="2400" dirty="0">
                <a:solidFill>
                  <a:srgbClr val="FF0000"/>
                </a:solidFill>
              </a:rPr>
              <a:t>2.Résilience dans le secteur agricole</a:t>
            </a:r>
            <a:br>
              <a:rPr lang="fr-FR" sz="2400" dirty="0">
                <a:solidFill>
                  <a:srgbClr val="FF0000"/>
                </a:solidFill>
              </a:rPr>
            </a:br>
            <a:endParaRPr lang="fr-FR" sz="2400" dirty="0">
              <a:solidFill>
                <a:prstClr val="black"/>
              </a:solidFill>
              <a:effectLst/>
              <a:ea typeface="+mn-ea"/>
              <a:cs typeface="+mn-cs"/>
            </a:endParaRPr>
          </a:p>
          <a:p>
            <a:pPr marL="0" lvl="0" indent="0" eaLnBrk="1" fontAlgn="auto" hangingPunct="1">
              <a:spcBef>
                <a:spcPts val="0"/>
              </a:spcBef>
              <a:spcAft>
                <a:spcPts val="0"/>
              </a:spcAft>
              <a:buClrTx/>
              <a:buSzTx/>
              <a:buNone/>
              <a:defRPr/>
            </a:pPr>
            <a:r>
              <a:rPr lang="fr-FR" sz="2400" dirty="0">
                <a:solidFill>
                  <a:prstClr val="black"/>
                </a:solidFill>
                <a:effectLst/>
                <a:ea typeface="+mn-ea"/>
                <a:cs typeface="+mn-cs"/>
              </a:rPr>
              <a:t>Plus particulièrement UNDAF devrait soutenir la politique nationale promouvant l approche int</a:t>
            </a:r>
            <a:r>
              <a:rPr lang="fr-FR" sz="2400" dirty="0">
                <a:effectLst/>
              </a:rPr>
              <a:t>é</a:t>
            </a:r>
            <a:r>
              <a:rPr lang="fr-FR" sz="2400" dirty="0">
                <a:solidFill>
                  <a:prstClr val="black"/>
                </a:solidFill>
                <a:effectLst/>
                <a:ea typeface="+mn-ea"/>
                <a:cs typeface="+mn-cs"/>
              </a:rPr>
              <a:t>gr</a:t>
            </a:r>
            <a:r>
              <a:rPr lang="fr-FR" sz="2400" dirty="0">
                <a:effectLst/>
              </a:rPr>
              <a:t>é</a:t>
            </a:r>
            <a:r>
              <a:rPr lang="fr-FR" sz="2400" dirty="0">
                <a:solidFill>
                  <a:prstClr val="black"/>
                </a:solidFill>
                <a:effectLst/>
                <a:ea typeface="+mn-ea"/>
                <a:cs typeface="+mn-cs"/>
              </a:rPr>
              <a:t>e  pour les secteurs de développement cl</a:t>
            </a:r>
            <a:r>
              <a:rPr lang="fr-FR" sz="2400" dirty="0">
                <a:effectLst/>
              </a:rPr>
              <a:t>é</a:t>
            </a:r>
            <a:r>
              <a:rPr lang="fr-FR" sz="2400" dirty="0">
                <a:solidFill>
                  <a:prstClr val="black"/>
                </a:solidFill>
                <a:effectLst/>
                <a:ea typeface="+mn-ea"/>
                <a:cs typeface="+mn-cs"/>
              </a:rPr>
              <a:t>s notamment les forets.</a:t>
            </a:r>
            <a:br>
              <a:rPr lang="fr-FR" sz="2400" dirty="0">
                <a:effectLst/>
              </a:rPr>
            </a:br>
            <a:endParaRPr lang="en-US" sz="2400" kern="0" dirty="0">
              <a:effectLst/>
              <a:latin typeface="Tahoma"/>
            </a:endParaRPr>
          </a:p>
        </p:txBody>
      </p:sp>
    </p:spTree>
    <p:extLst>
      <p:ext uri="{BB962C8B-B14F-4D97-AF65-F5344CB8AC3E}">
        <p14:creationId xmlns:p14="http://schemas.microsoft.com/office/powerpoint/2010/main" val="4102695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3693"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28841" y="1663797"/>
            <a:ext cx="11306907" cy="523220"/>
          </a:xfrm>
          <a:prstGeom prst="rect">
            <a:avLst/>
          </a:prstGeom>
        </p:spPr>
        <p:txBody>
          <a:bodyPr wrap="square">
            <a:spAutoFit/>
          </a:bodyPr>
          <a:lstStyle/>
          <a:p>
            <a:pPr marL="0" marR="0" lvl="0" indent="0" defTabSz="914400" eaLnBrk="0" fontAlgn="base" latinLnBrk="0" hangingPunct="0">
              <a:lnSpc>
                <a:spcPct val="100000"/>
              </a:lnSpc>
              <a:spcBef>
                <a:spcPct val="20000"/>
              </a:spcBef>
              <a:spcAft>
                <a:spcPct val="0"/>
              </a:spcAft>
              <a:buClr>
                <a:srgbClr val="0000FF"/>
              </a:buClr>
              <a:buSzPct val="65000"/>
              <a:buFontTx/>
              <a:buNone/>
              <a:tabLst/>
              <a:defRPr/>
            </a:pPr>
            <a:r>
              <a:rPr kumimoji="0" lang="en-US" sz="2800" b="0" i="0" u="none" strike="noStrike" kern="0" cap="none" spc="0" normalizeH="0" baseline="0" noProof="0" dirty="0">
                <a:ln>
                  <a:noFill/>
                </a:ln>
                <a:solidFill>
                  <a:prstClr val="white"/>
                </a:solidFill>
                <a:effectLst/>
                <a:uLnTx/>
                <a:uFillTx/>
                <a:latin typeface="Tahoma"/>
                <a:ea typeface="MS PGothic" pitchFamily="34" charset="-128"/>
              </a:rPr>
              <a:t>.</a:t>
            </a:r>
            <a:r>
              <a:rPr kumimoji="0" lang="en-US" sz="2800" b="1" i="1" u="none" strike="noStrike" kern="0" cap="none" spc="0" normalizeH="0" baseline="0" noProof="0" dirty="0">
                <a:ln>
                  <a:noFill/>
                </a:ln>
                <a:solidFill>
                  <a:prstClr val="white"/>
                </a:solidFill>
                <a:effectLst/>
                <a:uLnTx/>
                <a:uFillTx/>
                <a:latin typeface="Tahoma"/>
                <a:ea typeface="MS PGothic" pitchFamily="34" charset="-128"/>
                <a:hlinkClick r:id="rId3"/>
              </a:rPr>
              <a:t> </a:t>
            </a:r>
            <a:endParaRPr kumimoji="0" lang="en-US" sz="5100" b="1" i="0" u="none" strike="noStrike" kern="0" cap="none" spc="0" normalizeH="0" baseline="0" noProof="0" dirty="0">
              <a:ln>
                <a:noFill/>
              </a:ln>
              <a:solidFill>
                <a:srgbClr val="44546A"/>
              </a:solidFill>
              <a:effectLst>
                <a:outerShdw blurRad="38100" dist="38100" dir="2700000" algn="tl">
                  <a:srgbClr val="000000"/>
                </a:outerShdw>
              </a:effectLst>
              <a:uLnTx/>
              <a:uFillTx/>
              <a:latin typeface="Tahoma"/>
              <a:ea typeface="ＭＳ Ｐゴシック" pitchFamily="34" charset="-128"/>
            </a:endParaRPr>
          </a:p>
        </p:txBody>
      </p:sp>
      <p:sp>
        <p:nvSpPr>
          <p:cNvPr id="6" name="Content Placeholder 2"/>
          <p:cNvSpPr txBox="1">
            <a:spLocks/>
          </p:cNvSpPr>
          <p:nvPr/>
        </p:nvSpPr>
        <p:spPr bwMode="auto">
          <a:xfrm>
            <a:off x="96959" y="1030323"/>
            <a:ext cx="11992708" cy="58054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S PGothic" pitchFamily="34" charset="-128"/>
                <a:cs typeface="ＭＳ Ｐゴシック" pitchFamily="-65" charset="-128"/>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ea typeface="MS PGothic" pitchFamily="34" charset="-128"/>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ea typeface="MS PGothic" pitchFamily="34" charset="-128"/>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5pPr>
            <a:lvl6pPr marL="25146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6pPr>
            <a:lvl7pPr marL="29718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7pPr>
            <a:lvl8pPr marL="34290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8pPr>
            <a:lvl9pPr marL="38862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9p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0" lang="fr-FR" sz="2200" b="1" i="0" u="none" strike="noStrike" kern="0" cap="none" spc="0" normalizeH="0" baseline="0" noProof="0" dirty="0">
                <a:ln>
                  <a:noFill/>
                </a:ln>
                <a:solidFill>
                  <a:srgbClr val="FF0000"/>
                </a:solidFill>
                <a:effectLst/>
                <a:uLnTx/>
                <a:uFillTx/>
                <a:latin typeface="+mn-lt"/>
                <a:ea typeface="+mn-ea"/>
                <a:cs typeface="+mn-cs"/>
              </a:rPr>
              <a:t>3.Resilience dans le secteur de la santé.</a:t>
            </a: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0" lang="fr-FR" sz="2200" b="0" i="0" u="none" strike="noStrike" kern="0" cap="none" spc="0" normalizeH="0" baseline="0" noProof="0" dirty="0">
                <a:ln>
                  <a:noFill/>
                </a:ln>
                <a:solidFill>
                  <a:prstClr val="black"/>
                </a:solidFill>
                <a:effectLst/>
                <a:uLnTx/>
                <a:uFillTx/>
                <a:latin typeface="+mn-lt"/>
                <a:ea typeface="+mn-ea"/>
                <a:cs typeface="+mn-cs"/>
              </a:rPr>
              <a:t> Vulnérabilité du système sanitaire due a la  pollution, a la sécheresse, l élévation des températures et la  déforestation. Tous les ans les pays perdent  1 pour cent de leur  superficie a cause de la déforestation.</a:t>
            </a:r>
            <a:br>
              <a:rPr kumimoji="0" lang="fr-FR" sz="2200" b="0" i="0" u="none" strike="noStrike" kern="0" cap="none" spc="0" normalizeH="0" baseline="0" noProof="0" dirty="0">
                <a:ln>
                  <a:noFill/>
                </a:ln>
                <a:solidFill>
                  <a:prstClr val="black"/>
                </a:solidFill>
                <a:effectLst/>
                <a:uLnTx/>
                <a:uFillTx/>
                <a:latin typeface="+mn-lt"/>
                <a:ea typeface="+mn-ea"/>
                <a:cs typeface="+mn-cs"/>
              </a:rPr>
            </a:br>
            <a:endParaRPr kumimoji="0" lang="fr-FR" sz="2200" b="0" i="0" u="none" strike="noStrike" kern="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0" lang="fr-FR" sz="2200" b="1" i="0" u="none" strike="noStrike" kern="0" cap="none" spc="0" normalizeH="0" baseline="0" noProof="0" dirty="0">
                <a:ln>
                  <a:noFill/>
                </a:ln>
                <a:solidFill>
                  <a:srgbClr val="FF0000"/>
                </a:solidFill>
                <a:effectLst/>
                <a:uLnTx/>
                <a:uFillTx/>
                <a:latin typeface="+mn-lt"/>
                <a:ea typeface="+mn-ea"/>
                <a:cs typeface="+mn-cs"/>
              </a:rPr>
              <a:t>4. Résilience dans le secteur économique</a:t>
            </a:r>
            <a:br>
              <a:rPr kumimoji="0" lang="fr-FR" sz="2200" b="0" i="0" u="none" strike="noStrike" kern="0" cap="none" spc="0" normalizeH="0" baseline="0" noProof="0" dirty="0">
                <a:ln>
                  <a:noFill/>
                </a:ln>
                <a:solidFill>
                  <a:prstClr val="black"/>
                </a:solidFill>
                <a:effectLst/>
                <a:uLnTx/>
                <a:uFillTx/>
                <a:latin typeface="+mn-lt"/>
                <a:ea typeface="+mn-ea"/>
                <a:cs typeface="+mn-cs"/>
              </a:rPr>
            </a:br>
            <a:r>
              <a:rPr kumimoji="0" lang="fr-FR" sz="2200" b="0" i="0" u="none" strike="noStrike" kern="0" cap="none" spc="0" normalizeH="0" baseline="0" noProof="0" dirty="0">
                <a:ln>
                  <a:noFill/>
                </a:ln>
                <a:solidFill>
                  <a:prstClr val="black"/>
                </a:solidFill>
                <a:effectLst/>
                <a:uLnTx/>
                <a:uFillTx/>
                <a:latin typeface="+mn-lt"/>
                <a:ea typeface="+mn-ea"/>
                <a:cs typeface="+mn-cs"/>
              </a:rPr>
              <a:t>Crise économique mondiale  qui frappe de façon plus aigue les pays due à la vulnérabilité du secteur agricole et  au  faible revenu des producteurs. Pénurie de liquidité dans les milieux ruraux à cause de la chute de la production agricole.</a:t>
            </a:r>
            <a:br>
              <a:rPr kumimoji="0" lang="fr-FR" sz="2200" b="0" i="0" u="none" strike="noStrike" kern="0" cap="none" spc="0" normalizeH="0" baseline="0" noProof="0" dirty="0">
                <a:ln>
                  <a:noFill/>
                </a:ln>
                <a:solidFill>
                  <a:prstClr val="black"/>
                </a:solidFill>
                <a:effectLst/>
                <a:uLnTx/>
                <a:uFillTx/>
                <a:latin typeface="+mn-lt"/>
                <a:ea typeface="+mn-ea"/>
                <a:cs typeface="+mn-cs"/>
              </a:rPr>
            </a:br>
            <a:endParaRPr kumimoji="0" lang="fr-FR" sz="2200" b="0" i="0" u="none" strike="noStrike" kern="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0" lang="fr-FR" sz="2200" b="1" i="0" u="none" strike="noStrike" kern="0" cap="none" spc="0" normalizeH="0" baseline="0" noProof="0" dirty="0">
                <a:ln>
                  <a:noFill/>
                </a:ln>
                <a:solidFill>
                  <a:srgbClr val="FF0000"/>
                </a:solidFill>
                <a:effectLst/>
                <a:uLnTx/>
                <a:uFillTx/>
                <a:latin typeface="+mn-lt"/>
                <a:ea typeface="+mn-ea"/>
                <a:cs typeface="+mn-cs"/>
              </a:rPr>
              <a:t>5.Résilience dans le contexte de crise et de conflits.</a:t>
            </a: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0" lang="fr-FR" sz="2200" b="0" i="0" u="none" strike="noStrike" kern="0" cap="none" spc="0" normalizeH="0" baseline="0" noProof="0" dirty="0">
                <a:ln>
                  <a:noFill/>
                </a:ln>
                <a:solidFill>
                  <a:prstClr val="black"/>
                </a:solidFill>
                <a:effectLst/>
                <a:uLnTx/>
                <a:uFillTx/>
                <a:latin typeface="+mn-lt"/>
                <a:ea typeface="+mn-ea"/>
                <a:cs typeface="+mn-cs"/>
              </a:rPr>
              <a:t>Destruction des normes sociales, crise ethnique, dégradation des valeurs endogènes, migration rurale-urbaine, migration économique dues à la pauvreté et au conflit interne  -, etc.</a:t>
            </a:r>
            <a:endParaRPr kumimoji="0" lang="en-US" sz="2200" b="0" i="0" u="none" strike="noStrike" kern="0" cap="none" spc="0" normalizeH="0" baseline="0" noProof="0" dirty="0">
              <a:ln>
                <a:noFill/>
              </a:ln>
              <a:solidFill>
                <a:prstClr val="black"/>
              </a:solidFill>
              <a:effectLst/>
              <a:uLnTx/>
              <a:uFillTx/>
              <a:latin typeface="Tahoma"/>
              <a:ea typeface="+mn-ea"/>
              <a:cs typeface="+mn-cs"/>
            </a:endParaRPr>
          </a:p>
        </p:txBody>
      </p:sp>
    </p:spTree>
    <p:extLst>
      <p:ext uri="{BB962C8B-B14F-4D97-AF65-F5344CB8AC3E}">
        <p14:creationId xmlns:p14="http://schemas.microsoft.com/office/powerpoint/2010/main" val="2282939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60"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5D7FDB8-C6A0-4350-8513-461BB755B082}" type="slidenum">
              <a:rPr lang="en-GB" altLang="en-US">
                <a:solidFill>
                  <a:srgbClr val="000099"/>
                </a:solidFill>
              </a:rPr>
              <a:pPr/>
              <a:t>13</a:t>
            </a:fld>
            <a:endParaRPr lang="en-GB" altLang="en-US">
              <a:solidFill>
                <a:srgbClr val="000099"/>
              </a:solidFill>
            </a:endParaRPr>
          </a:p>
        </p:txBody>
      </p:sp>
      <p:sp>
        <p:nvSpPr>
          <p:cNvPr id="7" name="Content Placeholder 1"/>
          <p:cNvSpPr>
            <a:spLocks noGrp="1"/>
          </p:cNvSpPr>
          <p:nvPr>
            <p:ph idx="1"/>
          </p:nvPr>
        </p:nvSpPr>
        <p:spPr>
          <a:xfrm>
            <a:off x="254000" y="136524"/>
            <a:ext cx="11938000" cy="7305675"/>
          </a:xfrm>
        </p:spPr>
        <p:txBody>
          <a:bodyPr>
            <a:normAutofit/>
          </a:bodyPr>
          <a:lstStyle/>
          <a:p>
            <a:endParaRPr lang="fr-FR" sz="4000" dirty="0"/>
          </a:p>
          <a:p>
            <a:endParaRPr lang="fr-FR" sz="4000" dirty="0"/>
          </a:p>
          <a:p>
            <a:r>
              <a:rPr lang="fr-FR" sz="3600" dirty="0"/>
              <a:t>De nos jours, dans de nombreux cas, les coûts relatifs à l’environnement, les dépenses nécessaires pour maintenir le capital des ressources naturelles sont exclus des analyses économiques qui, elles, sont fondées sur des modèles d’estimation  traditionnels alors que de telles études  devraient  faire l’objet d’une analyse de  rationalité qui  reposerait sur le principe selon lequel les ressources naturelles dans leur contribution à l’ économie sont considérées  comme des valeurs rigoureusement comptables. </a:t>
            </a:r>
          </a:p>
          <a:p>
            <a:endParaRPr lang="en-US" dirty="0"/>
          </a:p>
        </p:txBody>
      </p:sp>
      <p:sp>
        <p:nvSpPr>
          <p:cNvPr id="2" name="Rectangle 1"/>
          <p:cNvSpPr/>
          <p:nvPr/>
        </p:nvSpPr>
        <p:spPr>
          <a:xfrm>
            <a:off x="838200" y="136524"/>
            <a:ext cx="10769600" cy="1130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a:t>Faible intégration de l’Environnement dans les paramètres  économiques</a:t>
            </a:r>
            <a:endParaRPr lang="en-US" sz="2800" b="1" dirty="0"/>
          </a:p>
        </p:txBody>
      </p:sp>
    </p:spTree>
    <p:extLst>
      <p:ext uri="{BB962C8B-B14F-4D97-AF65-F5344CB8AC3E}">
        <p14:creationId xmlns:p14="http://schemas.microsoft.com/office/powerpoint/2010/main" val="1234619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Title 1"/>
          <p:cNvSpPr>
            <a:spLocks noGrp="1"/>
          </p:cNvSpPr>
          <p:nvPr>
            <p:ph type="title"/>
          </p:nvPr>
        </p:nvSpPr>
        <p:spPr>
          <a:xfrm>
            <a:off x="317500" y="-1028699"/>
            <a:ext cx="11036300" cy="2719392"/>
          </a:xfrm>
        </p:spPr>
        <p:txBody>
          <a:bodyPr/>
          <a:lstStyle/>
          <a:p>
            <a:r>
              <a:rPr lang="en-GB" altLang="en-US" b="1" dirty="0"/>
              <a:t>                     Les critiques du PIB</a:t>
            </a:r>
          </a:p>
        </p:txBody>
      </p:sp>
      <p:sp>
        <p:nvSpPr>
          <p:cNvPr id="14339" name="Content Placeholder 2"/>
          <p:cNvSpPr>
            <a:spLocks noGrp="1"/>
          </p:cNvSpPr>
          <p:nvPr>
            <p:ph idx="1"/>
          </p:nvPr>
        </p:nvSpPr>
        <p:spPr>
          <a:xfrm>
            <a:off x="0" y="533400"/>
            <a:ext cx="12192000" cy="6108700"/>
          </a:xfrm>
        </p:spPr>
        <p:txBody>
          <a:bodyPr/>
          <a:lstStyle/>
          <a:p>
            <a:r>
              <a:rPr lang="en-GB" altLang="en-US" sz="2000" dirty="0"/>
              <a:t>Il ne </a:t>
            </a:r>
            <a:r>
              <a:rPr lang="en-GB" altLang="en-US" sz="2000" dirty="0" err="1"/>
              <a:t>tient</a:t>
            </a:r>
            <a:r>
              <a:rPr lang="en-GB" altLang="en-US" sz="2000" dirty="0"/>
              <a:t> pas </a:t>
            </a:r>
            <a:r>
              <a:rPr lang="en-GB" altLang="en-US" sz="2000" dirty="0" err="1"/>
              <a:t>compte</a:t>
            </a:r>
            <a:r>
              <a:rPr lang="en-GB" altLang="en-US" sz="2000" dirty="0"/>
              <a:t> </a:t>
            </a:r>
            <a:r>
              <a:rPr lang="fr-FR" altLang="en-US" sz="2000" dirty="0"/>
              <a:t>de temps et d'activités essentielles pour le développement de la société comme le temps avec les proches, temps pour les activités politiques, temps domestique ;</a:t>
            </a:r>
          </a:p>
          <a:p>
            <a:r>
              <a:rPr lang="fr-FR" altLang="en-US" sz="2000" dirty="0"/>
              <a:t>La production de médicaments de la diffusion de maladie augment le PIB. Ceci est registré comme une augmentation du niveau de la vie.</a:t>
            </a:r>
          </a:p>
          <a:p>
            <a:r>
              <a:rPr lang="fr-FR" altLang="en-US" sz="2000" dirty="0"/>
              <a:t>Les manières de calculer le PIB ne peuvent pas distinguer entre ressources renouvelables et ressources non renouvelables</a:t>
            </a:r>
          </a:p>
          <a:p>
            <a:r>
              <a:rPr lang="fr-FR" altLang="en-US" sz="2000" dirty="0"/>
              <a:t>le PIB ne permet pas de mesurer l'impact de la production sur le capital naturel</a:t>
            </a:r>
          </a:p>
          <a:p>
            <a:r>
              <a:rPr lang="fr-FR" altLang="en-US" sz="2000" dirty="0"/>
              <a:t>Par définition, le PIB est un indicateur de flux et ne tient pas compte de la valeur estimée des actifs et passifs (le patrimoine) publics et privés. Il ne mesure donc pas les externalités positives ou négatives qui font évoluer cette valeur et qui contribuent donc à un gain ou à une perte de moyens.</a:t>
            </a:r>
          </a:p>
          <a:p>
            <a:r>
              <a:rPr lang="fr-FR" altLang="en-US" sz="2000" dirty="0"/>
              <a:t>Le PIB ne tient pas compte de l'autoproduction (ou autoconsommation), c'est-à-dire les richesses produites et consommées au sein-même des ménages : par exemple les fruits d’un verger qui sont autoconsommés, ou la production domestique (activités domestiques des femmes au foyer par exemple)</a:t>
            </a:r>
          </a:p>
          <a:p>
            <a:r>
              <a:rPr lang="fr-FR" altLang="en-US" sz="2000" dirty="0"/>
              <a:t>Le PIB ne considère pas les matériaux recyclés </a:t>
            </a:r>
          </a:p>
          <a:p>
            <a:r>
              <a:rPr lang="fr-FR" altLang="en-US" sz="2000" dirty="0"/>
              <a:t>Dans le cas d'une catastrophe naturelle (ouragan, tremblement de terre), le PIB ne comptabilise les destructions d'actifs (maisons, routes…). En revanche, le PIB prend en compte les reconstructions qui font suite à la catastrophe </a:t>
            </a:r>
          </a:p>
          <a:p>
            <a:endParaRPr lang="fr-FR" altLang="en-US" sz="2000" dirty="0"/>
          </a:p>
          <a:p>
            <a:endParaRPr lang="fr-FR" altLang="en-US" sz="2000" dirty="0"/>
          </a:p>
          <a:p>
            <a:endParaRPr lang="en-GB" altLang="en-US" dirty="0"/>
          </a:p>
        </p:txBody>
      </p:sp>
    </p:spTree>
    <p:extLst>
      <p:ext uri="{BB962C8B-B14F-4D97-AF65-F5344CB8AC3E}">
        <p14:creationId xmlns:p14="http://schemas.microsoft.com/office/powerpoint/2010/main" val="4112183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35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1950" y="1457326"/>
            <a:ext cx="4395788" cy="51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352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6364" y="1457326"/>
            <a:ext cx="4103687" cy="51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026"/>
          <p:cNvSpPr txBox="1">
            <a:spLocks noChangeArrowheads="1"/>
          </p:cNvSpPr>
          <p:nvPr/>
        </p:nvSpPr>
        <p:spPr>
          <a:xfrm>
            <a:off x="1847851" y="115889"/>
            <a:ext cx="8137525" cy="911225"/>
          </a:xfrm>
          <a:prstGeom prst="rect">
            <a:avLst/>
          </a:prstGeom>
        </p:spPr>
        <p:txBody>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S PGothic" pitchFamily="34" charset="-128"/>
                <a:cs typeface="ＭＳ Ｐゴシック" pitchFamily="-65"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a:lstStyle>
          <a:p>
            <a:pPr eaLnBrk="1" hangingPunct="1">
              <a:defRPr/>
            </a:pPr>
            <a:r>
              <a:rPr lang="en-US" sz="2800" b="1" kern="0" dirty="0">
                <a:solidFill>
                  <a:srgbClr val="E5FFFF"/>
                </a:solidFill>
                <a:ea typeface="ＭＳ Ｐゴシック" charset="-128"/>
              </a:rPr>
              <a:t>Basic logic (two illustrative cases)</a:t>
            </a:r>
          </a:p>
        </p:txBody>
      </p:sp>
      <p:pic>
        <p:nvPicPr>
          <p:cNvPr id="363525" name="Picture 7" descr="Black image croppe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77400" y="0"/>
            <a:ext cx="990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3526" name="Rectangle 1"/>
          <p:cNvSpPr>
            <a:spLocks noChangeArrowheads="1"/>
          </p:cNvSpPr>
          <p:nvPr/>
        </p:nvSpPr>
        <p:spPr bwMode="auto">
          <a:xfrm>
            <a:off x="2711450" y="1457326"/>
            <a:ext cx="1512888" cy="576263"/>
          </a:xfrm>
          <a:prstGeom prst="rect">
            <a:avLst/>
          </a:prstGeom>
          <a:solidFill>
            <a:schemeClr val="accent1"/>
          </a:solidFill>
          <a:ln w="9525" algn="ctr">
            <a:solidFill>
              <a:schemeClr val="tx1"/>
            </a:solidFill>
            <a:round/>
            <a:headEnd/>
            <a:tailEnd/>
          </a:ln>
        </p:spPr>
        <p:txBody>
          <a:bodyPr/>
          <a:lstStyle>
            <a:lvl1pPr eaLnBrk="0" hangingPunct="0">
              <a:spcBef>
                <a:spcPct val="20000"/>
              </a:spcBef>
              <a:buClr>
                <a:schemeClr val="hlink"/>
              </a:buClr>
              <a:buSzPct val="65000"/>
              <a:buFont typeface="Wingdings" pitchFamily="2" charset="2"/>
              <a:buChar char="n"/>
              <a:defRPr sz="3200">
                <a:solidFill>
                  <a:schemeClr val="tx1"/>
                </a:solidFill>
                <a:latin typeface="Tahoma" pitchFamily="34" charset="0"/>
                <a:ea typeface="MS PGothic" pitchFamily="34" charset="-128"/>
              </a:defRPr>
            </a:lvl1pPr>
            <a:lvl2pPr marL="742950" indent="-285750" eaLnBrk="0" hangingPunct="0">
              <a:spcBef>
                <a:spcPct val="20000"/>
              </a:spcBef>
              <a:buClr>
                <a:schemeClr val="folHlink"/>
              </a:buClr>
              <a:buSzPct val="65000"/>
              <a:buFont typeface="Wingdings" pitchFamily="2" charset="2"/>
              <a:buChar char="n"/>
              <a:defRPr sz="2800">
                <a:solidFill>
                  <a:schemeClr val="tx1"/>
                </a:solidFill>
                <a:latin typeface="Tahoma" pitchFamily="34" charset="0"/>
                <a:ea typeface="MS PGothic" pitchFamily="34" charset="-128"/>
              </a:defRPr>
            </a:lvl2pPr>
            <a:lvl3pPr marL="1143000" indent="-228600" eaLnBrk="0" hangingPunct="0">
              <a:spcBef>
                <a:spcPct val="20000"/>
              </a:spcBef>
              <a:buClr>
                <a:schemeClr val="hlink"/>
              </a:buClr>
              <a:buSzPct val="65000"/>
              <a:buFont typeface="Wingdings" pitchFamily="2" charset="2"/>
              <a:buChar char="n"/>
              <a:defRPr sz="2400">
                <a:solidFill>
                  <a:schemeClr val="tx1"/>
                </a:solidFill>
                <a:latin typeface="Tahoma" pitchFamily="34" charset="0"/>
                <a:ea typeface="MS PGothic" pitchFamily="34" charset="-128"/>
              </a:defRPr>
            </a:lvl3pPr>
            <a:lvl4pPr marL="1600200" indent="-228600" eaLnBrk="0" hangingPunct="0">
              <a:spcBef>
                <a:spcPct val="20000"/>
              </a:spcBef>
              <a:buClr>
                <a:schemeClr val="folHlink"/>
              </a:buClr>
              <a:buSzPct val="65000"/>
              <a:buFont typeface="Wingdings" pitchFamily="2" charset="2"/>
              <a:buChar char="n"/>
              <a:defRPr sz="2000">
                <a:solidFill>
                  <a:schemeClr val="tx1"/>
                </a:solidFill>
                <a:latin typeface="Tahoma" pitchFamily="34" charset="0"/>
                <a:ea typeface="MS PGothic" pitchFamily="34" charset="-128"/>
              </a:defRPr>
            </a:lvl4pPr>
            <a:lvl5pPr marL="2057400" indent="-228600" eaLnBrk="0" hangingPunct="0">
              <a:spcBef>
                <a:spcPct val="20000"/>
              </a:spcBef>
              <a:buClr>
                <a:schemeClr val="hlink"/>
              </a:buClr>
              <a:buSzPct val="65000"/>
              <a:buFont typeface="Wingdings" pitchFamily="2" charset="2"/>
              <a:buChar char="n"/>
              <a:defRPr sz="2000">
                <a:solidFill>
                  <a:schemeClr val="tx1"/>
                </a:solidFill>
                <a:latin typeface="Tahoma" pitchFamily="34" charset="0"/>
                <a:ea typeface="MS PGothic" pitchFamily="34" charset="-128"/>
              </a:defRPr>
            </a:lvl5pPr>
            <a:lvl6pPr marL="25146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ea typeface="MS PGothic" pitchFamily="34" charset="-128"/>
              </a:defRPr>
            </a:lvl6pPr>
            <a:lvl7pPr marL="29718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ea typeface="MS PGothic" pitchFamily="34" charset="-128"/>
              </a:defRPr>
            </a:lvl7pPr>
            <a:lvl8pPr marL="34290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ea typeface="MS PGothic" pitchFamily="34" charset="-128"/>
              </a:defRPr>
            </a:lvl8pPr>
            <a:lvl9pPr marL="38862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ea typeface="MS PGothic" pitchFamily="34" charset="-128"/>
              </a:defRPr>
            </a:lvl9pPr>
          </a:lstStyle>
          <a:p>
            <a:pPr fontAlgn="base">
              <a:spcBef>
                <a:spcPct val="0"/>
              </a:spcBef>
              <a:spcAft>
                <a:spcPct val="0"/>
              </a:spcAft>
              <a:buClrTx/>
              <a:buSzTx/>
              <a:buFontTx/>
              <a:buNone/>
            </a:pPr>
            <a:r>
              <a:rPr lang="fr-FR" altLang="en-US" sz="1800">
                <a:solidFill>
                  <a:srgbClr val="FFFFFF"/>
                </a:solidFill>
              </a:rPr>
              <a:t>   Rwanda</a:t>
            </a:r>
            <a:endParaRPr lang="en-US" altLang="en-US" sz="1800">
              <a:solidFill>
                <a:srgbClr val="FFFFFF"/>
              </a:solidFill>
            </a:endParaRPr>
          </a:p>
        </p:txBody>
      </p:sp>
      <p:sp>
        <p:nvSpPr>
          <p:cNvPr id="363527" name="Rectangle 2"/>
          <p:cNvSpPr>
            <a:spLocks noChangeArrowheads="1"/>
          </p:cNvSpPr>
          <p:nvPr/>
        </p:nvSpPr>
        <p:spPr bwMode="auto">
          <a:xfrm>
            <a:off x="6816725" y="1446958"/>
            <a:ext cx="1511300" cy="576263"/>
          </a:xfrm>
          <a:prstGeom prst="rect">
            <a:avLst/>
          </a:prstGeom>
          <a:solidFill>
            <a:schemeClr val="accent1"/>
          </a:solidFill>
          <a:ln w="9525" algn="ctr">
            <a:solidFill>
              <a:schemeClr val="tx1"/>
            </a:solidFill>
            <a:round/>
            <a:headEnd/>
            <a:tailEnd/>
          </a:ln>
        </p:spPr>
        <p:txBody>
          <a:bodyPr/>
          <a:lstStyle>
            <a:lvl1pPr eaLnBrk="0" hangingPunct="0">
              <a:spcBef>
                <a:spcPct val="20000"/>
              </a:spcBef>
              <a:buClr>
                <a:schemeClr val="hlink"/>
              </a:buClr>
              <a:buSzPct val="65000"/>
              <a:buFont typeface="Wingdings" pitchFamily="2" charset="2"/>
              <a:buChar char="n"/>
              <a:defRPr sz="3200">
                <a:solidFill>
                  <a:schemeClr val="tx1"/>
                </a:solidFill>
                <a:latin typeface="Tahoma" pitchFamily="34" charset="0"/>
                <a:ea typeface="MS PGothic" pitchFamily="34" charset="-128"/>
              </a:defRPr>
            </a:lvl1pPr>
            <a:lvl2pPr marL="742950" indent="-285750" eaLnBrk="0" hangingPunct="0">
              <a:spcBef>
                <a:spcPct val="20000"/>
              </a:spcBef>
              <a:buClr>
                <a:schemeClr val="folHlink"/>
              </a:buClr>
              <a:buSzPct val="65000"/>
              <a:buFont typeface="Wingdings" pitchFamily="2" charset="2"/>
              <a:buChar char="n"/>
              <a:defRPr sz="2800">
                <a:solidFill>
                  <a:schemeClr val="tx1"/>
                </a:solidFill>
                <a:latin typeface="Tahoma" pitchFamily="34" charset="0"/>
                <a:ea typeface="MS PGothic" pitchFamily="34" charset="-128"/>
              </a:defRPr>
            </a:lvl2pPr>
            <a:lvl3pPr marL="1143000" indent="-228600" eaLnBrk="0" hangingPunct="0">
              <a:spcBef>
                <a:spcPct val="20000"/>
              </a:spcBef>
              <a:buClr>
                <a:schemeClr val="hlink"/>
              </a:buClr>
              <a:buSzPct val="65000"/>
              <a:buFont typeface="Wingdings" pitchFamily="2" charset="2"/>
              <a:buChar char="n"/>
              <a:defRPr sz="2400">
                <a:solidFill>
                  <a:schemeClr val="tx1"/>
                </a:solidFill>
                <a:latin typeface="Tahoma" pitchFamily="34" charset="0"/>
                <a:ea typeface="MS PGothic" pitchFamily="34" charset="-128"/>
              </a:defRPr>
            </a:lvl3pPr>
            <a:lvl4pPr marL="1600200" indent="-228600" eaLnBrk="0" hangingPunct="0">
              <a:spcBef>
                <a:spcPct val="20000"/>
              </a:spcBef>
              <a:buClr>
                <a:schemeClr val="folHlink"/>
              </a:buClr>
              <a:buSzPct val="65000"/>
              <a:buFont typeface="Wingdings" pitchFamily="2" charset="2"/>
              <a:buChar char="n"/>
              <a:defRPr sz="2000">
                <a:solidFill>
                  <a:schemeClr val="tx1"/>
                </a:solidFill>
                <a:latin typeface="Tahoma" pitchFamily="34" charset="0"/>
                <a:ea typeface="MS PGothic" pitchFamily="34" charset="-128"/>
              </a:defRPr>
            </a:lvl4pPr>
            <a:lvl5pPr marL="2057400" indent="-228600" eaLnBrk="0" hangingPunct="0">
              <a:spcBef>
                <a:spcPct val="20000"/>
              </a:spcBef>
              <a:buClr>
                <a:schemeClr val="hlink"/>
              </a:buClr>
              <a:buSzPct val="65000"/>
              <a:buFont typeface="Wingdings" pitchFamily="2" charset="2"/>
              <a:buChar char="n"/>
              <a:defRPr sz="2000">
                <a:solidFill>
                  <a:schemeClr val="tx1"/>
                </a:solidFill>
                <a:latin typeface="Tahoma" pitchFamily="34" charset="0"/>
                <a:ea typeface="MS PGothic" pitchFamily="34" charset="-128"/>
              </a:defRPr>
            </a:lvl5pPr>
            <a:lvl6pPr marL="25146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ea typeface="MS PGothic" pitchFamily="34" charset="-128"/>
              </a:defRPr>
            </a:lvl6pPr>
            <a:lvl7pPr marL="29718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ea typeface="MS PGothic" pitchFamily="34" charset="-128"/>
              </a:defRPr>
            </a:lvl7pPr>
            <a:lvl8pPr marL="34290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ea typeface="MS PGothic" pitchFamily="34" charset="-128"/>
              </a:defRPr>
            </a:lvl8pPr>
            <a:lvl9pPr marL="3886200" indent="-228600" eaLnBrk="0" fontAlgn="base" hangingPunct="0">
              <a:spcBef>
                <a:spcPct val="20000"/>
              </a:spcBef>
              <a:spcAft>
                <a:spcPct val="0"/>
              </a:spcAft>
              <a:buClr>
                <a:schemeClr val="hlink"/>
              </a:buClr>
              <a:buSzPct val="65000"/>
              <a:buFont typeface="Wingdings" pitchFamily="2" charset="2"/>
              <a:buChar char="n"/>
              <a:defRPr sz="2000">
                <a:solidFill>
                  <a:schemeClr val="tx1"/>
                </a:solidFill>
                <a:latin typeface="Tahoma" pitchFamily="34" charset="0"/>
                <a:ea typeface="MS PGothic" pitchFamily="34" charset="-128"/>
              </a:defRPr>
            </a:lvl9pPr>
          </a:lstStyle>
          <a:p>
            <a:pPr fontAlgn="base">
              <a:spcBef>
                <a:spcPct val="0"/>
              </a:spcBef>
              <a:spcAft>
                <a:spcPct val="0"/>
              </a:spcAft>
              <a:buClrTx/>
              <a:buSzTx/>
              <a:buFontTx/>
              <a:buNone/>
            </a:pPr>
            <a:r>
              <a:rPr lang="fr-FR" altLang="en-US" sz="1800">
                <a:solidFill>
                  <a:srgbClr val="FFFFFF"/>
                </a:solidFill>
              </a:rPr>
              <a:t>      Mali</a:t>
            </a:r>
            <a:endParaRPr lang="en-US" altLang="en-US" sz="1800">
              <a:solidFill>
                <a:srgbClr val="FFFFFF"/>
              </a:solidFill>
            </a:endParaRPr>
          </a:p>
        </p:txBody>
      </p:sp>
    </p:spTree>
    <p:extLst>
      <p:ext uri="{BB962C8B-B14F-4D97-AF65-F5344CB8AC3E}">
        <p14:creationId xmlns:p14="http://schemas.microsoft.com/office/powerpoint/2010/main" val="1544594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703512" y="88900"/>
            <a:ext cx="9662988" cy="527050"/>
          </a:xfrm>
        </p:spPr>
        <p:txBody>
          <a:bodyPr/>
          <a:lstStyle/>
          <a:p>
            <a:pPr eaLnBrk="1" hangingPunct="1"/>
            <a:r>
              <a:rPr lang="en-GB" altLang="en-US" sz="2000" b="1" dirty="0"/>
              <a:t>Economic Tools Theory of Change to achieve increased budget &amp; other allocations for sustainable ENR. </a:t>
            </a:r>
          </a:p>
        </p:txBody>
      </p:sp>
      <p:sp>
        <p:nvSpPr>
          <p:cNvPr id="13315" name="Rectangle 3"/>
          <p:cNvSpPr>
            <a:spLocks noGrp="1" noChangeArrowheads="1"/>
          </p:cNvSpPr>
          <p:nvPr>
            <p:ph idx="1"/>
          </p:nvPr>
        </p:nvSpPr>
        <p:spPr>
          <a:xfrm>
            <a:off x="0" y="863600"/>
            <a:ext cx="12103100" cy="6597600"/>
          </a:xfrm>
        </p:spPr>
        <p:txBody>
          <a:bodyPr/>
          <a:lstStyle/>
          <a:p>
            <a:pPr eaLnBrk="1" hangingPunct="1"/>
            <a:r>
              <a:rPr lang="fr-FR" altLang="en-US" sz="1800" b="1" dirty="0">
                <a:solidFill>
                  <a:srgbClr val="002060"/>
                </a:solidFill>
              </a:rPr>
              <a:t>Les preuves économiques sont très puissantes pour persuader les principaux décideurs en matière de planification du développement d'accroître la priorité politique et budgétaire pour les objectifs de pauvreté-environnement.</a:t>
            </a:r>
          </a:p>
          <a:p>
            <a:pPr eaLnBrk="1" hangingPunct="1"/>
            <a:endParaRPr lang="fr-FR" altLang="en-US" sz="1800" b="1" dirty="0">
              <a:solidFill>
                <a:srgbClr val="002060"/>
              </a:solidFill>
            </a:endParaRPr>
          </a:p>
          <a:p>
            <a:pPr eaLnBrk="1" hangingPunct="1"/>
            <a:r>
              <a:rPr lang="fr-FR" altLang="en-US" sz="1800" b="1" dirty="0">
                <a:solidFill>
                  <a:srgbClr val="002060"/>
                </a:solidFill>
              </a:rPr>
              <a:t>Utilisation énergique de produits économiques susceptibles d'engendrer des changements sur la base de preuves et d'outils techniquement solides pour augmenter les allocations budgétaires de pauvreté-environnement.</a:t>
            </a:r>
          </a:p>
          <a:p>
            <a:pPr eaLnBrk="1" hangingPunct="1"/>
            <a:endParaRPr lang="fr-FR" altLang="en-US" sz="1800" b="1" dirty="0">
              <a:solidFill>
                <a:srgbClr val="002060"/>
              </a:solidFill>
            </a:endParaRPr>
          </a:p>
          <a:p>
            <a:pPr eaLnBrk="1" hangingPunct="1"/>
            <a:r>
              <a:rPr lang="fr-FR" altLang="en-US" sz="1800" b="1" dirty="0">
                <a:solidFill>
                  <a:srgbClr val="002060"/>
                </a:solidFill>
              </a:rPr>
              <a:t>Fournir des preuves que l'utilisation non durable des ressources naturelles réduit les avantages économiques et rend plus difficile la réalisation des objectifs de développement. (Mauvaises nouvelles).</a:t>
            </a:r>
          </a:p>
          <a:p>
            <a:pPr eaLnBrk="1" hangingPunct="1"/>
            <a:endParaRPr lang="fr-FR" altLang="en-US" sz="1800" b="1" dirty="0">
              <a:solidFill>
                <a:srgbClr val="002060"/>
              </a:solidFill>
            </a:endParaRPr>
          </a:p>
          <a:p>
            <a:pPr eaLnBrk="1" hangingPunct="1"/>
            <a:r>
              <a:rPr lang="fr-FR" altLang="en-US" sz="1800" b="1" dirty="0">
                <a:solidFill>
                  <a:srgbClr val="002060"/>
                </a:solidFill>
              </a:rPr>
              <a:t>Fournir des preuves supplémentaires que l'utilisation durable peut maintenir ou augmenter les avantages économiques, y compris les revenus. (Bonnes nouvelles)</a:t>
            </a:r>
          </a:p>
          <a:p>
            <a:pPr eaLnBrk="1" hangingPunct="1"/>
            <a:endParaRPr lang="fr-FR" altLang="en-US" sz="1800" b="1" dirty="0">
              <a:solidFill>
                <a:srgbClr val="002060"/>
              </a:solidFill>
            </a:endParaRPr>
          </a:p>
          <a:p>
            <a:pPr eaLnBrk="1" hangingPunct="1"/>
            <a:r>
              <a:rPr lang="fr-FR" altLang="en-US" sz="1800" b="1" dirty="0">
                <a:solidFill>
                  <a:srgbClr val="002060"/>
                </a:solidFill>
              </a:rPr>
              <a:t>Utilisez l’ examen des dépenses publiques pour démontrer que les dépenses représentent moins que les avantages économiques d'investir davantage dans la mise en œuvre des objectifs de pauvreté-environnement</a:t>
            </a:r>
          </a:p>
          <a:p>
            <a:pPr eaLnBrk="1" hangingPunct="1"/>
            <a:r>
              <a:rPr lang="fr-FR" altLang="en-US" sz="1800" b="1" dirty="0">
                <a:solidFill>
                  <a:srgbClr val="002060"/>
                </a:solidFill>
              </a:rPr>
              <a:t>Réaliser une analyse économique ciblée afin de fournir des preuves spécifiques pour justifier une augmentation des allocations aux secteurs et programmes. Par exemple. analyse coûts-avantages, évaluations de la pauvreté</a:t>
            </a:r>
          </a:p>
          <a:p>
            <a:pPr eaLnBrk="1" hangingPunct="1"/>
            <a:r>
              <a:rPr lang="fr-FR" altLang="en-US" sz="1800" b="1" dirty="0">
                <a:solidFill>
                  <a:srgbClr val="002060"/>
                </a:solidFill>
              </a:rPr>
              <a:t>Fournir des directives budgétaires et s'engager dans des processus budgétaires afin d'intégrer les priorités du p-e dans les processus budgétaires annuels et à moyen terme.</a:t>
            </a:r>
            <a:endParaRPr lang="en-US" altLang="en-US" sz="1800" b="1" dirty="0"/>
          </a:p>
          <a:p>
            <a:pPr eaLnBrk="1" hangingPunct="1">
              <a:buFont typeface="Wingdings" panose="05000000000000000000" pitchFamily="2" charset="2"/>
              <a:buNone/>
            </a:pPr>
            <a:endParaRPr lang="en-GB" altLang="en-US" sz="1800" b="1" dirty="0"/>
          </a:p>
          <a:p>
            <a:pPr eaLnBrk="1" hangingPunct="1">
              <a:lnSpc>
                <a:spcPct val="80000"/>
              </a:lnSpc>
            </a:pPr>
            <a:endParaRPr lang="en-US" altLang="en-US" sz="1800" b="1" dirty="0"/>
          </a:p>
          <a:p>
            <a:pPr eaLnBrk="1" hangingPunct="1">
              <a:lnSpc>
                <a:spcPct val="80000"/>
              </a:lnSpc>
            </a:pPr>
            <a:endParaRPr lang="en-US" altLang="en-US" sz="2000" b="1" dirty="0"/>
          </a:p>
          <a:p>
            <a:pPr eaLnBrk="1" hangingPunct="1">
              <a:lnSpc>
                <a:spcPct val="80000"/>
              </a:lnSpc>
            </a:pPr>
            <a:endParaRPr lang="en-US" altLang="en-US" sz="2000" b="1" dirty="0"/>
          </a:p>
          <a:p>
            <a:pPr eaLnBrk="1" hangingPunct="1">
              <a:lnSpc>
                <a:spcPct val="80000"/>
              </a:lnSpc>
              <a:buFont typeface="Wingdings" panose="05000000000000000000" pitchFamily="2" charset="2"/>
              <a:buNone/>
            </a:pPr>
            <a:endParaRPr lang="en-US" altLang="en-US" sz="1600" b="1" dirty="0"/>
          </a:p>
          <a:p>
            <a:pPr eaLnBrk="1" hangingPunct="1">
              <a:lnSpc>
                <a:spcPct val="80000"/>
              </a:lnSpc>
            </a:pPr>
            <a:endParaRPr lang="en-US" altLang="en-US" sz="2000" b="1" dirty="0"/>
          </a:p>
          <a:p>
            <a:pPr eaLnBrk="1" hangingPunct="1">
              <a:lnSpc>
                <a:spcPct val="80000"/>
              </a:lnSpc>
            </a:pPr>
            <a:endParaRPr lang="en-US" altLang="en-US" sz="2000" b="1" dirty="0"/>
          </a:p>
        </p:txBody>
      </p:sp>
    </p:spTree>
    <p:extLst>
      <p:ext uri="{BB962C8B-B14F-4D97-AF65-F5344CB8AC3E}">
        <p14:creationId xmlns:p14="http://schemas.microsoft.com/office/powerpoint/2010/main" val="1430762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847528" y="0"/>
            <a:ext cx="8661648" cy="990600"/>
          </a:xfrm>
        </p:spPr>
        <p:txBody>
          <a:bodyPr/>
          <a:lstStyle/>
          <a:p>
            <a:pPr eaLnBrk="1" hangingPunct="1"/>
            <a:r>
              <a:rPr lang="en-US" altLang="en-US" sz="2400" b="1" dirty="0"/>
              <a:t>LES OUTILS ECONOMIQUES</a:t>
            </a:r>
            <a:endParaRPr lang="en-GB" altLang="en-US" sz="2400" dirty="0"/>
          </a:p>
        </p:txBody>
      </p:sp>
      <p:sp>
        <p:nvSpPr>
          <p:cNvPr id="17411" name="Rectangle 3"/>
          <p:cNvSpPr>
            <a:spLocks noGrp="1" noChangeArrowheads="1"/>
          </p:cNvSpPr>
          <p:nvPr>
            <p:ph idx="1"/>
          </p:nvPr>
        </p:nvSpPr>
        <p:spPr>
          <a:xfrm>
            <a:off x="234752" y="495300"/>
            <a:ext cx="11887200" cy="5661744"/>
          </a:xfrm>
        </p:spPr>
        <p:txBody>
          <a:bodyPr rtlCol="0">
            <a:normAutofit lnSpcReduction="10000"/>
          </a:bodyPr>
          <a:lstStyle/>
          <a:p>
            <a:pPr>
              <a:buNone/>
              <a:defRPr/>
            </a:pPr>
            <a:endParaRPr lang="en-GB" altLang="en-US" sz="2000" b="1" dirty="0"/>
          </a:p>
          <a:p>
            <a:pPr>
              <a:lnSpc>
                <a:spcPct val="80000"/>
              </a:lnSpc>
              <a:defRPr/>
            </a:pPr>
            <a:endParaRPr lang="en-US" altLang="en-US" sz="1800" b="1" dirty="0"/>
          </a:p>
          <a:p>
            <a:pPr>
              <a:lnSpc>
                <a:spcPct val="80000"/>
              </a:lnSpc>
              <a:defRPr/>
            </a:pPr>
            <a:r>
              <a:rPr lang="fr-FR" altLang="en-US" sz="2400" b="1" dirty="0"/>
              <a:t>Évaluations économiques / Valorisation de la gestion durable des ressources naturelles</a:t>
            </a:r>
          </a:p>
          <a:p>
            <a:pPr>
              <a:lnSpc>
                <a:spcPct val="80000"/>
              </a:lnSpc>
              <a:defRPr/>
            </a:pPr>
            <a:r>
              <a:rPr lang="fr-FR" altLang="en-US" sz="2400" b="1" dirty="0"/>
              <a:t>niveau national</a:t>
            </a:r>
          </a:p>
          <a:p>
            <a:pPr>
              <a:lnSpc>
                <a:spcPct val="80000"/>
              </a:lnSpc>
              <a:defRPr/>
            </a:pPr>
            <a:r>
              <a:rPr lang="fr-FR" altLang="en-US" sz="2400" b="1" dirty="0"/>
              <a:t>Niveau de secteur</a:t>
            </a:r>
          </a:p>
          <a:p>
            <a:pPr>
              <a:lnSpc>
                <a:spcPct val="80000"/>
              </a:lnSpc>
              <a:defRPr/>
            </a:pPr>
            <a:r>
              <a:rPr lang="fr-FR" altLang="en-US" sz="2400" b="1" dirty="0"/>
              <a:t>Analyse coûts-avantages ciblée</a:t>
            </a:r>
          </a:p>
          <a:p>
            <a:pPr>
              <a:lnSpc>
                <a:spcPct val="80000"/>
              </a:lnSpc>
              <a:defRPr/>
            </a:pPr>
            <a:endParaRPr lang="fr-FR" altLang="en-US" sz="2400" b="1" dirty="0"/>
          </a:p>
          <a:p>
            <a:pPr>
              <a:lnSpc>
                <a:spcPct val="80000"/>
              </a:lnSpc>
              <a:defRPr/>
            </a:pPr>
            <a:r>
              <a:rPr lang="fr-FR" altLang="en-US" sz="2400" b="1" dirty="0"/>
              <a:t>Examens des dépenses environnementales publics </a:t>
            </a:r>
          </a:p>
          <a:p>
            <a:pPr>
              <a:lnSpc>
                <a:spcPct val="80000"/>
              </a:lnSpc>
              <a:defRPr/>
            </a:pPr>
            <a:r>
              <a:rPr lang="fr-FR" altLang="en-US" sz="2400" b="1" dirty="0"/>
              <a:t>Estimer les dépenses en matière de CC, d'environnement et de ressources naturelles (ENR) dans l'ensemble du gouvernement. </a:t>
            </a:r>
          </a:p>
          <a:p>
            <a:pPr>
              <a:lnSpc>
                <a:spcPct val="80000"/>
              </a:lnSpc>
              <a:defRPr/>
            </a:pPr>
            <a:r>
              <a:rPr lang="fr-FR" altLang="en-US" sz="2400" b="1" dirty="0"/>
              <a:t>Orientations budgétaires et codage budgétaire</a:t>
            </a:r>
          </a:p>
          <a:p>
            <a:pPr>
              <a:lnSpc>
                <a:spcPct val="80000"/>
              </a:lnSpc>
              <a:defRPr/>
            </a:pPr>
            <a:r>
              <a:rPr lang="fr-FR" altLang="en-US" sz="2400" b="1" dirty="0"/>
              <a:t>Lignes directrices pour augmenter les allocations budgétaires par le biais d'une plus grande priorisation du budget annuel et à moyen terme de la durabilité des E&amp; RN en faveur des pauvres.</a:t>
            </a:r>
          </a:p>
          <a:p>
            <a:pPr>
              <a:lnSpc>
                <a:spcPct val="80000"/>
              </a:lnSpc>
              <a:defRPr/>
            </a:pPr>
            <a:r>
              <a:rPr lang="fr-FR" altLang="en-US" sz="2400" b="1" dirty="0"/>
              <a:t>Adoption des codes budgétaires E&amp;RN et CC</a:t>
            </a:r>
            <a:endParaRPr lang="en-US" altLang="en-US" sz="2400" b="1" dirty="0"/>
          </a:p>
          <a:p>
            <a:pPr>
              <a:lnSpc>
                <a:spcPct val="80000"/>
              </a:lnSpc>
              <a:defRPr/>
            </a:pPr>
            <a:endParaRPr lang="en-US" altLang="en-US" sz="2400" b="1" dirty="0"/>
          </a:p>
          <a:p>
            <a:pPr>
              <a:lnSpc>
                <a:spcPct val="80000"/>
              </a:lnSpc>
              <a:buNone/>
              <a:defRPr/>
            </a:pPr>
            <a:endParaRPr lang="en-US" altLang="en-US" sz="1600" b="1" dirty="0"/>
          </a:p>
          <a:p>
            <a:pPr>
              <a:lnSpc>
                <a:spcPct val="80000"/>
              </a:lnSpc>
              <a:defRPr/>
            </a:pPr>
            <a:endParaRPr lang="en-US" altLang="en-US" sz="2000" b="1" dirty="0"/>
          </a:p>
          <a:p>
            <a:pPr>
              <a:lnSpc>
                <a:spcPct val="80000"/>
              </a:lnSpc>
              <a:defRPr/>
            </a:pPr>
            <a:endParaRPr lang="en-US" altLang="en-US" sz="2000" b="1" dirty="0"/>
          </a:p>
        </p:txBody>
      </p:sp>
    </p:spTree>
    <p:extLst>
      <p:ext uri="{BB962C8B-B14F-4D97-AF65-F5344CB8AC3E}">
        <p14:creationId xmlns:p14="http://schemas.microsoft.com/office/powerpoint/2010/main" val="39311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401" y="176085"/>
            <a:ext cx="8995390" cy="545810"/>
          </a:xfrm>
        </p:spPr>
        <p:txBody>
          <a:bodyPr>
            <a:normAutofit fontScale="90000"/>
          </a:bodyPr>
          <a:lstStyle/>
          <a:p>
            <a:br>
              <a:rPr lang="en-US" b="1" dirty="0"/>
            </a:br>
            <a:endParaRPr lang="en-US" dirty="0"/>
          </a:p>
        </p:txBody>
      </p:sp>
      <p:sp>
        <p:nvSpPr>
          <p:cNvPr id="3" name="Content Placeholder 2"/>
          <p:cNvSpPr>
            <a:spLocks noGrp="1"/>
          </p:cNvSpPr>
          <p:nvPr>
            <p:ph idx="1"/>
          </p:nvPr>
        </p:nvSpPr>
        <p:spPr>
          <a:xfrm>
            <a:off x="-88900" y="721895"/>
            <a:ext cx="12153900" cy="3801062"/>
          </a:xfrm>
        </p:spPr>
        <p:txBody>
          <a:bodyPr>
            <a:normAutofit fontScale="32500" lnSpcReduction="20000"/>
          </a:bodyPr>
          <a:lstStyle/>
          <a:p>
            <a:pPr marL="0" indent="0" eaLnBrk="0" fontAlgn="base" hangingPunct="0">
              <a:spcBef>
                <a:spcPct val="0"/>
              </a:spcBef>
              <a:spcAft>
                <a:spcPct val="0"/>
              </a:spcAft>
              <a:buNone/>
              <a:tabLst>
                <a:tab pos="7594600" algn="r"/>
              </a:tabLst>
            </a:pPr>
            <a:r>
              <a:rPr lang="fr-FR" sz="7200" dirty="0">
                <a:uFill>
                  <a:solidFill>
                    <a:schemeClr val="bg1"/>
                  </a:solidFill>
                </a:uFill>
                <a:latin typeface="Corbel" panose="020B0503020204020204" pitchFamily="34" charset="0"/>
              </a:rPr>
              <a:t>Analyse économique, environnementale et sociale de problèmes spécifiques au secteur:</a:t>
            </a:r>
          </a:p>
          <a:p>
            <a:pPr marL="0" indent="0" eaLnBrk="0" fontAlgn="base" hangingPunct="0">
              <a:spcBef>
                <a:spcPct val="0"/>
              </a:spcBef>
              <a:spcAft>
                <a:spcPct val="0"/>
              </a:spcAft>
              <a:buNone/>
              <a:tabLst>
                <a:tab pos="7594600" algn="r"/>
              </a:tabLst>
            </a:pPr>
            <a:endParaRPr lang="fr-FR" sz="7200" dirty="0">
              <a:uFill>
                <a:solidFill>
                  <a:schemeClr val="bg1"/>
                </a:solidFill>
              </a:uFill>
              <a:latin typeface="Corbel" panose="020B0503020204020204" pitchFamily="34" charset="0"/>
            </a:endParaRPr>
          </a:p>
          <a:p>
            <a:pPr marL="0" indent="0" eaLnBrk="0" fontAlgn="base" hangingPunct="0">
              <a:spcBef>
                <a:spcPct val="0"/>
              </a:spcBef>
              <a:spcAft>
                <a:spcPct val="0"/>
              </a:spcAft>
              <a:buNone/>
              <a:tabLst>
                <a:tab pos="7594600" algn="r"/>
              </a:tabLst>
            </a:pPr>
            <a:r>
              <a:rPr lang="fr-FR" sz="7200" dirty="0">
                <a:uFill>
                  <a:solidFill>
                    <a:schemeClr val="bg1"/>
                  </a:solidFill>
                </a:uFill>
                <a:latin typeface="Corbel" panose="020B0503020204020204" pitchFamily="34" charset="0"/>
              </a:rPr>
              <a:t>L'utilisation non durable des ressources naturelles coûte au </a:t>
            </a:r>
            <a:r>
              <a:rPr lang="fr-FR" sz="7200" b="1" dirty="0">
                <a:uFill>
                  <a:solidFill>
                    <a:schemeClr val="bg1"/>
                  </a:solidFill>
                </a:uFill>
                <a:latin typeface="Corbel" panose="020B0503020204020204" pitchFamily="34" charset="0"/>
              </a:rPr>
              <a:t>Malawi 5,3% du PIB chaque année</a:t>
            </a:r>
            <a:r>
              <a:rPr lang="fr-FR" sz="7200" dirty="0">
                <a:uFill>
                  <a:solidFill>
                    <a:schemeClr val="bg1"/>
                  </a:solidFill>
                </a:uFill>
                <a:latin typeface="Corbel" panose="020B0503020204020204" pitchFamily="34" charset="0"/>
              </a:rPr>
              <a:t>, soit plus que le financement total alloué à </a:t>
            </a:r>
            <a:r>
              <a:rPr lang="fr-FR" sz="7200" b="1" dirty="0">
                <a:uFill>
                  <a:solidFill>
                    <a:schemeClr val="bg1"/>
                  </a:solidFill>
                </a:uFill>
                <a:latin typeface="Corbel" panose="020B0503020204020204" pitchFamily="34" charset="0"/>
              </a:rPr>
              <a:t>l'éducation et à la santé en 2009 </a:t>
            </a:r>
            <a:r>
              <a:rPr lang="fr-FR" sz="7200" dirty="0">
                <a:uFill>
                  <a:solidFill>
                    <a:schemeClr val="bg1"/>
                  </a:solidFill>
                </a:uFill>
                <a:latin typeface="Corbel" panose="020B0503020204020204" pitchFamily="34" charset="0"/>
              </a:rPr>
              <a:t>(</a:t>
            </a:r>
            <a:r>
              <a:rPr lang="fr-FR" sz="7200" dirty="0" err="1">
                <a:uFill>
                  <a:solidFill>
                    <a:schemeClr val="bg1"/>
                  </a:solidFill>
                </a:uFill>
                <a:latin typeface="Corbel" panose="020B0503020204020204" pitchFamily="34" charset="0"/>
              </a:rPr>
              <a:t>Economic</a:t>
            </a:r>
            <a:r>
              <a:rPr lang="fr-FR" sz="7200" dirty="0">
                <a:uFill>
                  <a:solidFill>
                    <a:schemeClr val="bg1"/>
                  </a:solidFill>
                </a:uFill>
                <a:latin typeface="Corbel" panose="020B0503020204020204" pitchFamily="34" charset="0"/>
              </a:rPr>
              <a:t> </a:t>
            </a:r>
            <a:r>
              <a:rPr lang="fr-FR" sz="7200" dirty="0" err="1">
                <a:uFill>
                  <a:solidFill>
                    <a:schemeClr val="bg1"/>
                  </a:solidFill>
                </a:uFill>
                <a:latin typeface="Corbel" panose="020B0503020204020204" pitchFamily="34" charset="0"/>
              </a:rPr>
              <a:t>Analysis</a:t>
            </a:r>
            <a:r>
              <a:rPr lang="fr-FR" sz="7200" dirty="0">
                <a:uFill>
                  <a:solidFill>
                    <a:schemeClr val="bg1"/>
                  </a:solidFill>
                </a:uFill>
                <a:latin typeface="Corbel" panose="020B0503020204020204" pitchFamily="34" charset="0"/>
              </a:rPr>
              <a:t> PEI, 2011).</a:t>
            </a:r>
          </a:p>
          <a:p>
            <a:pPr marL="0" indent="0" eaLnBrk="0" fontAlgn="base" hangingPunct="0">
              <a:spcBef>
                <a:spcPct val="0"/>
              </a:spcBef>
              <a:spcAft>
                <a:spcPct val="0"/>
              </a:spcAft>
              <a:buNone/>
              <a:tabLst>
                <a:tab pos="7594600" algn="r"/>
              </a:tabLst>
            </a:pPr>
            <a:r>
              <a:rPr lang="fr-FR" sz="7200" dirty="0">
                <a:uFill>
                  <a:solidFill>
                    <a:schemeClr val="bg1"/>
                  </a:solidFill>
                </a:uFill>
                <a:latin typeface="Corbel" panose="020B0503020204020204" pitchFamily="34" charset="0"/>
              </a:rPr>
              <a:t>La perte de sol réduit la productivité agricole: y remédier dans une période de 10 ans aurait pu </a:t>
            </a:r>
            <a:r>
              <a:rPr lang="fr-FR" sz="7200" b="1" dirty="0">
                <a:uFill>
                  <a:solidFill>
                    <a:schemeClr val="bg1"/>
                  </a:solidFill>
                </a:uFill>
                <a:latin typeface="Corbel" panose="020B0503020204020204" pitchFamily="34" charset="0"/>
              </a:rPr>
              <a:t>permettre à 1,88 million de personnes de sortir de la pauvreté (</a:t>
            </a:r>
            <a:r>
              <a:rPr lang="fr-FR" sz="7200" dirty="0" err="1">
                <a:uFill>
                  <a:solidFill>
                    <a:schemeClr val="bg1"/>
                  </a:solidFill>
                </a:uFill>
                <a:latin typeface="Corbel" panose="020B0503020204020204" pitchFamily="34" charset="0"/>
              </a:rPr>
              <a:t>Economic</a:t>
            </a:r>
            <a:r>
              <a:rPr lang="fr-FR" sz="7200" dirty="0">
                <a:uFill>
                  <a:solidFill>
                    <a:schemeClr val="bg1"/>
                  </a:solidFill>
                </a:uFill>
                <a:latin typeface="Corbel" panose="020B0503020204020204" pitchFamily="34" charset="0"/>
              </a:rPr>
              <a:t> </a:t>
            </a:r>
            <a:r>
              <a:rPr lang="fr-FR" sz="7200" dirty="0" err="1">
                <a:uFill>
                  <a:solidFill>
                    <a:schemeClr val="bg1"/>
                  </a:solidFill>
                </a:uFill>
                <a:latin typeface="Corbel" panose="020B0503020204020204" pitchFamily="34" charset="0"/>
              </a:rPr>
              <a:t>Analysis</a:t>
            </a:r>
            <a:r>
              <a:rPr lang="fr-FR" sz="7200" dirty="0">
                <a:uFill>
                  <a:solidFill>
                    <a:schemeClr val="bg1"/>
                  </a:solidFill>
                </a:uFill>
                <a:latin typeface="Corbel" panose="020B0503020204020204" pitchFamily="34" charset="0"/>
              </a:rPr>
              <a:t> PEI, 2011 &amp; 2016).</a:t>
            </a:r>
          </a:p>
          <a:p>
            <a:pPr marL="0" indent="0" eaLnBrk="0" fontAlgn="base" hangingPunct="0">
              <a:spcBef>
                <a:spcPct val="0"/>
              </a:spcBef>
              <a:spcAft>
                <a:spcPct val="0"/>
              </a:spcAft>
              <a:buNone/>
              <a:tabLst>
                <a:tab pos="7594600" algn="r"/>
              </a:tabLst>
            </a:pPr>
            <a:endParaRPr lang="fr-FR" sz="7200" dirty="0">
              <a:uFill>
                <a:solidFill>
                  <a:schemeClr val="bg1"/>
                </a:solidFill>
              </a:uFill>
              <a:latin typeface="Corbel" panose="020B0503020204020204" pitchFamily="34" charset="0"/>
            </a:endParaRPr>
          </a:p>
          <a:p>
            <a:pPr marL="0" indent="0" eaLnBrk="0" fontAlgn="base" hangingPunct="0">
              <a:spcBef>
                <a:spcPct val="0"/>
              </a:spcBef>
              <a:spcAft>
                <a:spcPct val="0"/>
              </a:spcAft>
              <a:buNone/>
              <a:tabLst>
                <a:tab pos="7594600" algn="r"/>
              </a:tabLst>
            </a:pPr>
            <a:r>
              <a:rPr lang="fr-FR" sz="7200" dirty="0">
                <a:uFill>
                  <a:solidFill>
                    <a:schemeClr val="bg1"/>
                  </a:solidFill>
                </a:uFill>
                <a:latin typeface="Corbel" panose="020B0503020204020204" pitchFamily="34" charset="0"/>
              </a:rPr>
              <a:t>Mais la perte de sol augmente de 20 à 29 tonnes / hectare en raison de pratiques d'utilisation des terres non durables et changeantes (Évaluation de la perte de sol, PEI &amp; FAO, 2016)</a:t>
            </a:r>
          </a:p>
          <a:p>
            <a:pPr marL="0" indent="0" eaLnBrk="0" fontAlgn="base" hangingPunct="0">
              <a:spcBef>
                <a:spcPct val="0"/>
              </a:spcBef>
              <a:spcAft>
                <a:spcPct val="0"/>
              </a:spcAft>
              <a:buNone/>
              <a:tabLst>
                <a:tab pos="7594600" algn="r"/>
              </a:tabLst>
            </a:pPr>
            <a:endParaRPr lang="fr-FR" sz="7200" dirty="0">
              <a:uFill>
                <a:solidFill>
                  <a:schemeClr val="bg1"/>
                </a:solidFill>
              </a:uFill>
              <a:latin typeface="Corbel" panose="020B0503020204020204" pitchFamily="34" charset="0"/>
            </a:endParaRPr>
          </a:p>
          <a:p>
            <a:pPr marL="0" indent="0" eaLnBrk="0" fontAlgn="base" hangingPunct="0">
              <a:spcBef>
                <a:spcPct val="0"/>
              </a:spcBef>
              <a:spcAft>
                <a:spcPct val="0"/>
              </a:spcAft>
              <a:buNone/>
              <a:tabLst>
                <a:tab pos="7594600" algn="r"/>
              </a:tabLst>
            </a:pPr>
            <a:r>
              <a:rPr lang="fr-FR" sz="7200" dirty="0">
                <a:uFill>
                  <a:solidFill>
                    <a:schemeClr val="bg1"/>
                  </a:solidFill>
                </a:uFill>
                <a:latin typeface="Corbel" panose="020B0503020204020204" pitchFamily="34" charset="0"/>
              </a:rPr>
              <a:t>Réduire l'écart entre les sexes = avantages économiques et sociaux tout en contribuant à une utilisation des terres durable et résiliente au climat (Coût de l'écart entre les sexes, Île-du-Prince-Édouard, ONU Femmes, Banque mondiale, 2015 et PEI-ONU Femmes 2018)</a:t>
            </a:r>
            <a:endParaRPr lang="en-US" sz="7200" dirty="0">
              <a:uFill>
                <a:solidFill>
                  <a:schemeClr val="bg1"/>
                </a:solidFill>
              </a:uFill>
              <a:latin typeface="Corbel" panose="020B0503020204020204" pitchFamily="34" charset="0"/>
            </a:endParaRPr>
          </a:p>
          <a:p>
            <a:pPr marL="0" indent="0">
              <a:buNone/>
            </a:pPr>
            <a:endParaRPr lang="en-US" dirty="0"/>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33125" y="4359862"/>
            <a:ext cx="6317830" cy="2411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2"/>
          <p:cNvSpPr>
            <a:spLocks noChangeArrowheads="1"/>
          </p:cNvSpPr>
          <p:nvPr/>
        </p:nvSpPr>
        <p:spPr bwMode="auto">
          <a:xfrm>
            <a:off x="0" y="13156"/>
            <a:ext cx="9807172" cy="43088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800" b="1" i="0" u="none" strike="noStrike" cap="none" normalizeH="0" baseline="0" dirty="0">
                <a:ln>
                  <a:noFill/>
                </a:ln>
                <a:solidFill>
                  <a:srgbClr val="212121"/>
                </a:solidFill>
                <a:effectLst/>
                <a:latin typeface="inherit"/>
              </a:rPr>
              <a:t>Outils pour influencer la planification sectorielle - Malawi</a:t>
            </a:r>
            <a:r>
              <a:rPr kumimoji="0" lang="fr-FR" altLang="en-US" sz="2800" b="1" i="0" u="none" strike="noStrike" cap="none" normalizeH="0" baseline="0" dirty="0">
                <a:ln>
                  <a:noFill/>
                </a:ln>
                <a:solidFill>
                  <a:schemeClr val="tx1"/>
                </a:solidFill>
                <a:effectLst/>
              </a:rPr>
              <a:t> </a:t>
            </a:r>
            <a:endParaRPr kumimoji="0" lang="fr-FR" altLang="en-US" sz="28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75876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88899" y="1066800"/>
            <a:ext cx="12128500" cy="4327844"/>
          </a:xfrm>
        </p:spPr>
        <p:txBody>
          <a:bodyPr>
            <a:normAutofit/>
          </a:bodyPr>
          <a:lstStyle/>
          <a:p>
            <a:r>
              <a:rPr lang="fr-FR" dirty="0"/>
              <a:t>La nouvelle politique agricole du Malawi (septembre 2016) est fortement axée sur:</a:t>
            </a:r>
          </a:p>
          <a:p>
            <a:r>
              <a:rPr lang="fr-FR" dirty="0"/>
              <a:t>Accroître les investissements dans l'agriculture résiliente au changement climatique et renforcer la gestion durable des sols, des sols et de l'eau, y compris la gestion intégrée de la fertilité des sols, l'irrigation et l'utilisation durable de la biodiversité agricole</a:t>
            </a:r>
          </a:p>
          <a:p>
            <a:r>
              <a:rPr lang="fr-FR" dirty="0"/>
              <a:t>Autonomisation des agricultrices et des jeunes agriculteurs: «Le fossé entre les sexes et l'élimination des obstacles socio-économiques rencontrés par les jeunes peuvent potentiellement augmenter le PIB agricole annuel» - il identifie des actions concrètes à mettre en œuvre</a:t>
            </a:r>
            <a:endParaRPr lang="en-US" dirty="0"/>
          </a:p>
        </p:txBody>
      </p:sp>
      <p:pic>
        <p:nvPicPr>
          <p:cNvPr id="10" name="Picture 9" descr="D:\UN Dator April 2015\PEI Africa\PEI Africa\Communications\SDG Images\WEB FILES\E Icons_WEB\Square_RGB\E_SDG goals_icons-individual-rgb-0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60965" y="5581001"/>
            <a:ext cx="975360" cy="731520"/>
          </a:xfrm>
          <a:prstGeom prst="rect">
            <a:avLst/>
          </a:prstGeom>
          <a:noFill/>
          <a:ln>
            <a:noFill/>
          </a:ln>
        </p:spPr>
      </p:pic>
      <p:pic>
        <p:nvPicPr>
          <p:cNvPr id="11" name="Picture 10" descr="D:\UN Dator April 2015\PEI Africa\PEI Africa\Communications\SDG Images\WEB FILES\E Icons_WEB\Square_RGB\E_SDG goals_icons-individual-rgb-02.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36325" y="5581001"/>
            <a:ext cx="975360" cy="731520"/>
          </a:xfrm>
          <a:prstGeom prst="rect">
            <a:avLst/>
          </a:prstGeom>
          <a:noFill/>
          <a:ln>
            <a:noFill/>
          </a:ln>
        </p:spPr>
      </p:pic>
      <p:pic>
        <p:nvPicPr>
          <p:cNvPr id="12" name="Picture 11" descr="D:\UN Dator April 2015\PEI Africa\PEI Africa\Communications\SDG Images\WEB FILES\E Icons_WEB\Square_RGB\E_SDG goals_icons-individual-rgb-05.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1685" y="5581001"/>
            <a:ext cx="975360" cy="731520"/>
          </a:xfrm>
          <a:prstGeom prst="rect">
            <a:avLst/>
          </a:prstGeom>
          <a:noFill/>
          <a:ln>
            <a:noFill/>
          </a:ln>
        </p:spPr>
      </p:pic>
      <p:pic>
        <p:nvPicPr>
          <p:cNvPr id="13" name="Picture 12" descr="D:\UN Dator April 2015\PEI Africa\PEI Africa\Communications\SDG Images\WEB FILES\E Icons_WEB\Square_RGB\E_SDG goals_icons-individual-rgb-08.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87045" y="5581001"/>
            <a:ext cx="975360" cy="731520"/>
          </a:xfrm>
          <a:prstGeom prst="rect">
            <a:avLst/>
          </a:prstGeom>
          <a:noFill/>
          <a:ln>
            <a:noFill/>
          </a:ln>
        </p:spPr>
      </p:pic>
      <p:pic>
        <p:nvPicPr>
          <p:cNvPr id="14" name="Picture 13" descr="D:\UN Dator April 2015\PEI Africa\PEI Africa\Communications\SDG Images\WEB FILES\E Icons_WEB\Square_RGB\E_SDG goals_icons-individual-rgb-13.pn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62405" y="5581001"/>
            <a:ext cx="975360" cy="731520"/>
          </a:xfrm>
          <a:prstGeom prst="rect">
            <a:avLst/>
          </a:prstGeom>
          <a:noFill/>
          <a:ln>
            <a:noFill/>
          </a:ln>
        </p:spPr>
      </p:pic>
      <p:pic>
        <p:nvPicPr>
          <p:cNvPr id="15" name="Picture 14" descr="D:\UN Dator April 2015\PEI Africa\PEI Africa\Communications\SDG Images\WEB FILES\E Icons_WEB\Square_RGB\E_SDG goals_icons-individual-rgb-15.pn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37765" y="5581001"/>
            <a:ext cx="975360" cy="731520"/>
          </a:xfrm>
          <a:prstGeom prst="rect">
            <a:avLst/>
          </a:prstGeom>
          <a:noFill/>
          <a:ln>
            <a:noFill/>
          </a:ln>
        </p:spPr>
      </p:pic>
      <p:sp>
        <p:nvSpPr>
          <p:cNvPr id="3" name="Rectangle 1"/>
          <p:cNvSpPr>
            <a:spLocks noGrp="1" noChangeArrowheads="1"/>
          </p:cNvSpPr>
          <p:nvPr>
            <p:ph type="title"/>
          </p:nvPr>
        </p:nvSpPr>
        <p:spPr bwMode="auto">
          <a:xfrm>
            <a:off x="2100263" y="233819"/>
            <a:ext cx="7676782" cy="43088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800" b="1" i="0" u="none" strike="noStrike" cap="none" normalizeH="0" baseline="0">
                <a:ln>
                  <a:noFill/>
                </a:ln>
                <a:solidFill>
                  <a:srgbClr val="212121"/>
                </a:solidFill>
                <a:effectLst/>
                <a:latin typeface="inherit"/>
              </a:rPr>
              <a:t>Résultats de l'application des outils - Malawi</a:t>
            </a:r>
            <a:r>
              <a:rPr kumimoji="0" lang="fr-FR" altLang="en-US" sz="2800" b="1" i="0" u="none" strike="noStrike" cap="none" normalizeH="0" baseline="0">
                <a:ln>
                  <a:noFill/>
                </a:ln>
                <a:solidFill>
                  <a:schemeClr val="tx1"/>
                </a:solidFill>
                <a:effectLst/>
              </a:rPr>
              <a:t> </a:t>
            </a:r>
            <a:endParaRPr kumimoji="0" lang="fr-FR" altLang="en-US" sz="2800" b="1"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5172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333500" y="-287191"/>
            <a:ext cx="9184482" cy="1510176"/>
          </a:xfrm>
          <a:solidFill>
            <a:srgbClr val="000099"/>
          </a:solid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r>
              <a:rPr lang="en-US" dirty="0">
                <a:effectLst/>
              </a:rPr>
              <a:t>P</a:t>
            </a:r>
            <a:r>
              <a:rPr lang="fr-FR" sz="3200" dirty="0" err="1">
                <a:solidFill>
                  <a:srgbClr val="EEECE1"/>
                </a:solidFill>
              </a:rPr>
              <a:t>ourquoi</a:t>
            </a:r>
            <a:r>
              <a:rPr lang="fr-FR" sz="3200" dirty="0">
                <a:solidFill>
                  <a:srgbClr val="EEECE1"/>
                </a:solidFill>
              </a:rPr>
              <a:t> le principe de la Durabilité et la Résilience (DR) est fondamental?</a:t>
            </a:r>
            <a:endParaRPr lang="en-US" altLang="en-US" sz="2800" b="1" dirty="0">
              <a:solidFill>
                <a:schemeClr val="accent1"/>
              </a:solidFill>
              <a:effectLst/>
              <a:ea typeface="MS Pゴシック" pitchFamily="-92" charset="-128"/>
            </a:endParaRPr>
          </a:p>
        </p:txBody>
      </p:sp>
      <p:pic>
        <p:nvPicPr>
          <p:cNvPr id="202755" name="Picture 3" descr="Black image cropp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96600" y="330200"/>
            <a:ext cx="990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2756" name="Picture 4" descr="UNDP with bord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25" y="230190"/>
            <a:ext cx="8159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2757" name="Text Box 5"/>
          <p:cNvSpPr>
            <a:spLocks noGrp="1" noChangeArrowheads="1"/>
          </p:cNvSpPr>
          <p:nvPr>
            <p:ph type="body" idx="1"/>
          </p:nvPr>
        </p:nvSpPr>
        <p:spPr>
          <a:xfrm>
            <a:off x="4511675" y="3860800"/>
            <a:ext cx="3124200" cy="901700"/>
          </a:xfrm>
          <a:solidFill>
            <a:srgbClr val="FFCC66"/>
          </a:solidFill>
          <a:ln w="57150">
            <a:solidFill>
              <a:srgbClr val="FF3300"/>
            </a:solidFill>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spcBef>
                <a:spcPct val="0"/>
              </a:spcBef>
              <a:buClr>
                <a:schemeClr val="bg1"/>
              </a:buClr>
              <a:buFont typeface="Times New Roman" panose="02020603050405020304" pitchFamily="18" charset="0"/>
              <a:buNone/>
            </a:pPr>
            <a:r>
              <a:rPr lang="fr-FR" altLang="en-US" sz="2000" b="1" dirty="0">
                <a:effectLst/>
              </a:rPr>
              <a:t>Pourquoi la DR  est importante</a:t>
            </a:r>
            <a:r>
              <a:rPr lang="fr-FR" altLang="en-US" sz="2800" b="1" dirty="0">
                <a:effectLst/>
              </a:rPr>
              <a:t>?</a:t>
            </a:r>
            <a:endParaRPr lang="en-US" altLang="en-US" sz="2800" b="1" dirty="0">
              <a:effectLst/>
            </a:endParaRPr>
          </a:p>
        </p:txBody>
      </p:sp>
      <p:sp>
        <p:nvSpPr>
          <p:cNvPr id="202758" name="Oval 6"/>
          <p:cNvSpPr>
            <a:spLocks noChangeArrowheads="1"/>
          </p:cNvSpPr>
          <p:nvPr/>
        </p:nvSpPr>
        <p:spPr bwMode="auto">
          <a:xfrm>
            <a:off x="8001000" y="1143000"/>
            <a:ext cx="2667000" cy="2057400"/>
          </a:xfrm>
          <a:prstGeom prst="ellipse">
            <a:avLst/>
          </a:prstGeom>
          <a:solidFill>
            <a:schemeClr val="accent2"/>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ea typeface="MS PGothic" panose="020B0600070205080204" pitchFamily="34" charset="-128"/>
              </a:defRPr>
            </a:lvl1pPr>
            <a:lvl2pPr marL="742950" indent="-285750" eaLnBrk="0" hangingPunct="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ea typeface="MS PGothic" panose="020B0600070205080204" pitchFamily="34" charset="-128"/>
              </a:defRPr>
            </a:lvl2pPr>
            <a:lvl3pPr marL="1143000" indent="-228600" eaLnBrk="0" hangingPunct="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ea typeface="MS PGothic" panose="020B0600070205080204" pitchFamily="34" charset="-128"/>
              </a:defRPr>
            </a:lvl3pPr>
            <a:lvl4pPr marL="1600200" indent="-228600" eaLnBrk="0" hangingPunct="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4pPr>
            <a:lvl5pPr marL="2057400" indent="-228600" eaLnBrk="0" hangingPunct="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9pPr>
          </a:lstStyle>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endParaRPr kumimoji="0" lang="fr-FR" altLang="en-US" sz="1800" b="0" i="0" u="none" strike="noStrike" kern="0" cap="none" spc="0" normalizeH="0" baseline="0" noProof="0">
              <a:ln>
                <a:noFill/>
              </a:ln>
              <a:solidFill>
                <a:srgbClr val="FFCC00"/>
              </a:solidFill>
              <a:effectLst/>
              <a:uLnTx/>
              <a:uFillTx/>
              <a:latin typeface="Times New Roman" panose="02020603050405020304" pitchFamily="18" charset="0"/>
              <a:ea typeface="MS PGothic" panose="020B0600070205080204" pitchFamily="34" charset="-128"/>
              <a:cs typeface="Times New Roman" panose="02020603050405020304" pitchFamily="18" charset="0"/>
            </a:endParaRPr>
          </a:p>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fr-FR" altLang="en-US" sz="1600" b="0" i="0" u="none" strike="noStrike" kern="0" cap="none" spc="0" normalizeH="0" baseline="0" noProof="0">
                <a:ln>
                  <a:noFill/>
                </a:ln>
                <a:solidFill>
                  <a:srgbClr val="00FF00"/>
                </a:solidFill>
                <a:effectLst/>
                <a:uLnTx/>
                <a:uFillTx/>
                <a:latin typeface="Arial" panose="020B0604020202020204" pitchFamily="34" charset="0"/>
                <a:ea typeface="MS PGothic" panose="020B0600070205080204" pitchFamily="34" charset="-128"/>
                <a:cs typeface="Times New Roman" panose="02020603050405020304" pitchFamily="18" charset="0"/>
              </a:rPr>
              <a:t>Env et RN base de</a:t>
            </a:r>
          </a:p>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fr-FR" altLang="en-US" sz="1600" b="0" i="0" u="none" strike="noStrike" kern="0" cap="none" spc="0" normalizeH="0" baseline="0" noProof="0">
                <a:ln>
                  <a:noFill/>
                </a:ln>
                <a:solidFill>
                  <a:srgbClr val="00FF00"/>
                </a:solidFill>
                <a:effectLst/>
                <a:uLnTx/>
                <a:uFillTx/>
                <a:latin typeface="Arial" panose="020B0604020202020204" pitchFamily="34" charset="0"/>
                <a:ea typeface="MS PGothic" panose="020B0600070205080204" pitchFamily="34" charset="-128"/>
                <a:cs typeface="Times New Roman" panose="02020603050405020304" pitchFamily="18" charset="0"/>
              </a:rPr>
              <a:t> l’Economie et de bien-etre </a:t>
            </a:r>
            <a:r>
              <a:rPr kumimoji="0" lang="fr-FR" altLang="en-US" sz="1600" b="0" i="0" u="none" strike="noStrike" kern="0" cap="none" spc="0" normalizeH="0" baseline="0" noProof="0">
                <a:ln>
                  <a:noFill/>
                </a:ln>
                <a:solidFill>
                  <a:srgbClr val="FF3300"/>
                </a:solidFill>
                <a:effectLst/>
                <a:uLnTx/>
                <a:uFillTx/>
                <a:latin typeface="Arial" panose="020B0604020202020204" pitchFamily="34" charset="0"/>
                <a:ea typeface="MS PGothic" panose="020B0600070205080204" pitchFamily="34" charset="-128"/>
                <a:cs typeface="Times New Roman" panose="02020603050405020304" pitchFamily="18" charset="0"/>
              </a:rPr>
              <a:t>H</a:t>
            </a:r>
          </a:p>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fr-FR" altLang="en-US" sz="1800" b="0" i="0" u="none" strike="noStrike" kern="0" cap="none" spc="0" normalizeH="0" baseline="0" noProof="0">
                <a:ln>
                  <a:noFill/>
                </a:ln>
                <a:solidFill>
                  <a:srgbClr val="FFCC00"/>
                </a:solidFill>
                <a:effectLst/>
                <a:uLnTx/>
                <a:uFillTx/>
                <a:latin typeface="Times New Roman" panose="02020603050405020304" pitchFamily="18" charset="0"/>
                <a:ea typeface="MS PGothic" panose="020B0600070205080204" pitchFamily="34" charset="-128"/>
                <a:cs typeface="Times New Roman" panose="02020603050405020304" pitchFamily="18" charset="0"/>
                <a:sym typeface="Webdings" panose="05030102010509060703" pitchFamily="18" charset="2"/>
              </a:rPr>
              <a:t>Fournisseur mat 1eres et</a:t>
            </a:r>
          </a:p>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fr-FR" altLang="en-US" sz="1800" b="0" i="0" u="none" strike="noStrike" kern="0" cap="none" spc="0" normalizeH="0" baseline="0" noProof="0">
                <a:ln>
                  <a:noFill/>
                </a:ln>
                <a:solidFill>
                  <a:srgbClr val="FFCC00"/>
                </a:solidFill>
                <a:effectLst/>
                <a:uLnTx/>
                <a:uFillTx/>
                <a:latin typeface="Times New Roman" panose="02020603050405020304" pitchFamily="18" charset="0"/>
                <a:ea typeface="MS PGothic" panose="020B0600070205080204" pitchFamily="34" charset="-128"/>
                <a:cs typeface="Times New Roman" panose="02020603050405020304" pitchFamily="18" charset="0"/>
                <a:sym typeface="Webdings" panose="05030102010509060703" pitchFamily="18" charset="2"/>
              </a:rPr>
              <a:t>Récepteur de déchets</a:t>
            </a:r>
            <a:endParaRPr kumimoji="0" lang="en-US" altLang="en-US" sz="1800" b="0" i="0" u="none" strike="noStrike" kern="0" cap="none" spc="0" normalizeH="0" baseline="0" noProof="0">
              <a:ln>
                <a:noFill/>
              </a:ln>
              <a:solidFill>
                <a:srgbClr val="FFCC00"/>
              </a:solidFill>
              <a:effectLst/>
              <a:uLnTx/>
              <a:uFillTx/>
              <a:latin typeface="Times New Roman" panose="02020603050405020304" pitchFamily="18" charset="0"/>
              <a:ea typeface="MS PGothic" panose="020B0600070205080204" pitchFamily="34" charset="-128"/>
              <a:cs typeface="Times New Roman" panose="02020603050405020304" pitchFamily="18" charset="0"/>
              <a:sym typeface="Webdings" panose="05030102010509060703" pitchFamily="18" charset="2"/>
            </a:endParaRPr>
          </a:p>
        </p:txBody>
      </p:sp>
      <p:sp>
        <p:nvSpPr>
          <p:cNvPr id="202759" name="AutoShape 7"/>
          <p:cNvSpPr>
            <a:spLocks noChangeArrowheads="1"/>
          </p:cNvSpPr>
          <p:nvPr/>
        </p:nvSpPr>
        <p:spPr bwMode="auto">
          <a:xfrm rot="2584200">
            <a:off x="7162801" y="1752601"/>
            <a:ext cx="1008063" cy="1655763"/>
          </a:xfrm>
          <a:prstGeom prst="curvedDownArrow">
            <a:avLst>
              <a:gd name="adj1" fmla="val 1185"/>
              <a:gd name="adj2" fmla="val 48231"/>
              <a:gd name="adj3" fmla="val 54751"/>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ea typeface="MS PGothic" panose="020B0600070205080204" pitchFamily="34" charset="-128"/>
              </a:defRPr>
            </a:lvl1pPr>
            <a:lvl2pPr marL="742950" indent="-285750" eaLnBrk="0" hangingPunct="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ea typeface="MS PGothic" panose="020B0600070205080204" pitchFamily="34" charset="-128"/>
              </a:defRPr>
            </a:lvl2pPr>
            <a:lvl3pPr marL="1143000" indent="-228600" eaLnBrk="0" hangingPunct="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ea typeface="MS PGothic" panose="020B0600070205080204" pitchFamily="34" charset="-128"/>
              </a:defRPr>
            </a:lvl3pPr>
            <a:lvl4pPr marL="1600200" indent="-228600" eaLnBrk="0" hangingPunct="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4pPr>
            <a:lvl5pPr marL="2057400" indent="-228600" eaLnBrk="0" hangingPunct="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9pPr>
          </a:lstStyle>
          <a:p>
            <a:pPr marL="0" marR="0" lvl="0" indent="0" defTabSz="914400" eaLnBrk="0" fontAlgn="auto" latinLnBrk="0" hangingPunct="0">
              <a:lnSpc>
                <a:spcPct val="100000"/>
              </a:lnSpc>
              <a:spcBef>
                <a:spcPct val="0"/>
              </a:spcBef>
              <a:spcAft>
                <a:spcPts val="0"/>
              </a:spcAft>
              <a:buClrTx/>
              <a:buSzTx/>
              <a:buFont typeface="Wingdings" panose="05000000000000000000" pitchFamily="2" charset="2"/>
              <a:buNone/>
              <a:tabLst/>
              <a:defRPr/>
            </a:pPr>
            <a:endParaRPr kumimoji="0" lang="en-US" altLang="en-US" sz="1800" b="0" i="0" u="none" strike="noStrike" kern="0" cap="none" spc="0" normalizeH="0" baseline="0" noProof="0">
              <a:ln>
                <a:noFill/>
              </a:ln>
              <a:solidFill>
                <a:srgbClr val="FFFFFF"/>
              </a:solidFill>
              <a:effectLst/>
              <a:uLnTx/>
              <a:uFillTx/>
              <a:latin typeface="Tahoma" panose="020B0604030504040204" pitchFamily="34" charset="0"/>
              <a:ea typeface="MS PGothic" panose="020B0600070205080204" pitchFamily="34" charset="-128"/>
            </a:endParaRPr>
          </a:p>
        </p:txBody>
      </p:sp>
      <p:sp>
        <p:nvSpPr>
          <p:cNvPr id="202760" name="AutoShape 8"/>
          <p:cNvSpPr>
            <a:spLocks noChangeArrowheads="1"/>
          </p:cNvSpPr>
          <p:nvPr/>
        </p:nvSpPr>
        <p:spPr bwMode="auto">
          <a:xfrm>
            <a:off x="2438400" y="1219200"/>
            <a:ext cx="5334000" cy="1981200"/>
          </a:xfrm>
          <a:prstGeom prst="cloudCallout">
            <a:avLst>
              <a:gd name="adj1" fmla="val 15773"/>
              <a:gd name="adj2" fmla="val 85736"/>
            </a:avLst>
          </a:prstGeom>
          <a:solidFill>
            <a:srgbClr val="FF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ea typeface="MS PGothic" panose="020B0600070205080204" pitchFamily="34" charset="-128"/>
              </a:defRPr>
            </a:lvl1pPr>
            <a:lvl2pPr marL="742950" indent="-285750" eaLnBrk="0" hangingPunct="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ea typeface="MS PGothic" panose="020B0600070205080204" pitchFamily="34" charset="-128"/>
              </a:defRPr>
            </a:lvl2pPr>
            <a:lvl3pPr marL="1143000" indent="-228600" eaLnBrk="0" hangingPunct="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ea typeface="MS PGothic" panose="020B0600070205080204" pitchFamily="34" charset="-128"/>
              </a:defRPr>
            </a:lvl3pPr>
            <a:lvl4pPr marL="1600200" indent="-228600" eaLnBrk="0" hangingPunct="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4pPr>
            <a:lvl5pPr marL="2057400" indent="-228600" eaLnBrk="0" hangingPunct="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9pPr>
          </a:lstStyle>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fr-FR" altLang="en-US" sz="2000" b="0" i="0" u="none" strike="noStrike" kern="0" cap="none" spc="0" normalizeH="0" baseline="0" noProof="0">
                <a:ln>
                  <a:noFill/>
                </a:ln>
                <a:solidFill>
                  <a:srgbClr val="2B5481"/>
                </a:solidFill>
                <a:effectLst/>
                <a:uLnTx/>
                <a:uFillTx/>
                <a:latin typeface="Times New Roman" panose="02020603050405020304" pitchFamily="18" charset="0"/>
                <a:ea typeface="MS PGothic" panose="020B0600070205080204" pitchFamily="34" charset="-128"/>
                <a:cs typeface="Times New Roman" panose="02020603050405020304" pitchFamily="18" charset="0"/>
              </a:rPr>
              <a:t>Pour un grand nombre de ressources naturelles,il n’existe pas d’elets de substitution ou qu’elles peuvent disparaître à tout jamais</a:t>
            </a:r>
          </a:p>
        </p:txBody>
      </p:sp>
      <p:sp>
        <p:nvSpPr>
          <p:cNvPr id="202761" name="AutoShape 9"/>
          <p:cNvSpPr>
            <a:spLocks noChangeArrowheads="1"/>
          </p:cNvSpPr>
          <p:nvPr/>
        </p:nvSpPr>
        <p:spPr bwMode="auto">
          <a:xfrm rot="10637707">
            <a:off x="7848601" y="3429000"/>
            <a:ext cx="792163" cy="863600"/>
          </a:xfrm>
          <a:prstGeom prst="rightArrow">
            <a:avLst>
              <a:gd name="adj1" fmla="val 50000"/>
              <a:gd name="adj2" fmla="val 25000"/>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ea typeface="MS PGothic" panose="020B0600070205080204" pitchFamily="34" charset="-128"/>
              </a:defRPr>
            </a:lvl1pPr>
            <a:lvl2pPr marL="742950" indent="-285750" eaLnBrk="0" hangingPunct="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ea typeface="MS PGothic" panose="020B0600070205080204" pitchFamily="34" charset="-128"/>
              </a:defRPr>
            </a:lvl2pPr>
            <a:lvl3pPr marL="1143000" indent="-228600" eaLnBrk="0" hangingPunct="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ea typeface="MS PGothic" panose="020B0600070205080204" pitchFamily="34" charset="-128"/>
              </a:defRPr>
            </a:lvl3pPr>
            <a:lvl4pPr marL="1600200" indent="-228600" eaLnBrk="0" hangingPunct="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4pPr>
            <a:lvl5pPr marL="2057400" indent="-228600" eaLnBrk="0" hangingPunct="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9pPr>
          </a:lstStyle>
          <a:p>
            <a:pPr marL="0" marR="0" lvl="0" indent="0" defTabSz="914400" eaLnBrk="0" fontAlgn="auto" latinLnBrk="0" hangingPunct="0">
              <a:lnSpc>
                <a:spcPct val="100000"/>
              </a:lnSpc>
              <a:spcBef>
                <a:spcPct val="0"/>
              </a:spcBef>
              <a:spcAft>
                <a:spcPts val="0"/>
              </a:spcAft>
              <a:buClrTx/>
              <a:buSzTx/>
              <a:buFont typeface="Wingdings" panose="05000000000000000000" pitchFamily="2" charset="2"/>
              <a:buNone/>
              <a:tabLst/>
              <a:defRPr/>
            </a:pPr>
            <a:endParaRPr kumimoji="0" lang="en-US" altLang="en-US" sz="1800" b="0" i="0" u="none" strike="noStrike" kern="0" cap="none" spc="0" normalizeH="0" baseline="0" noProof="0">
              <a:ln>
                <a:noFill/>
              </a:ln>
              <a:solidFill>
                <a:srgbClr val="FFFFFF"/>
              </a:solidFill>
              <a:effectLst/>
              <a:uLnTx/>
              <a:uFillTx/>
              <a:latin typeface="Tahoma" panose="020B0604030504040204" pitchFamily="34" charset="0"/>
              <a:ea typeface="MS PGothic" panose="020B0600070205080204" pitchFamily="34" charset="-128"/>
            </a:endParaRPr>
          </a:p>
        </p:txBody>
      </p:sp>
      <p:sp>
        <p:nvSpPr>
          <p:cNvPr id="202762" name="AutoShape 10"/>
          <p:cNvSpPr>
            <a:spLocks noChangeArrowheads="1"/>
          </p:cNvSpPr>
          <p:nvPr/>
        </p:nvSpPr>
        <p:spPr bwMode="auto">
          <a:xfrm rot="14797654">
            <a:off x="7665244" y="4069556"/>
            <a:ext cx="1079500" cy="1017588"/>
          </a:xfrm>
          <a:prstGeom prst="upArrow">
            <a:avLst>
              <a:gd name="adj1" fmla="val 50000"/>
              <a:gd name="adj2" fmla="val 25000"/>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ea typeface="MS PGothic" panose="020B0600070205080204" pitchFamily="34" charset="-128"/>
              </a:defRPr>
            </a:lvl1pPr>
            <a:lvl2pPr marL="742950" indent="-285750" eaLnBrk="0" hangingPunct="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ea typeface="MS PGothic" panose="020B0600070205080204" pitchFamily="34" charset="-128"/>
              </a:defRPr>
            </a:lvl2pPr>
            <a:lvl3pPr marL="1143000" indent="-228600" eaLnBrk="0" hangingPunct="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ea typeface="MS PGothic" panose="020B0600070205080204" pitchFamily="34" charset="-128"/>
              </a:defRPr>
            </a:lvl3pPr>
            <a:lvl4pPr marL="1600200" indent="-228600" eaLnBrk="0" hangingPunct="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4pPr>
            <a:lvl5pPr marL="2057400" indent="-228600" eaLnBrk="0" hangingPunct="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9pPr>
          </a:lstStyle>
          <a:p>
            <a:pPr marL="0" marR="0" lvl="0" indent="0" defTabSz="914400" eaLnBrk="0" fontAlgn="auto" latinLnBrk="0" hangingPunct="0">
              <a:lnSpc>
                <a:spcPct val="100000"/>
              </a:lnSpc>
              <a:spcBef>
                <a:spcPct val="0"/>
              </a:spcBef>
              <a:spcAft>
                <a:spcPts val="0"/>
              </a:spcAft>
              <a:buClrTx/>
              <a:buSzTx/>
              <a:buFont typeface="Wingdings" panose="05000000000000000000" pitchFamily="2" charset="2"/>
              <a:buNone/>
              <a:tabLst/>
              <a:defRPr/>
            </a:pPr>
            <a:endParaRPr kumimoji="0" lang="en-US" altLang="en-US" sz="1800" b="0" i="0" u="none" strike="noStrike" kern="0" cap="none" spc="0" normalizeH="0" baseline="0" noProof="0">
              <a:ln>
                <a:noFill/>
              </a:ln>
              <a:solidFill>
                <a:srgbClr val="FFFFFF"/>
              </a:solidFill>
              <a:effectLst/>
              <a:uLnTx/>
              <a:uFillTx/>
              <a:latin typeface="Tahoma" panose="020B0604030504040204" pitchFamily="34" charset="0"/>
              <a:ea typeface="MS PGothic" panose="020B0600070205080204" pitchFamily="34" charset="-128"/>
            </a:endParaRPr>
          </a:p>
        </p:txBody>
      </p:sp>
      <p:sp>
        <p:nvSpPr>
          <p:cNvPr id="202763" name="Rectangle 11"/>
          <p:cNvSpPr>
            <a:spLocks noChangeArrowheads="1"/>
          </p:cNvSpPr>
          <p:nvPr/>
        </p:nvSpPr>
        <p:spPr bwMode="auto">
          <a:xfrm>
            <a:off x="8763000" y="3352800"/>
            <a:ext cx="1905000" cy="2819400"/>
          </a:xfrm>
          <a:prstGeom prst="rect">
            <a:avLst/>
          </a:prstGeom>
          <a:solidFill>
            <a:schemeClr val="accent2"/>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ea typeface="MS PGothic" panose="020B0600070205080204" pitchFamily="34" charset="-128"/>
              </a:defRPr>
            </a:lvl1pPr>
            <a:lvl2pPr marL="742950" indent="-285750" eaLnBrk="0" hangingPunct="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ea typeface="MS PGothic" panose="020B0600070205080204" pitchFamily="34" charset="-128"/>
              </a:defRPr>
            </a:lvl2pPr>
            <a:lvl3pPr marL="1143000" indent="-228600" eaLnBrk="0" hangingPunct="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ea typeface="MS PGothic" panose="020B0600070205080204" pitchFamily="34" charset="-128"/>
              </a:defRPr>
            </a:lvl3pPr>
            <a:lvl4pPr marL="1600200" indent="-228600" eaLnBrk="0" hangingPunct="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4pPr>
            <a:lvl5pPr marL="2057400" indent="-228600" eaLnBrk="0" hangingPunct="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 typeface="Wingdings" panose="05000000000000000000" pitchFamily="2" charset="2"/>
              <a:buNone/>
              <a:tabLst/>
              <a:defRPr/>
            </a:pPr>
            <a:r>
              <a:rPr kumimoji="0" lang="fr-FR" altLang="en-US" sz="1600" b="0" i="0" u="none" strike="noStrike" kern="0" cap="none" spc="0" normalizeH="0" baseline="0" noProof="0">
                <a:ln>
                  <a:noFill/>
                </a:ln>
                <a:solidFill>
                  <a:srgbClr val="00FF00"/>
                </a:solidFill>
                <a:effectLst/>
                <a:uLnTx/>
                <a:uFillTx/>
                <a:latin typeface="Arial" panose="020B0604020202020204" pitchFamily="34" charset="0"/>
                <a:ea typeface="MS PGothic" panose="020B0600070205080204" pitchFamily="34" charset="-128"/>
                <a:cs typeface="Arial" panose="020B0604020202020204" pitchFamily="34" charset="0"/>
              </a:rPr>
              <a:t>Impossibilité de</a:t>
            </a:r>
          </a:p>
          <a:p>
            <a:pPr marL="0" marR="0" lvl="0" indent="0" algn="ctr" defTabSz="914400" eaLnBrk="1" fontAlgn="auto" latinLnBrk="0" hangingPunct="1">
              <a:lnSpc>
                <a:spcPct val="100000"/>
              </a:lnSpc>
              <a:spcBef>
                <a:spcPct val="50000"/>
              </a:spcBef>
              <a:spcAft>
                <a:spcPts val="0"/>
              </a:spcAft>
              <a:buClrTx/>
              <a:buSzTx/>
              <a:buFont typeface="Wingdings" panose="05000000000000000000" pitchFamily="2" charset="2"/>
              <a:buNone/>
              <a:tabLst/>
              <a:defRPr/>
            </a:pPr>
            <a:r>
              <a:rPr kumimoji="0" lang="fr-FR" altLang="en-US" sz="1600" b="0" i="0" u="none" strike="noStrike" kern="0" cap="none" spc="0" normalizeH="0" baseline="0" noProof="0">
                <a:ln>
                  <a:noFill/>
                </a:ln>
                <a:solidFill>
                  <a:srgbClr val="00FF00"/>
                </a:solidFill>
                <a:effectLst/>
                <a:uLnTx/>
                <a:uFillTx/>
                <a:latin typeface="Arial" panose="020B0604020202020204" pitchFamily="34" charset="0"/>
                <a:ea typeface="MS PGothic" panose="020B0600070205080204" pitchFamily="34" charset="-128"/>
                <a:cs typeface="Arial" panose="020B0604020202020204" pitchFamily="34" charset="0"/>
              </a:rPr>
              <a:t> substituer </a:t>
            </a:r>
          </a:p>
          <a:p>
            <a:pPr marL="0" marR="0" lvl="0" indent="0" algn="ctr" defTabSz="914400" eaLnBrk="1" fontAlgn="auto" latinLnBrk="0" hangingPunct="1">
              <a:lnSpc>
                <a:spcPct val="100000"/>
              </a:lnSpc>
              <a:spcBef>
                <a:spcPct val="50000"/>
              </a:spcBef>
              <a:spcAft>
                <a:spcPts val="0"/>
              </a:spcAft>
              <a:buClrTx/>
              <a:buSzTx/>
              <a:buFont typeface="Wingdings" panose="05000000000000000000" pitchFamily="2" charset="2"/>
              <a:buNone/>
              <a:tabLst/>
              <a:defRPr/>
            </a:pPr>
            <a:r>
              <a:rPr kumimoji="0" lang="fr-FR" altLang="en-US" sz="1600" b="0" i="0" u="none" strike="noStrike" kern="0" cap="none" spc="0" normalizeH="0" baseline="0" noProof="0">
                <a:ln>
                  <a:noFill/>
                </a:ln>
                <a:solidFill>
                  <a:srgbClr val="00FF00"/>
                </a:solidFill>
                <a:effectLst/>
                <a:uLnTx/>
                <a:uFillTx/>
                <a:latin typeface="Arial" panose="020B0604020202020204" pitchFamily="34" charset="0"/>
                <a:ea typeface="MS PGothic" panose="020B0600070205080204" pitchFamily="34" charset="-128"/>
                <a:cs typeface="Arial" panose="020B0604020202020204" pitchFamily="34" charset="0"/>
              </a:rPr>
              <a:t>le cycle du </a:t>
            </a:r>
          </a:p>
          <a:p>
            <a:pPr marL="0" marR="0" lvl="0" indent="0" algn="ctr" defTabSz="914400" eaLnBrk="1" fontAlgn="auto" latinLnBrk="0" hangingPunct="1">
              <a:lnSpc>
                <a:spcPct val="100000"/>
              </a:lnSpc>
              <a:spcBef>
                <a:spcPct val="50000"/>
              </a:spcBef>
              <a:spcAft>
                <a:spcPts val="0"/>
              </a:spcAft>
              <a:buClrTx/>
              <a:buSzTx/>
              <a:buFont typeface="Wingdings" panose="05000000000000000000" pitchFamily="2" charset="2"/>
              <a:buNone/>
              <a:tabLst/>
              <a:defRPr/>
            </a:pPr>
            <a:r>
              <a:rPr kumimoji="0" lang="fr-FR" altLang="en-US" sz="1600" b="0" i="0" u="none" strike="noStrike" kern="0" cap="none" spc="0" normalizeH="0" baseline="0" noProof="0">
                <a:ln>
                  <a:noFill/>
                </a:ln>
                <a:solidFill>
                  <a:srgbClr val="00FF00"/>
                </a:solidFill>
                <a:effectLst/>
                <a:uLnTx/>
                <a:uFillTx/>
                <a:latin typeface="Arial" panose="020B0604020202020204" pitchFamily="34" charset="0"/>
                <a:ea typeface="MS PGothic" panose="020B0600070205080204" pitchFamily="34" charset="-128"/>
                <a:cs typeface="Arial" panose="020B0604020202020204" pitchFamily="34" charset="0"/>
              </a:rPr>
              <a:t>carbone ou </a:t>
            </a:r>
          </a:p>
          <a:p>
            <a:pPr marL="0" marR="0" lvl="0" indent="0" algn="ctr" defTabSz="914400" eaLnBrk="1" fontAlgn="auto" latinLnBrk="0" hangingPunct="1">
              <a:lnSpc>
                <a:spcPct val="100000"/>
              </a:lnSpc>
              <a:spcBef>
                <a:spcPct val="50000"/>
              </a:spcBef>
              <a:spcAft>
                <a:spcPts val="0"/>
              </a:spcAft>
              <a:buClrTx/>
              <a:buSzTx/>
              <a:buFont typeface="Wingdings" panose="05000000000000000000" pitchFamily="2" charset="2"/>
              <a:buNone/>
              <a:tabLst/>
              <a:defRPr/>
            </a:pPr>
            <a:r>
              <a:rPr kumimoji="0" lang="fr-FR" altLang="en-US" sz="1600" b="0" i="0" u="none" strike="noStrike" kern="0" cap="none" spc="0" normalizeH="0" baseline="0" noProof="0">
                <a:ln>
                  <a:noFill/>
                </a:ln>
                <a:solidFill>
                  <a:srgbClr val="00FF00"/>
                </a:solidFill>
                <a:effectLst/>
                <a:uLnTx/>
                <a:uFillTx/>
                <a:latin typeface="Arial" panose="020B0604020202020204" pitchFamily="34" charset="0"/>
                <a:ea typeface="MS PGothic" panose="020B0600070205080204" pitchFamily="34" charset="-128"/>
                <a:cs typeface="Arial" panose="020B0604020202020204" pitchFamily="34" charset="0"/>
              </a:rPr>
              <a:t>de ramener </a:t>
            </a:r>
          </a:p>
          <a:p>
            <a:pPr marL="0" marR="0" lvl="0" indent="0" algn="ctr" defTabSz="914400" eaLnBrk="1" fontAlgn="auto" latinLnBrk="0" hangingPunct="1">
              <a:lnSpc>
                <a:spcPct val="100000"/>
              </a:lnSpc>
              <a:spcBef>
                <a:spcPct val="50000"/>
              </a:spcBef>
              <a:spcAft>
                <a:spcPts val="0"/>
              </a:spcAft>
              <a:buClrTx/>
              <a:buSzTx/>
              <a:buFont typeface="Wingdings" panose="05000000000000000000" pitchFamily="2" charset="2"/>
              <a:buNone/>
              <a:tabLst/>
              <a:defRPr/>
            </a:pPr>
            <a:r>
              <a:rPr kumimoji="0" lang="fr-FR" altLang="en-US" sz="1600" b="0" i="0" u="none" strike="noStrike" kern="0" cap="none" spc="0" normalizeH="0" baseline="0" noProof="0">
                <a:ln>
                  <a:noFill/>
                </a:ln>
                <a:solidFill>
                  <a:srgbClr val="00FF00"/>
                </a:solidFill>
                <a:effectLst/>
                <a:uLnTx/>
                <a:uFillTx/>
                <a:latin typeface="Arial" panose="020B0604020202020204" pitchFamily="34" charset="0"/>
                <a:ea typeface="MS PGothic" panose="020B0600070205080204" pitchFamily="34" charset="-128"/>
                <a:cs typeface="Arial" panose="020B0604020202020204" pitchFamily="34" charset="0"/>
              </a:rPr>
              <a:t>à la vie une </a:t>
            </a:r>
          </a:p>
          <a:p>
            <a:pPr marL="0" marR="0" lvl="0" indent="0" algn="ctr" defTabSz="914400" eaLnBrk="1" fontAlgn="auto" latinLnBrk="0" hangingPunct="1">
              <a:lnSpc>
                <a:spcPct val="100000"/>
              </a:lnSpc>
              <a:spcBef>
                <a:spcPct val="50000"/>
              </a:spcBef>
              <a:spcAft>
                <a:spcPts val="0"/>
              </a:spcAft>
              <a:buClrTx/>
              <a:buSzTx/>
              <a:buFont typeface="Wingdings" panose="05000000000000000000" pitchFamily="2" charset="2"/>
              <a:buNone/>
              <a:tabLst/>
              <a:defRPr/>
            </a:pPr>
            <a:r>
              <a:rPr kumimoji="0" lang="fr-FR" altLang="en-US" sz="1600" b="0" i="0" u="none" strike="noStrike" kern="0" cap="none" spc="0" normalizeH="0" baseline="0" noProof="0">
                <a:ln>
                  <a:noFill/>
                </a:ln>
                <a:solidFill>
                  <a:srgbClr val="00FF00"/>
                </a:solidFill>
                <a:effectLst/>
                <a:uLnTx/>
                <a:uFillTx/>
                <a:latin typeface="Arial" panose="020B0604020202020204" pitchFamily="34" charset="0"/>
                <a:ea typeface="MS PGothic" panose="020B0600070205080204" pitchFamily="34" charset="-128"/>
                <a:cs typeface="Arial" panose="020B0604020202020204" pitchFamily="34" charset="0"/>
              </a:rPr>
              <a:t>espèce éteinte</a:t>
            </a:r>
          </a:p>
          <a:p>
            <a:pPr marL="0" marR="0" lvl="0" indent="0" algn="ctr" defTabSz="914400" eaLnBrk="1" fontAlgn="auto" latinLnBrk="0" hangingPunct="1">
              <a:lnSpc>
                <a:spcPct val="80000"/>
              </a:lnSpc>
              <a:spcBef>
                <a:spcPct val="20000"/>
              </a:spcBef>
              <a:spcAft>
                <a:spcPts val="0"/>
              </a:spcAft>
              <a:buClrTx/>
              <a:buSzTx/>
              <a:buFont typeface="Wingdings" panose="05000000000000000000" pitchFamily="2" charset="2"/>
              <a:buNone/>
              <a:tabLst/>
              <a:defRPr/>
            </a:pPr>
            <a:endParaRPr kumimoji="0" lang="en-US" altLang="en-US" sz="1800" b="0" i="0" u="none" strike="noStrike" kern="0" cap="none" spc="0" normalizeH="0" baseline="0" noProof="0">
              <a:ln>
                <a:noFill/>
              </a:ln>
              <a:solidFill>
                <a:srgbClr val="FFFFFF"/>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202764" name="Oval 12"/>
          <p:cNvSpPr>
            <a:spLocks noChangeArrowheads="1"/>
          </p:cNvSpPr>
          <p:nvPr/>
        </p:nvSpPr>
        <p:spPr bwMode="auto">
          <a:xfrm>
            <a:off x="4408489" y="4846638"/>
            <a:ext cx="4192587" cy="2087562"/>
          </a:xfrm>
          <a:prstGeom prst="ellipse">
            <a:avLst/>
          </a:prstGeom>
          <a:solidFill>
            <a:schemeClr val="tx1"/>
          </a:solidFill>
          <a:ln w="9525">
            <a:solidFill>
              <a:schemeClr val="tx1"/>
            </a:solidFill>
            <a:round/>
            <a:headEnd/>
            <a:tailEnd/>
          </a:ln>
        </p:spPr>
        <p:txBody>
          <a:bodyPr wrap="none" anchor="ctr"/>
          <a:lstStyle>
            <a:lvl1pPr eaLnBrk="0" hangingPunct="0">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ea typeface="MS PGothic" panose="020B0600070205080204" pitchFamily="34" charset="-128"/>
              </a:defRPr>
            </a:lvl1pPr>
            <a:lvl2pPr marL="742950" indent="-285750" eaLnBrk="0" hangingPunct="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ea typeface="MS PGothic" panose="020B0600070205080204" pitchFamily="34" charset="-128"/>
              </a:defRPr>
            </a:lvl2pPr>
            <a:lvl3pPr marL="1143000" indent="-228600" eaLnBrk="0" hangingPunct="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ea typeface="MS PGothic" panose="020B0600070205080204" pitchFamily="34" charset="-128"/>
              </a:defRPr>
            </a:lvl3pPr>
            <a:lvl4pPr marL="1600200" indent="-228600" eaLnBrk="0" hangingPunct="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4pPr>
            <a:lvl5pPr marL="2057400" indent="-228600" eaLnBrk="0" hangingPunct="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9pPr>
          </a:lstStyle>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fr-FR" altLang="en-US" sz="1800" b="0" i="0" u="none" strike="noStrike" kern="0" cap="none" spc="0" normalizeH="0" baseline="0" noProof="0">
                <a:ln>
                  <a:noFill/>
                </a:ln>
                <a:solidFill>
                  <a:srgbClr val="2B5481"/>
                </a:solidFill>
                <a:effectLst/>
                <a:uLnTx/>
                <a:uFillTx/>
                <a:latin typeface="Times New Roman" panose="02020603050405020304" pitchFamily="18" charset="0"/>
                <a:ea typeface="MS PGothic" panose="020B0600070205080204" pitchFamily="34" charset="-128"/>
                <a:cs typeface="Times New Roman" panose="02020603050405020304" pitchFamily="18" charset="0"/>
              </a:rPr>
              <a:t>Les bénéfices sociaux </a:t>
            </a:r>
          </a:p>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fr-FR" altLang="en-US" sz="1800" b="0" i="0" u="none" strike="noStrike" kern="0" cap="none" spc="0" normalizeH="0" baseline="0" noProof="0">
                <a:ln>
                  <a:noFill/>
                </a:ln>
                <a:solidFill>
                  <a:srgbClr val="2B5481"/>
                </a:solidFill>
                <a:effectLst/>
                <a:uLnTx/>
                <a:uFillTx/>
                <a:latin typeface="Times New Roman" panose="02020603050405020304" pitchFamily="18" charset="0"/>
                <a:ea typeface="MS PGothic" panose="020B0600070205080204" pitchFamily="34" charset="-128"/>
                <a:cs typeface="Times New Roman" panose="02020603050405020304" pitchFamily="18" charset="0"/>
              </a:rPr>
              <a:t>seront réduits avec un </a:t>
            </a:r>
          </a:p>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fr-FR" altLang="en-US" sz="1800" b="0" i="0" u="none" strike="noStrike" kern="0" cap="none" spc="0" normalizeH="0" baseline="0" noProof="0">
                <a:ln>
                  <a:noFill/>
                </a:ln>
                <a:solidFill>
                  <a:srgbClr val="2B5481"/>
                </a:solidFill>
                <a:effectLst/>
                <a:uLnTx/>
                <a:uFillTx/>
                <a:latin typeface="Times New Roman" panose="02020603050405020304" pitchFamily="18" charset="0"/>
                <a:ea typeface="MS PGothic" panose="020B0600070205080204" pitchFamily="34" charset="-128"/>
                <a:cs typeface="Times New Roman" panose="02020603050405020304" pitchFamily="18" charset="0"/>
              </a:rPr>
              <a:t>impact direct sur les valeurs </a:t>
            </a:r>
          </a:p>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fr-FR" altLang="en-US" sz="1800" b="0" i="0" u="none" strike="noStrike" kern="0" cap="none" spc="0" normalizeH="0" baseline="0" noProof="0">
                <a:ln>
                  <a:noFill/>
                </a:ln>
                <a:solidFill>
                  <a:srgbClr val="2B5481"/>
                </a:solidFill>
                <a:effectLst/>
                <a:uLnTx/>
                <a:uFillTx/>
                <a:latin typeface="Times New Roman" panose="02020603050405020304" pitchFamily="18" charset="0"/>
                <a:ea typeface="MS PGothic" panose="020B0600070205080204" pitchFamily="34" charset="-128"/>
                <a:cs typeface="Times New Roman" panose="02020603050405020304" pitchFamily="18" charset="0"/>
              </a:rPr>
              <a:t>non monétaires qui ont une part</a:t>
            </a:r>
          </a:p>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fr-FR" altLang="en-US" sz="1800" b="0" i="0" u="none" strike="noStrike" kern="0" cap="none" spc="0" normalizeH="0" baseline="0" noProof="0">
                <a:ln>
                  <a:noFill/>
                </a:ln>
                <a:solidFill>
                  <a:srgbClr val="2B5481"/>
                </a:solidFill>
                <a:effectLst/>
                <a:uLnTx/>
                <a:uFillTx/>
                <a:latin typeface="Times New Roman" panose="02020603050405020304" pitchFamily="18" charset="0"/>
                <a:ea typeface="MS PGothic" panose="020B0600070205080204" pitchFamily="34" charset="-128"/>
                <a:cs typeface="Times New Roman" panose="02020603050405020304" pitchFamily="18" charset="0"/>
              </a:rPr>
              <a:t> importante dans le dev ecq(pro</a:t>
            </a:r>
          </a:p>
          <a:p>
            <a:pPr marL="0" marR="0" lvl="0" indent="0" algn="ctr"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fr-FR" altLang="en-US" sz="1800" b="0" i="0" u="none" strike="noStrike" kern="0" cap="none" spc="0" normalizeH="0" baseline="0" noProof="0">
                <a:ln>
                  <a:noFill/>
                </a:ln>
                <a:solidFill>
                  <a:srgbClr val="2B5481"/>
                </a:solidFill>
                <a:effectLst/>
                <a:uLnTx/>
                <a:uFillTx/>
                <a:latin typeface="Times New Roman" panose="02020603050405020304" pitchFamily="18" charset="0"/>
                <a:ea typeface="MS PGothic" panose="020B0600070205080204" pitchFamily="34" charset="-128"/>
                <a:cs typeface="Times New Roman" panose="02020603050405020304" pitchFamily="18" charset="0"/>
              </a:rPr>
              <a:t>tection des forêts sacrées) </a:t>
            </a:r>
          </a:p>
        </p:txBody>
      </p:sp>
      <p:sp>
        <p:nvSpPr>
          <p:cNvPr id="202765" name="AutoShape 13"/>
          <p:cNvSpPr>
            <a:spLocks noChangeArrowheads="1"/>
          </p:cNvSpPr>
          <p:nvPr/>
        </p:nvSpPr>
        <p:spPr bwMode="auto">
          <a:xfrm rot="16484609">
            <a:off x="7375525" y="4918075"/>
            <a:ext cx="685800" cy="330200"/>
          </a:xfrm>
          <a:prstGeom prst="curvedUpArrow">
            <a:avLst>
              <a:gd name="adj1" fmla="val 7337"/>
              <a:gd name="adj2" fmla="val 42183"/>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ea typeface="MS PGothic" panose="020B0600070205080204" pitchFamily="34" charset="-128"/>
              </a:defRPr>
            </a:lvl1pPr>
            <a:lvl2pPr marL="742950" indent="-285750" eaLnBrk="0" hangingPunct="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ea typeface="MS PGothic" panose="020B0600070205080204" pitchFamily="34" charset="-128"/>
              </a:defRPr>
            </a:lvl2pPr>
            <a:lvl3pPr marL="1143000" indent="-228600" eaLnBrk="0" hangingPunct="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ea typeface="MS PGothic" panose="020B0600070205080204" pitchFamily="34" charset="-128"/>
              </a:defRPr>
            </a:lvl3pPr>
            <a:lvl4pPr marL="1600200" indent="-228600" eaLnBrk="0" hangingPunct="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4pPr>
            <a:lvl5pPr marL="2057400" indent="-228600" eaLnBrk="0" hangingPunct="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9pPr>
          </a:lstStyle>
          <a:p>
            <a:pPr marL="0" marR="0" lvl="0" indent="0" defTabSz="914400" eaLnBrk="0" fontAlgn="auto" latinLnBrk="0" hangingPunct="0">
              <a:lnSpc>
                <a:spcPct val="100000"/>
              </a:lnSpc>
              <a:spcBef>
                <a:spcPct val="0"/>
              </a:spcBef>
              <a:spcAft>
                <a:spcPts val="0"/>
              </a:spcAft>
              <a:buClrTx/>
              <a:buSzTx/>
              <a:buFont typeface="Wingdings" panose="05000000000000000000" pitchFamily="2" charset="2"/>
              <a:buNone/>
              <a:tabLst/>
              <a:defRPr/>
            </a:pPr>
            <a:endParaRPr kumimoji="0" lang="en-US" altLang="en-US" sz="1800" b="0" i="0" u="none" strike="noStrike" kern="0" cap="none" spc="0" normalizeH="0" baseline="0" noProof="0">
              <a:ln>
                <a:noFill/>
              </a:ln>
              <a:solidFill>
                <a:srgbClr val="FFFFFF"/>
              </a:solidFill>
              <a:effectLst/>
              <a:uLnTx/>
              <a:uFillTx/>
              <a:latin typeface="Tahoma" panose="020B0604030504040204" pitchFamily="34" charset="0"/>
              <a:ea typeface="MS PGothic" panose="020B0600070205080204" pitchFamily="34" charset="-128"/>
            </a:endParaRPr>
          </a:p>
        </p:txBody>
      </p:sp>
      <p:sp>
        <p:nvSpPr>
          <p:cNvPr id="202766" name="Text Box 14"/>
          <p:cNvSpPr txBox="1">
            <a:spLocks noChangeArrowheads="1"/>
          </p:cNvSpPr>
          <p:nvPr/>
        </p:nvSpPr>
        <p:spPr bwMode="auto">
          <a:xfrm>
            <a:off x="1524000" y="2368550"/>
            <a:ext cx="2590800" cy="2200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ea typeface="MS PGothic" panose="020B0600070205080204" pitchFamily="34" charset="-128"/>
              </a:defRPr>
            </a:lvl1pPr>
            <a:lvl2pPr marL="742950" indent="-285750" eaLnBrk="0" hangingPunct="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ea typeface="MS PGothic" panose="020B0600070205080204" pitchFamily="34" charset="-128"/>
              </a:defRPr>
            </a:lvl2pPr>
            <a:lvl3pPr marL="1143000" indent="-228600" eaLnBrk="0" hangingPunct="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ea typeface="MS PGothic" panose="020B0600070205080204" pitchFamily="34" charset="-128"/>
              </a:defRPr>
            </a:lvl3pPr>
            <a:lvl4pPr marL="1600200" indent="-228600" eaLnBrk="0" hangingPunct="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4pPr>
            <a:lvl5pPr marL="2057400" indent="-228600" eaLnBrk="0" hangingPunct="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9pPr>
          </a:lstStyle>
          <a:p>
            <a:pPr marL="0" marR="0" lvl="0" indent="0" defTabSz="914400" eaLnBrk="1" fontAlgn="auto" latinLnBrk="0" hangingPunct="1">
              <a:lnSpc>
                <a:spcPct val="100000"/>
              </a:lnSpc>
              <a:spcBef>
                <a:spcPct val="50000"/>
              </a:spcBef>
              <a:spcAft>
                <a:spcPts val="0"/>
              </a:spcAft>
              <a:buClrTx/>
              <a:buSzTx/>
              <a:buFont typeface="Wingdings" panose="05000000000000000000" pitchFamily="2" charset="2"/>
              <a:buNone/>
              <a:tabLst/>
              <a:defRPr/>
            </a:pPr>
            <a:endParaRPr kumimoji="0" lang="fr-FR" altLang="en-US" sz="2000" b="0" i="0" u="none" strike="noStrike" kern="0" cap="none" spc="0" normalizeH="0" baseline="0" noProof="0">
              <a:ln>
                <a:noFill/>
              </a:ln>
              <a:solidFill>
                <a:srgbClr val="FFFFFF"/>
              </a:solidFill>
              <a:effectLst/>
              <a:uLnTx/>
              <a:uFillTx/>
              <a:latin typeface="Times New Roman" panose="02020603050405020304" pitchFamily="18" charset="0"/>
              <a:ea typeface="MS PGothic" panose="020B0600070205080204" pitchFamily="34" charset="-128"/>
              <a:cs typeface="Times New Roman" panose="02020603050405020304" pitchFamily="18" charset="0"/>
            </a:endParaRPr>
          </a:p>
          <a:p>
            <a:pPr marL="0" marR="0" lvl="0" indent="0" defTabSz="914400" eaLnBrk="1" fontAlgn="auto" latinLnBrk="0" hangingPunct="1">
              <a:lnSpc>
                <a:spcPct val="100000"/>
              </a:lnSpc>
              <a:spcBef>
                <a:spcPct val="50000"/>
              </a:spcBef>
              <a:spcAft>
                <a:spcPts val="0"/>
              </a:spcAft>
              <a:buClrTx/>
              <a:buSzTx/>
              <a:buFont typeface="Wingdings" panose="05000000000000000000" pitchFamily="2" charset="2"/>
              <a:buNone/>
              <a:tabLst/>
              <a:defRPr/>
            </a:pPr>
            <a:r>
              <a:rPr kumimoji="0" lang="fr-FR" altLang="en-US" sz="1800" b="0" i="0" u="none" strike="noStrike" kern="0" cap="none" spc="0" normalizeH="0" baseline="0" noProof="0">
                <a:ln>
                  <a:noFill/>
                </a:ln>
                <a:solidFill>
                  <a:srgbClr val="FFFFFF"/>
                </a:solidFill>
                <a:effectLst/>
                <a:uLnTx/>
                <a:uFillTx/>
                <a:latin typeface="Times New Roman" panose="02020603050405020304" pitchFamily="18" charset="0"/>
                <a:ea typeface="MS PGothic" panose="020B0600070205080204" pitchFamily="34" charset="-128"/>
                <a:cs typeface="Times New Roman" panose="02020603050405020304" pitchFamily="18" charset="0"/>
              </a:rPr>
              <a:t>En l’absence d’une intégration des liens p-e,  y a risque de dépassement de toutes les limites de régulation instaurées par Mère Nature</a:t>
            </a:r>
            <a:endParaRPr kumimoji="0" lang="en-US" altLang="en-US" sz="1800" b="0" i="0" u="none" strike="noStrike" kern="0" cap="none" spc="0" normalizeH="0" baseline="0" noProof="0">
              <a:ln>
                <a:noFill/>
              </a:ln>
              <a:solidFill>
                <a:srgbClr val="FFFFFF"/>
              </a:solidFill>
              <a:effectLst/>
              <a:uLnTx/>
              <a:uFillTx/>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202767" name="AutoShape 15"/>
          <p:cNvSpPr>
            <a:spLocks noChangeArrowheads="1"/>
          </p:cNvSpPr>
          <p:nvPr/>
        </p:nvSpPr>
        <p:spPr bwMode="auto">
          <a:xfrm rot="776156">
            <a:off x="3665538" y="3325813"/>
            <a:ext cx="1219200" cy="863600"/>
          </a:xfrm>
          <a:prstGeom prst="rightArrow">
            <a:avLst>
              <a:gd name="adj1" fmla="val 50000"/>
              <a:gd name="adj2" fmla="val 35294"/>
            </a:avLst>
          </a:prstGeom>
          <a:solidFill>
            <a:srgbClr val="003399"/>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ea typeface="MS PGothic" panose="020B0600070205080204" pitchFamily="34" charset="-128"/>
              </a:defRPr>
            </a:lvl1pPr>
            <a:lvl2pPr marL="742950" indent="-285750" eaLnBrk="0" hangingPunct="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ea typeface="MS PGothic" panose="020B0600070205080204" pitchFamily="34" charset="-128"/>
              </a:defRPr>
            </a:lvl2pPr>
            <a:lvl3pPr marL="1143000" indent="-228600" eaLnBrk="0" hangingPunct="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ea typeface="MS PGothic" panose="020B0600070205080204" pitchFamily="34" charset="-128"/>
              </a:defRPr>
            </a:lvl3pPr>
            <a:lvl4pPr marL="1600200" indent="-228600" eaLnBrk="0" hangingPunct="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4pPr>
            <a:lvl5pPr marL="2057400" indent="-228600" eaLnBrk="0" hangingPunct="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9pPr>
          </a:lstStyle>
          <a:p>
            <a:pPr marL="0" marR="0" lvl="0" indent="0" defTabSz="914400" eaLnBrk="0" fontAlgn="auto" latinLnBrk="0" hangingPunct="0">
              <a:lnSpc>
                <a:spcPct val="100000"/>
              </a:lnSpc>
              <a:spcBef>
                <a:spcPct val="0"/>
              </a:spcBef>
              <a:spcAft>
                <a:spcPts val="0"/>
              </a:spcAft>
              <a:buClrTx/>
              <a:buSzTx/>
              <a:buFont typeface="Wingdings" panose="05000000000000000000" pitchFamily="2" charset="2"/>
              <a:buNone/>
              <a:tabLst/>
              <a:defRPr/>
            </a:pPr>
            <a:endParaRPr kumimoji="0" lang="en-US" altLang="en-US" sz="1800" b="0" i="0" u="none" strike="noStrike" kern="0" cap="none" spc="0" normalizeH="0" baseline="0" noProof="0">
              <a:ln>
                <a:noFill/>
              </a:ln>
              <a:solidFill>
                <a:srgbClr val="FFFFFF"/>
              </a:solidFill>
              <a:effectLst/>
              <a:uLnTx/>
              <a:uFillTx/>
              <a:latin typeface="Tahoma" panose="020B0604030504040204" pitchFamily="34" charset="0"/>
              <a:ea typeface="MS PGothic" panose="020B0600070205080204" pitchFamily="34" charset="-128"/>
            </a:endParaRPr>
          </a:p>
        </p:txBody>
      </p:sp>
      <p:sp>
        <p:nvSpPr>
          <p:cNvPr id="202768" name="AutoShape 16" descr="Pink tissue paper"/>
          <p:cNvSpPr>
            <a:spLocks noChangeArrowheads="1"/>
          </p:cNvSpPr>
          <p:nvPr/>
        </p:nvSpPr>
        <p:spPr bwMode="auto">
          <a:xfrm rot="10965796">
            <a:off x="843947" y="4445327"/>
            <a:ext cx="3505200" cy="2546350"/>
          </a:xfrm>
          <a:prstGeom prst="wedgeEllipseCallout">
            <a:avLst>
              <a:gd name="adj1" fmla="val -64565"/>
              <a:gd name="adj2" fmla="val 68009"/>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lstStyle>
            <a:lvl1pPr eaLnBrk="0" hangingPunct="0">
              <a:spcBef>
                <a:spcPct val="20000"/>
              </a:spcBef>
              <a:buClr>
                <a:schemeClr val="hlink"/>
              </a:buClr>
              <a:buSzPct val="65000"/>
              <a:buFont typeface="Wingdings" panose="05000000000000000000" pitchFamily="2" charset="2"/>
              <a:buChar char="n"/>
              <a:defRPr sz="3200">
                <a:solidFill>
                  <a:schemeClr val="tx1"/>
                </a:solidFill>
                <a:latin typeface="Tahoma" panose="020B0604030504040204" pitchFamily="34" charset="0"/>
                <a:ea typeface="MS PGothic" panose="020B0600070205080204" pitchFamily="34" charset="-128"/>
              </a:defRPr>
            </a:lvl1pPr>
            <a:lvl2pPr marL="742950" indent="-285750" eaLnBrk="0" hangingPunct="0">
              <a:spcBef>
                <a:spcPct val="20000"/>
              </a:spcBef>
              <a:buClr>
                <a:schemeClr val="folHlink"/>
              </a:buClr>
              <a:buSzPct val="65000"/>
              <a:buFont typeface="Wingdings" panose="05000000000000000000" pitchFamily="2" charset="2"/>
              <a:buChar char="n"/>
              <a:defRPr sz="2800">
                <a:solidFill>
                  <a:schemeClr val="tx1"/>
                </a:solidFill>
                <a:latin typeface="Tahoma" panose="020B0604030504040204" pitchFamily="34" charset="0"/>
                <a:ea typeface="MS PGothic" panose="020B0600070205080204" pitchFamily="34" charset="-128"/>
              </a:defRPr>
            </a:lvl2pPr>
            <a:lvl3pPr marL="1143000" indent="-228600" eaLnBrk="0" hangingPunct="0">
              <a:spcBef>
                <a:spcPct val="20000"/>
              </a:spcBef>
              <a:buClr>
                <a:schemeClr val="hlink"/>
              </a:buClr>
              <a:buSzPct val="65000"/>
              <a:buFont typeface="Wingdings" panose="05000000000000000000" pitchFamily="2" charset="2"/>
              <a:buChar char="n"/>
              <a:defRPr sz="2400">
                <a:solidFill>
                  <a:schemeClr val="tx1"/>
                </a:solidFill>
                <a:latin typeface="Tahoma" panose="020B0604030504040204" pitchFamily="34" charset="0"/>
                <a:ea typeface="MS PGothic" panose="020B0600070205080204" pitchFamily="34" charset="-128"/>
              </a:defRPr>
            </a:lvl3pPr>
            <a:lvl4pPr marL="1600200" indent="-228600" eaLnBrk="0" hangingPunct="0">
              <a:spcBef>
                <a:spcPct val="20000"/>
              </a:spcBef>
              <a:buClr>
                <a:schemeClr val="fo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4pPr>
            <a:lvl5pPr marL="2057400" indent="-228600" eaLnBrk="0" hangingPunct="0">
              <a:spcBef>
                <a:spcPct val="20000"/>
              </a:spcBef>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Tahoma" panose="020B0604030504040204" pitchFamily="34" charset="0"/>
                <a:ea typeface="MS PGothic" panose="020B0600070205080204" pitchFamily="34" charset="-128"/>
              </a:defRPr>
            </a:lvl9pPr>
          </a:lstStyle>
          <a:p>
            <a:pPr marL="0" marR="0" lvl="0" indent="0" defTabSz="91440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en-US" altLang="en-US" sz="1600" b="0" i="0" u="none" strike="noStrike" kern="0" cap="none" spc="0" normalizeH="0" baseline="0" noProof="0">
                <a:ln>
                  <a:noFill/>
                </a:ln>
                <a:solidFill>
                  <a:srgbClr val="FF0000"/>
                </a:solidFill>
                <a:effectLst/>
                <a:uLnTx/>
                <a:uFillTx/>
                <a:latin typeface="Times New Roman" panose="02020603050405020304" pitchFamily="18" charset="0"/>
                <a:ea typeface="MS PGothic" panose="020B0600070205080204" pitchFamily="34" charset="-128"/>
                <a:cs typeface="Times New Roman" panose="02020603050405020304" pitchFamily="18" charset="0"/>
              </a:rPr>
              <a:t>La perte due à l’utilisation  non durable des ressources naturelles est très élevée:21% du PIB chaque année, qu’on pourrait investir directement  dans la lutte contre la pauvreté</a:t>
            </a:r>
          </a:p>
        </p:txBody>
      </p:sp>
    </p:spTree>
    <p:extLst>
      <p:ext uri="{BB962C8B-B14F-4D97-AF65-F5344CB8AC3E}">
        <p14:creationId xmlns:p14="http://schemas.microsoft.com/office/powerpoint/2010/main" val="3211856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06500"/>
            <a:ext cx="10820400" cy="5651500"/>
          </a:xfrm>
        </p:spPr>
        <p:txBody>
          <a:bodyPr>
            <a:normAutofit/>
          </a:bodyPr>
          <a:lstStyle/>
          <a:p>
            <a:r>
              <a:rPr lang="fr-FR" b="1" dirty="0"/>
              <a:t>Coût de la dégradation de l'environnement et des ressources naturelles: 18% à 22% du PIB, équivalent à 1,7 milliard de dollars EU par an (PEI, 2011)</a:t>
            </a:r>
          </a:p>
          <a:p>
            <a:r>
              <a:rPr lang="fr-FR" b="1" dirty="0"/>
              <a:t>Cette perte équivaut à la moitié du budget nécessaire à la mise en œuvre de l'ensemble du programme de développement national</a:t>
            </a:r>
          </a:p>
          <a:p>
            <a:r>
              <a:rPr lang="fr-FR" b="1" dirty="0"/>
              <a:t>Chaque franc CFA consacré à la gestion des ressources naturelles et de l’environnement éviterait plus de 2 francs CFA de dommages et d’inefficacités</a:t>
            </a:r>
          </a:p>
          <a:p>
            <a:r>
              <a:rPr lang="fr-FR" b="1" dirty="0"/>
              <a:t>Une meilleure gestion des produits chimiques permettrait de récupérer 0,35% du PIB annuel au Burkina Faso et de réduire les problèmes de santé de 850 000 personnes (Î.-P.-É., 2011 et 2013).</a:t>
            </a:r>
            <a:endParaRPr lang="en-US" dirty="0"/>
          </a:p>
        </p:txBody>
      </p:sp>
      <p:sp>
        <p:nvSpPr>
          <p:cNvPr id="4" name="Rectangle 1"/>
          <p:cNvSpPr>
            <a:spLocks noGrp="1" noChangeArrowheads="1"/>
          </p:cNvSpPr>
          <p:nvPr>
            <p:ph type="title"/>
          </p:nvPr>
        </p:nvSpPr>
        <p:spPr bwMode="auto">
          <a:xfrm>
            <a:off x="927100" y="202867"/>
            <a:ext cx="10490051" cy="43088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800" b="1" i="0" u="none" strike="noStrike" cap="none" normalizeH="0" baseline="0" dirty="0">
                <a:ln>
                  <a:noFill/>
                </a:ln>
                <a:solidFill>
                  <a:srgbClr val="212121"/>
                </a:solidFill>
                <a:effectLst/>
                <a:latin typeface="inherit"/>
              </a:rPr>
              <a:t>Résultats Etudes </a:t>
            </a:r>
            <a:r>
              <a:rPr kumimoji="0" lang="fr-FR" altLang="en-US" sz="2800" b="1" i="0" u="none" strike="noStrike" cap="none" normalizeH="0" baseline="0" dirty="0" err="1">
                <a:ln>
                  <a:noFill/>
                </a:ln>
                <a:solidFill>
                  <a:srgbClr val="212121"/>
                </a:solidFill>
                <a:effectLst/>
                <a:latin typeface="inherit"/>
              </a:rPr>
              <a:t>Envirnnementales</a:t>
            </a:r>
            <a:r>
              <a:rPr kumimoji="0" lang="fr-FR" altLang="en-US" sz="2800" b="1" i="0" u="none" strike="noStrike" cap="none" normalizeH="0" dirty="0">
                <a:ln>
                  <a:noFill/>
                </a:ln>
                <a:solidFill>
                  <a:srgbClr val="212121"/>
                </a:solidFill>
                <a:effectLst/>
                <a:latin typeface="inherit"/>
              </a:rPr>
              <a:t> </a:t>
            </a:r>
            <a:r>
              <a:rPr kumimoji="0" lang="fr-FR" altLang="en-US" sz="2800" b="1" i="0" u="none" strike="noStrike" cap="none" normalizeH="0" dirty="0" err="1">
                <a:ln>
                  <a:noFill/>
                </a:ln>
                <a:solidFill>
                  <a:srgbClr val="212121"/>
                </a:solidFill>
                <a:effectLst/>
                <a:latin typeface="inherit"/>
              </a:rPr>
              <a:t>Economiaues</a:t>
            </a:r>
            <a:r>
              <a:rPr kumimoji="0" lang="fr-FR" altLang="en-US" sz="2800" b="1" i="0" u="none" strike="noStrike" cap="none" normalizeH="0" dirty="0">
                <a:ln>
                  <a:noFill/>
                </a:ln>
                <a:solidFill>
                  <a:srgbClr val="212121"/>
                </a:solidFill>
                <a:effectLst/>
                <a:latin typeface="inherit"/>
              </a:rPr>
              <a:t> </a:t>
            </a:r>
            <a:r>
              <a:rPr kumimoji="0" lang="fr-FR" altLang="en-US" sz="2800" b="1" i="0" u="none" strike="noStrike" cap="none" normalizeH="0" baseline="0" dirty="0">
                <a:ln>
                  <a:noFill/>
                </a:ln>
                <a:solidFill>
                  <a:srgbClr val="212121"/>
                </a:solidFill>
                <a:effectLst/>
                <a:latin typeface="inherit"/>
              </a:rPr>
              <a:t>au Burkina</a:t>
            </a:r>
            <a:r>
              <a:rPr kumimoji="0" lang="fr-FR" altLang="en-US" sz="2800" b="1" i="0" u="none" strike="noStrike" cap="none" normalizeH="0" baseline="0" dirty="0">
                <a:ln>
                  <a:noFill/>
                </a:ln>
                <a:solidFill>
                  <a:schemeClr val="tx1"/>
                </a:solidFill>
                <a:effectLst/>
              </a:rPr>
              <a:t> </a:t>
            </a:r>
            <a:endParaRPr kumimoji="0" lang="fr-FR" altLang="en-US" sz="28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945533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2475" y="249918"/>
            <a:ext cx="7556313" cy="1116106"/>
          </a:xfrm>
        </p:spPr>
        <p:txBody>
          <a:bodyPr/>
          <a:lstStyle/>
          <a:p>
            <a:r>
              <a:rPr lang="fr-FR" altLang="en-US" sz="2800" b="1" dirty="0">
                <a:solidFill>
                  <a:srgbClr val="212121"/>
                </a:solidFill>
                <a:latin typeface="inherit"/>
              </a:rPr>
              <a:t>Résultats Etudes </a:t>
            </a:r>
            <a:r>
              <a:rPr lang="fr-FR" altLang="en-US" sz="2800" b="1" dirty="0" err="1">
                <a:solidFill>
                  <a:srgbClr val="212121"/>
                </a:solidFill>
                <a:latin typeface="inherit"/>
              </a:rPr>
              <a:t>Envirnnementales</a:t>
            </a:r>
            <a:r>
              <a:rPr lang="fr-FR" altLang="en-US" sz="2800" b="1" dirty="0">
                <a:solidFill>
                  <a:srgbClr val="212121"/>
                </a:solidFill>
                <a:latin typeface="inherit"/>
              </a:rPr>
              <a:t> </a:t>
            </a:r>
            <a:r>
              <a:rPr lang="fr-FR" altLang="en-US" sz="2800" b="1" dirty="0" err="1">
                <a:solidFill>
                  <a:srgbClr val="212121"/>
                </a:solidFill>
                <a:latin typeface="inherit"/>
              </a:rPr>
              <a:t>Economiaues</a:t>
            </a:r>
            <a:r>
              <a:rPr lang="fr-FR" altLang="en-US" sz="2800" b="1" dirty="0">
                <a:solidFill>
                  <a:srgbClr val="212121"/>
                </a:solidFill>
                <a:latin typeface="inherit"/>
              </a:rPr>
              <a:t> en </a:t>
            </a:r>
            <a:r>
              <a:rPr lang="en-US" sz="2800" b="1" dirty="0" err="1"/>
              <a:t>Mauritanie</a:t>
            </a:r>
            <a:endParaRPr lang="en-US" sz="2800" b="1" dirty="0"/>
          </a:p>
        </p:txBody>
      </p:sp>
      <p:sp>
        <p:nvSpPr>
          <p:cNvPr id="3" name="Content Placeholder 2"/>
          <p:cNvSpPr>
            <a:spLocks noGrp="1"/>
          </p:cNvSpPr>
          <p:nvPr>
            <p:ph idx="1"/>
          </p:nvPr>
        </p:nvSpPr>
        <p:spPr>
          <a:xfrm>
            <a:off x="533400" y="1193800"/>
            <a:ext cx="11315699" cy="5169559"/>
          </a:xfrm>
        </p:spPr>
        <p:txBody>
          <a:bodyPr>
            <a:noAutofit/>
          </a:bodyPr>
          <a:lstStyle/>
          <a:p>
            <a:pPr marL="228600" lvl="1" indent="0">
              <a:buNone/>
            </a:pPr>
            <a:r>
              <a:rPr lang="fr-FR" sz="2800" b="1" dirty="0"/>
              <a:t>Coût de la dégradation de l'environnement et des ressources naturelles représentant 14% du PIB, ce qui équivaut à 192,2 millions de dollars américains par an (Î.-P.-É. 2008)</a:t>
            </a:r>
          </a:p>
          <a:p>
            <a:pPr marL="228600" lvl="1" indent="0">
              <a:buNone/>
            </a:pPr>
            <a:endParaRPr lang="fr-FR" sz="2800" b="1" dirty="0"/>
          </a:p>
          <a:p>
            <a:pPr marL="228600" lvl="1" indent="0">
              <a:buNone/>
            </a:pPr>
            <a:r>
              <a:rPr lang="fr-FR" sz="2800" b="1" dirty="0"/>
              <a:t>Les coûts pourraient être réduits en intégrant la durabilité environnementale dans les principales politiques sectorielles (eau et assainissement, pêche, agriculture, forêts et mines).</a:t>
            </a:r>
            <a:endParaRPr lang="en-US" sz="2800" b="1" dirty="0"/>
          </a:p>
          <a:p>
            <a:pPr marL="228600" lvl="1" indent="0">
              <a:buNone/>
            </a:pPr>
            <a:r>
              <a:rPr lang="en-US" sz="2800" b="1" dirty="0"/>
              <a:t>  </a:t>
            </a:r>
          </a:p>
        </p:txBody>
      </p:sp>
    </p:spTree>
    <p:extLst>
      <p:ext uri="{BB962C8B-B14F-4D97-AF65-F5344CB8AC3E}">
        <p14:creationId xmlns:p14="http://schemas.microsoft.com/office/powerpoint/2010/main" val="33200558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190500" y="323165"/>
            <a:ext cx="12001500" cy="6634227"/>
          </a:xfrm>
        </p:spPr>
        <p:txBody>
          <a:bodyPr/>
          <a:lstStyle/>
          <a:p>
            <a:pPr eaLnBrk="1" hangingPunct="1">
              <a:lnSpc>
                <a:spcPct val="90000"/>
              </a:lnSpc>
            </a:pPr>
            <a:r>
              <a:rPr lang="fr-FR" altLang="en-US" sz="2400" b="1" dirty="0"/>
              <a:t>Les évaluations / évaluations économiques ont clairement démontré les coûts économiques de la non-durabilité au niveau national et dans certains secteurs. Ils sont très puissants pour convaincre les gouvernements que la durabilité doit être une priorité plus grande. Par exemple.</a:t>
            </a:r>
          </a:p>
          <a:p>
            <a:pPr eaLnBrk="1" hangingPunct="1">
              <a:lnSpc>
                <a:spcPct val="90000"/>
              </a:lnSpc>
            </a:pPr>
            <a:r>
              <a:rPr lang="fr-FR" altLang="en-US" sz="2400" b="1" dirty="0"/>
              <a:t>Diminution de 25% de la productivité agricole dans certaines régions du Rwanda en raison de l'érosion des sols.</a:t>
            </a:r>
          </a:p>
          <a:p>
            <a:pPr eaLnBrk="1" hangingPunct="1">
              <a:lnSpc>
                <a:spcPct val="90000"/>
              </a:lnSpc>
            </a:pPr>
            <a:r>
              <a:rPr lang="fr-FR" altLang="en-US" sz="2400" b="1" dirty="0"/>
              <a:t>Augmentation de 167% des coûts unitaires de l'électricité en raison de la dégradation des zones humides et de l'érosion des sols, réduisant la production d'hydroélectricité au Rwanda</a:t>
            </a:r>
          </a:p>
          <a:p>
            <a:pPr eaLnBrk="1" hangingPunct="1">
              <a:lnSpc>
                <a:spcPct val="90000"/>
              </a:lnSpc>
            </a:pPr>
            <a:r>
              <a:rPr lang="fr-FR" altLang="en-US" sz="2400" b="1" dirty="0"/>
              <a:t>Au Mozambique, les dommages causés à la gestion des ressources naturelles non durables représentent une perte de 17% par an pour le PIB, et le coût de la résolution des problèmes environnementaux est  de 9% du PIB, mais 1,4% seulement du PIB est consacré à l'environnement.</a:t>
            </a:r>
          </a:p>
          <a:p>
            <a:pPr eaLnBrk="1" hangingPunct="1">
              <a:lnSpc>
                <a:spcPct val="90000"/>
              </a:lnSpc>
            </a:pPr>
            <a:r>
              <a:rPr lang="fr-FR" altLang="en-US" sz="2400" b="1" dirty="0"/>
              <a:t>Des directives budgétaires visant à améliorer la prise en compte de la durabilité des ENR dans la préparation du budget par secteur ont été élaborées.</a:t>
            </a:r>
          </a:p>
          <a:p>
            <a:pPr eaLnBrk="1" hangingPunct="1">
              <a:lnSpc>
                <a:spcPct val="90000"/>
              </a:lnSpc>
            </a:pPr>
            <a:r>
              <a:rPr lang="fr-FR" altLang="en-US" sz="2400" b="1" dirty="0"/>
              <a:t>Appliqué avec succès au Malawi mais nécessaire dans d'autres pays.</a:t>
            </a:r>
            <a:endParaRPr lang="en-US" altLang="en-US" sz="2400" b="1" dirty="0"/>
          </a:p>
          <a:p>
            <a:pPr eaLnBrk="1" hangingPunct="1">
              <a:lnSpc>
                <a:spcPct val="90000"/>
              </a:lnSpc>
            </a:pPr>
            <a:endParaRPr lang="en-US" altLang="en-US" sz="2400" b="1" dirty="0"/>
          </a:p>
          <a:p>
            <a:pPr eaLnBrk="1" hangingPunct="1">
              <a:buFont typeface="Wingdings" panose="05000000000000000000" pitchFamily="2" charset="2"/>
              <a:buNone/>
            </a:pPr>
            <a:endParaRPr lang="en-GB" altLang="en-US" sz="2400" b="1" dirty="0"/>
          </a:p>
          <a:p>
            <a:pPr eaLnBrk="1" hangingPunct="1">
              <a:lnSpc>
                <a:spcPct val="80000"/>
              </a:lnSpc>
            </a:pPr>
            <a:endParaRPr lang="en-US" altLang="en-US" sz="2400" b="1" dirty="0"/>
          </a:p>
          <a:p>
            <a:pPr eaLnBrk="1" hangingPunct="1">
              <a:lnSpc>
                <a:spcPct val="80000"/>
              </a:lnSpc>
            </a:pPr>
            <a:endParaRPr lang="en-US" altLang="en-US" sz="2400" b="1" dirty="0"/>
          </a:p>
          <a:p>
            <a:pPr eaLnBrk="1" hangingPunct="1">
              <a:lnSpc>
                <a:spcPct val="80000"/>
              </a:lnSpc>
            </a:pPr>
            <a:endParaRPr lang="en-US" altLang="en-US" sz="2400" b="1" dirty="0"/>
          </a:p>
          <a:p>
            <a:pPr eaLnBrk="1" hangingPunct="1">
              <a:lnSpc>
                <a:spcPct val="80000"/>
              </a:lnSpc>
              <a:buFont typeface="Wingdings" panose="05000000000000000000" pitchFamily="2" charset="2"/>
              <a:buNone/>
            </a:pPr>
            <a:endParaRPr lang="en-US" altLang="en-US" sz="2400" b="1" dirty="0"/>
          </a:p>
          <a:p>
            <a:pPr eaLnBrk="1" hangingPunct="1">
              <a:lnSpc>
                <a:spcPct val="80000"/>
              </a:lnSpc>
            </a:pPr>
            <a:endParaRPr lang="en-US" altLang="en-US" sz="2400" b="1" dirty="0"/>
          </a:p>
          <a:p>
            <a:pPr eaLnBrk="1" hangingPunct="1">
              <a:lnSpc>
                <a:spcPct val="80000"/>
              </a:lnSpc>
            </a:pPr>
            <a:endParaRPr lang="en-US" altLang="en-US" sz="2400" b="1" dirty="0"/>
          </a:p>
        </p:txBody>
      </p:sp>
      <p:sp>
        <p:nvSpPr>
          <p:cNvPr id="2" name="Rectangle 4"/>
          <p:cNvSpPr>
            <a:spLocks noGrp="1" noChangeArrowheads="1"/>
          </p:cNvSpPr>
          <p:nvPr>
            <p:ph type="title"/>
          </p:nvPr>
        </p:nvSpPr>
        <p:spPr bwMode="auto">
          <a:xfrm>
            <a:off x="2084760" y="0"/>
            <a:ext cx="8458662" cy="3231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algn="l"/>
            <a:r>
              <a:rPr lang="fr-FR" altLang="en-US" sz="2100" b="1" dirty="0">
                <a:solidFill>
                  <a:srgbClr val="212121"/>
                </a:solidFill>
                <a:latin typeface="inherit"/>
                <a:ea typeface="ＭＳ Ｐゴシック" panose="020B0600070205080204" pitchFamily="34" charset="-128"/>
              </a:rPr>
              <a:t>Quelques r</a:t>
            </a:r>
            <a:r>
              <a:rPr lang="fr-FR" altLang="en-US" sz="2100" b="1" dirty="0">
                <a:solidFill>
                  <a:srgbClr val="212121"/>
                </a:solidFill>
                <a:latin typeface="Tahoma" panose="020B0604030504040204" pitchFamily="34" charset="0"/>
                <a:ea typeface="ＭＳ Ｐゴシック" panose="020B0600070205080204" pitchFamily="34" charset="-128"/>
              </a:rPr>
              <a:t>é</a:t>
            </a:r>
            <a:r>
              <a:rPr lang="fr-FR" altLang="en-US" sz="2100" b="1" dirty="0">
                <a:solidFill>
                  <a:srgbClr val="212121"/>
                </a:solidFill>
                <a:latin typeface="inherit"/>
                <a:ea typeface="ＭＳ Ｐゴシック" panose="020B0600070205080204" pitchFamily="34" charset="-128"/>
              </a:rPr>
              <a:t>sultats des outils </a:t>
            </a:r>
            <a:r>
              <a:rPr lang="fr-FR" altLang="en-US" sz="2100" b="1" dirty="0">
                <a:solidFill>
                  <a:srgbClr val="212121"/>
                </a:solidFill>
                <a:latin typeface="Tahoma" panose="020B0604030504040204" pitchFamily="34" charset="0"/>
                <a:ea typeface="ＭＳ Ｐゴシック" panose="020B0600070205080204" pitchFamily="34" charset="-128"/>
              </a:rPr>
              <a:t>é</a:t>
            </a:r>
            <a:r>
              <a:rPr lang="fr-FR" altLang="en-US" sz="2100" b="1" dirty="0">
                <a:solidFill>
                  <a:srgbClr val="212121"/>
                </a:solidFill>
                <a:latin typeface="inherit"/>
                <a:ea typeface="ＭＳ Ｐゴシック" panose="020B0600070205080204" pitchFamily="34" charset="-128"/>
              </a:rPr>
              <a:t>conomiques utilis</a:t>
            </a:r>
            <a:r>
              <a:rPr lang="fr-FR" altLang="en-US" sz="2100" b="1" dirty="0">
                <a:solidFill>
                  <a:srgbClr val="212121"/>
                </a:solidFill>
                <a:latin typeface="Tahoma" panose="020B0604030504040204" pitchFamily="34" charset="0"/>
                <a:ea typeface="ＭＳ Ｐゴシック" panose="020B0600070205080204" pitchFamily="34" charset="-128"/>
              </a:rPr>
              <a:t>é</a:t>
            </a:r>
            <a:r>
              <a:rPr lang="fr-FR" altLang="en-US" sz="2100" b="1" dirty="0">
                <a:solidFill>
                  <a:srgbClr val="212121"/>
                </a:solidFill>
                <a:latin typeface="inherit"/>
                <a:ea typeface="ＭＳ Ｐゴシック" panose="020B0600070205080204" pitchFamily="34" charset="-128"/>
              </a:rPr>
              <a:t>s par PEI </a:t>
            </a:r>
            <a:r>
              <a:rPr lang="fr-FR" altLang="en-US" sz="2100" b="1" dirty="0" err="1">
                <a:solidFill>
                  <a:srgbClr val="212121"/>
                </a:solidFill>
                <a:latin typeface="inherit"/>
                <a:ea typeface="ＭＳ Ｐゴシック" panose="020B0600070205080204" pitchFamily="34" charset="-128"/>
              </a:rPr>
              <a:t>Africa</a:t>
            </a:r>
            <a:r>
              <a:rPr lang="en-US" altLang="en-US" sz="600" b="1" dirty="0">
                <a:latin typeface="Tahoma" panose="020B0604030504040204" pitchFamily="34" charset="0"/>
                <a:ea typeface="ＭＳ Ｐゴシック" panose="020B0600070205080204" pitchFamily="34" charset="-128"/>
              </a:rPr>
              <a:t> </a:t>
            </a:r>
            <a:endParaRPr lang="en-US" altLang="en-US" sz="1800" b="1" dirty="0">
              <a:latin typeface="Tahoma" panose="020B0604030504040204" pitchFamily="34" charset="0"/>
              <a:ea typeface="ＭＳ Ｐゴシック" panose="020B0600070205080204" pitchFamily="34" charset="-128"/>
            </a:endParaRPr>
          </a:p>
        </p:txBody>
      </p:sp>
    </p:spTree>
    <p:extLst>
      <p:ext uri="{BB962C8B-B14F-4D97-AF65-F5344CB8AC3E}">
        <p14:creationId xmlns:p14="http://schemas.microsoft.com/office/powerpoint/2010/main" val="5165841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981200" y="260351"/>
            <a:ext cx="8229600" cy="576263"/>
          </a:xfrm>
        </p:spPr>
        <p:txBody>
          <a:bodyPr/>
          <a:lstStyle/>
          <a:p>
            <a:r>
              <a:rPr lang="en-GB" altLang="en-US" sz="2400" b="1" dirty="0"/>
              <a:t>Malawi - </a:t>
            </a:r>
            <a:r>
              <a:rPr lang="en-GB" altLang="en-US" sz="2400" b="1" dirty="0" err="1"/>
              <a:t>Épargne</a:t>
            </a:r>
            <a:r>
              <a:rPr lang="en-GB" altLang="en-US" sz="2400" b="1" dirty="0"/>
              <a:t> </a:t>
            </a:r>
            <a:r>
              <a:rPr lang="en-GB" altLang="en-US" sz="2400" b="1" dirty="0" err="1"/>
              <a:t>nette</a:t>
            </a:r>
            <a:r>
              <a:rPr lang="en-GB" altLang="en-US" sz="2400" b="1" dirty="0"/>
              <a:t> </a:t>
            </a:r>
            <a:r>
              <a:rPr lang="en-GB" altLang="en-US" sz="2400" b="1" dirty="0" err="1"/>
              <a:t>ajustée</a:t>
            </a:r>
            <a:endParaRPr lang="en-US" altLang="en-US" sz="2400" b="1" dirty="0"/>
          </a:p>
        </p:txBody>
      </p:sp>
      <p:sp>
        <p:nvSpPr>
          <p:cNvPr id="336899" name="Rectangle 3"/>
          <p:cNvSpPr>
            <a:spLocks noGrp="1" noChangeArrowheads="1"/>
          </p:cNvSpPr>
          <p:nvPr>
            <p:ph type="body" idx="1"/>
          </p:nvPr>
        </p:nvSpPr>
        <p:spPr>
          <a:xfrm>
            <a:off x="609600" y="836613"/>
            <a:ext cx="10058400" cy="5389561"/>
          </a:xfrm>
        </p:spPr>
        <p:txBody>
          <a:bodyPr/>
          <a:lstStyle/>
          <a:p>
            <a:r>
              <a:rPr lang="fr-FR" altLang="en-US" sz="2000" b="1" dirty="0"/>
              <a:t>L’épargne nette ajustée (ANS, parfois connue sous le nom d’épargne réelle) est une mesure de comptabilité verte qui prend les mesures standard de l’épargne physique et financière, ajoute la formation de capital humain et soustrait l’utilisation de NR qui ne se renouvelle pas (par exemple, la déforestation)</a:t>
            </a:r>
          </a:p>
          <a:p>
            <a:endParaRPr lang="fr-FR" altLang="en-US" sz="2000" b="1" dirty="0"/>
          </a:p>
          <a:p>
            <a:r>
              <a:rPr lang="fr-FR" altLang="en-US" sz="2000" b="1" dirty="0"/>
              <a:t>La Banque mondiale fournit des estimations pour tous les pays, mais nous avons pu les améliorer considérablement pour le Malawi.</a:t>
            </a:r>
          </a:p>
          <a:p>
            <a:endParaRPr lang="fr-FR" altLang="en-US" sz="2000" b="1" dirty="0"/>
          </a:p>
          <a:p>
            <a:r>
              <a:rPr lang="fr-FR" altLang="en-US" sz="2000" b="1" dirty="0"/>
              <a:t>Nous constatons que les ANS du pays pour 2006 tombent à 7% du RNB (l’estimation par la Banque mondiale était de 12%).</a:t>
            </a:r>
          </a:p>
          <a:p>
            <a:endParaRPr lang="fr-FR" altLang="en-US" sz="2000" b="1" dirty="0"/>
          </a:p>
          <a:p>
            <a:r>
              <a:rPr lang="fr-FR" altLang="en-US" sz="2000" b="1" dirty="0"/>
              <a:t>Ce qui est particulièrement troublant, c'est que la perte de richesse résultant de la dégradation des ressources naturelles l'emporte sur l'éducation.</a:t>
            </a:r>
            <a:endParaRPr lang="en-US" altLang="en-US" sz="2000" b="1" dirty="0"/>
          </a:p>
        </p:txBody>
      </p:sp>
      <p:sp>
        <p:nvSpPr>
          <p:cNvPr id="11268" name="Rectangle 4"/>
          <p:cNvSpPr>
            <a:spLocks noChangeArrowheads="1"/>
          </p:cNvSpPr>
          <p:nvPr/>
        </p:nvSpPr>
        <p:spPr bwMode="auto">
          <a:xfrm>
            <a:off x="1981200" y="1268413"/>
            <a:ext cx="8229600"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25000"/>
              </a:spcBef>
              <a:spcAft>
                <a:spcPct val="25000"/>
              </a:spcAft>
              <a:buFontTx/>
              <a:buChar char="•"/>
            </a:pPr>
            <a:endParaRPr lang="en-US" altLang="en-US" sz="2800" kern="0">
              <a:solidFill>
                <a:srgbClr val="FFCC00"/>
              </a:solidFill>
            </a:endParaRPr>
          </a:p>
        </p:txBody>
      </p:sp>
      <p:sp>
        <p:nvSpPr>
          <p:cNvPr id="11269" name="Rectangle 5"/>
          <p:cNvSpPr>
            <a:spLocks noChangeArrowheads="1"/>
          </p:cNvSpPr>
          <p:nvPr/>
        </p:nvSpPr>
        <p:spPr bwMode="auto">
          <a:xfrm>
            <a:off x="1524000" y="1196975"/>
            <a:ext cx="8902700" cy="514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25000"/>
              </a:spcBef>
              <a:spcAft>
                <a:spcPct val="25000"/>
              </a:spcAft>
              <a:buFontTx/>
              <a:buChar char="•"/>
            </a:pPr>
            <a:endParaRPr lang="en-US" altLang="en-US" sz="2800" kern="0">
              <a:solidFill>
                <a:srgbClr val="FFCC00"/>
              </a:solidFill>
            </a:endParaRPr>
          </a:p>
        </p:txBody>
      </p:sp>
    </p:spTree>
    <p:extLst>
      <p:ext uri="{BB962C8B-B14F-4D97-AF65-F5344CB8AC3E}">
        <p14:creationId xmlns:p14="http://schemas.microsoft.com/office/powerpoint/2010/main" val="719769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6899"/>
                                        </p:tgtEl>
                                        <p:attrNameLst>
                                          <p:attrName>style.visibility</p:attrName>
                                        </p:attrNameLst>
                                      </p:cBhvr>
                                      <p:to>
                                        <p:strVal val="visible"/>
                                      </p:to>
                                    </p:set>
                                    <p:anim calcmode="lin" valueType="num">
                                      <p:cBhvr additive="base">
                                        <p:cTn id="7" dur="500" fill="hold"/>
                                        <p:tgtEl>
                                          <p:spTgt spid="336899"/>
                                        </p:tgtEl>
                                        <p:attrNameLst>
                                          <p:attrName>ppt_x</p:attrName>
                                        </p:attrNameLst>
                                      </p:cBhvr>
                                      <p:tavLst>
                                        <p:tav tm="0">
                                          <p:val>
                                            <p:strVal val="#ppt_x"/>
                                          </p:val>
                                        </p:tav>
                                        <p:tav tm="100000">
                                          <p:val>
                                            <p:strVal val="#ppt_x"/>
                                          </p:val>
                                        </p:tav>
                                      </p:tavLst>
                                    </p:anim>
                                    <p:anim calcmode="lin" valueType="num">
                                      <p:cBhvr additive="base">
                                        <p:cTn id="8" dur="500" fill="hold"/>
                                        <p:tgtEl>
                                          <p:spTgt spid="3368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9"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981200" y="50801"/>
            <a:ext cx="8229600" cy="754063"/>
          </a:xfrm>
        </p:spPr>
        <p:txBody>
          <a:bodyPr/>
          <a:lstStyle/>
          <a:p>
            <a:pPr eaLnBrk="1" hangingPunct="1"/>
            <a:r>
              <a:rPr lang="en-GB" altLang="en-US" sz="2800" b="1" dirty="0" err="1">
                <a:ea typeface="ＭＳ Ｐゴシック" panose="020B0600070205080204" pitchFamily="34" charset="-128"/>
              </a:rPr>
              <a:t>Difficultes</a:t>
            </a:r>
            <a:endParaRPr lang="en-GB" altLang="en-US" sz="2800" b="1" dirty="0">
              <a:ea typeface="ＭＳ Ｐゴシック" panose="020B0600070205080204" pitchFamily="34" charset="-128"/>
            </a:endParaRPr>
          </a:p>
        </p:txBody>
      </p:sp>
      <p:sp>
        <p:nvSpPr>
          <p:cNvPr id="7171" name="Rectangle 3"/>
          <p:cNvSpPr>
            <a:spLocks noGrp="1" noChangeArrowheads="1"/>
          </p:cNvSpPr>
          <p:nvPr>
            <p:ph idx="1"/>
          </p:nvPr>
        </p:nvSpPr>
        <p:spPr>
          <a:xfrm>
            <a:off x="1555644" y="260648"/>
            <a:ext cx="9112356" cy="6840760"/>
          </a:xfrm>
        </p:spPr>
        <p:txBody>
          <a:bodyPr/>
          <a:lstStyle/>
          <a:p>
            <a:pPr marL="0" indent="0" eaLnBrk="1" hangingPunct="1">
              <a:buNone/>
              <a:defRPr/>
            </a:pPr>
            <a:endParaRPr lang="en-GB" altLang="en-US" sz="1800" b="1" dirty="0"/>
          </a:p>
          <a:p>
            <a:pPr eaLnBrk="1" hangingPunct="1">
              <a:lnSpc>
                <a:spcPct val="80000"/>
              </a:lnSpc>
              <a:defRPr/>
            </a:pPr>
            <a:r>
              <a:rPr lang="fr-FR" altLang="en-US" sz="2400" b="1" dirty="0"/>
              <a:t>La disponibilité des données est un défi -</a:t>
            </a:r>
          </a:p>
          <a:p>
            <a:pPr eaLnBrk="1" hangingPunct="1">
              <a:lnSpc>
                <a:spcPct val="80000"/>
              </a:lnSpc>
              <a:defRPr/>
            </a:pPr>
            <a:r>
              <a:rPr lang="fr-FR" altLang="en-US" sz="2400" b="1" dirty="0"/>
              <a:t>La collecte et l'analyse sont coûteuses et prennent beaucoup de temps - en particulier des données non commerciales et informelles.</a:t>
            </a:r>
          </a:p>
          <a:p>
            <a:pPr eaLnBrk="1" hangingPunct="1">
              <a:lnSpc>
                <a:spcPct val="80000"/>
              </a:lnSpc>
              <a:defRPr/>
            </a:pPr>
            <a:r>
              <a:rPr lang="fr-FR" altLang="en-US" sz="2400" b="1" dirty="0"/>
              <a:t>Les données ne sont généralement pas désagrégées pour rendre possible une </a:t>
            </a:r>
            <a:r>
              <a:rPr lang="fr-FR" altLang="en-US" sz="2400" b="1" dirty="0" err="1"/>
              <a:t>désaggrégation</a:t>
            </a:r>
            <a:r>
              <a:rPr lang="fr-FR" altLang="en-US" sz="2400" b="1" dirty="0"/>
              <a:t> sur les groupes les plus vulnérables (les plus pauvres, les femmes et les enfants)</a:t>
            </a:r>
          </a:p>
          <a:p>
            <a:pPr eaLnBrk="1" hangingPunct="1">
              <a:lnSpc>
                <a:spcPct val="80000"/>
              </a:lnSpc>
              <a:defRPr/>
            </a:pPr>
            <a:r>
              <a:rPr lang="fr-FR" altLang="en-US" sz="2400" b="1" dirty="0"/>
              <a:t>Les données sur les impacts intersectoriels sont très faibles (par exemple, investir dans une eau propre = réduction des coûts  santé</a:t>
            </a:r>
          </a:p>
          <a:p>
            <a:pPr eaLnBrk="1" hangingPunct="1">
              <a:lnSpc>
                <a:spcPct val="80000"/>
              </a:lnSpc>
              <a:defRPr/>
            </a:pPr>
            <a:r>
              <a:rPr lang="fr-FR" altLang="en-US" sz="2400" b="1" dirty="0"/>
              <a:t>Les évaluations économiques doivent mettre davantage l’accent sur la pauvreté.</a:t>
            </a:r>
          </a:p>
          <a:p>
            <a:pPr eaLnBrk="1" hangingPunct="1">
              <a:lnSpc>
                <a:spcPct val="80000"/>
              </a:lnSpc>
              <a:defRPr/>
            </a:pPr>
            <a:r>
              <a:rPr lang="fr-FR" altLang="en-US" sz="2400" b="1" dirty="0"/>
              <a:t>Les évaluations économiques ont permis de calculer les impacts économiques de premier ordre, mais nous avons également besoin de calculer des impacts économiques plus complets - analyse des multiplicateurs, modélisation de l'équilibre général, etc.</a:t>
            </a:r>
          </a:p>
          <a:p>
            <a:pPr eaLnBrk="1" hangingPunct="1">
              <a:lnSpc>
                <a:spcPct val="80000"/>
              </a:lnSpc>
              <a:defRPr/>
            </a:pPr>
            <a:r>
              <a:rPr lang="fr-FR" altLang="en-US" sz="2400" b="1" dirty="0"/>
              <a:t>Les défis du Revue des Dépenses publiques incluent la classification des dépenses. Par exemple. lorsque les dépenses ont un double impact (durabilité et productivité).</a:t>
            </a:r>
          </a:p>
          <a:p>
            <a:pPr eaLnBrk="1" hangingPunct="1">
              <a:lnSpc>
                <a:spcPct val="80000"/>
              </a:lnSpc>
              <a:defRPr/>
            </a:pPr>
            <a:r>
              <a:rPr lang="fr-FR" altLang="en-US" sz="2400" b="1" dirty="0"/>
              <a:t>Plus d'influence requise sur les processus budgétaires</a:t>
            </a:r>
            <a:endParaRPr lang="en-US" altLang="en-US" sz="2400" b="1" dirty="0"/>
          </a:p>
          <a:p>
            <a:pPr eaLnBrk="1" hangingPunct="1">
              <a:lnSpc>
                <a:spcPct val="80000"/>
              </a:lnSpc>
              <a:defRPr/>
            </a:pPr>
            <a:endParaRPr lang="en-US" altLang="en-US" sz="2400" b="1" dirty="0"/>
          </a:p>
          <a:p>
            <a:pPr eaLnBrk="1" hangingPunct="1">
              <a:lnSpc>
                <a:spcPct val="80000"/>
              </a:lnSpc>
              <a:defRPr/>
            </a:pPr>
            <a:endParaRPr lang="en-US" altLang="en-US" sz="2000" b="1" dirty="0"/>
          </a:p>
        </p:txBody>
      </p:sp>
    </p:spTree>
    <p:extLst>
      <p:ext uri="{BB962C8B-B14F-4D97-AF65-F5344CB8AC3E}">
        <p14:creationId xmlns:p14="http://schemas.microsoft.com/office/powerpoint/2010/main" val="38116027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C:\Users\assistant4\Desktop\Picture1.jpg"/>
          <p:cNvPicPr>
            <a:picLocks noChangeAspect="1" noChangeArrowheads="1"/>
          </p:cNvPicPr>
          <p:nvPr/>
        </p:nvPicPr>
        <p:blipFill>
          <a:blip r:embed="rId3">
            <a:lum bright="10000"/>
            <a:extLst>
              <a:ext uri="{28A0092B-C50C-407E-A947-70E740481C1C}">
                <a14:useLocalDpi xmlns:a14="http://schemas.microsoft.com/office/drawing/2010/main" val="0"/>
              </a:ext>
            </a:extLst>
          </a:blip>
          <a:srcRect/>
          <a:stretch>
            <a:fillRect/>
          </a:stretch>
        </p:blipFill>
        <p:spPr bwMode="auto">
          <a:xfrm>
            <a:off x="-812800" y="368013"/>
            <a:ext cx="12192001" cy="686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A5B066AA-36DA-41C3-ABFE-286444649D86}" type="slidenum">
              <a:rPr kumimoji="0" lang="en-GB"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25</a:t>
            </a:fld>
            <a:endParaRPr kumimoji="0" lang="en-GB" sz="1800" b="0" i="0" u="none" strike="noStrike" kern="0" cap="none" spc="0" normalizeH="0" baseline="0" noProof="0" dirty="0">
              <a:ln>
                <a:noFill/>
              </a:ln>
              <a:solidFill>
                <a:sysClr val="windowText" lastClr="000000"/>
              </a:solidFill>
              <a:effectLst/>
              <a:uLnTx/>
              <a:uFillTx/>
            </a:endParaRPr>
          </a:p>
        </p:txBody>
      </p:sp>
      <p:pic>
        <p:nvPicPr>
          <p:cNvPr id="67588" name="Picture 18" descr="UNEPlogo_black_no_backgrou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433" y="195263"/>
            <a:ext cx="654051"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812800" y="194474"/>
            <a:ext cx="12781795" cy="492443"/>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228600" marR="0" lvl="0" indent="-228600" defTabSz="914400" eaLnBrk="1" fontAlgn="auto" latinLnBrk="0" hangingPunct="1">
              <a:lnSpc>
                <a:spcPct val="100000"/>
              </a:lnSpc>
              <a:spcBef>
                <a:spcPts val="0"/>
              </a:spcBef>
              <a:spcAft>
                <a:spcPts val="0"/>
              </a:spcAft>
              <a:buClrTx/>
              <a:buSzTx/>
              <a:buFont typeface="Wingdings" pitchFamily="2" charset="2"/>
              <a:buChar char="ü"/>
              <a:tabLst/>
              <a:defRPr/>
            </a:pPr>
            <a:r>
              <a:rPr kumimoji="0" lang="fr-FR" sz="2600" b="1" i="0" u="none" strike="noStrike" kern="0" cap="none" spc="0" normalizeH="0" baseline="0" noProof="0" dirty="0">
                <a:ln>
                  <a:noFill/>
                </a:ln>
                <a:solidFill>
                  <a:prstClr val="black"/>
                </a:solidFill>
                <a:effectLst/>
                <a:uLnTx/>
                <a:uFillTx/>
                <a:latin typeface="Arial" pitchFamily="34" charset="0"/>
                <a:cs typeface="Arial" pitchFamily="34" charset="0"/>
              </a:rPr>
              <a:t>                        </a:t>
            </a:r>
            <a:endParaRPr kumimoji="0" lang="fr-FR" sz="4000" b="1" i="0" u="none" strike="noStrike" kern="0" cap="none" spc="0" normalizeH="0" baseline="0" noProof="0" dirty="0">
              <a:ln>
                <a:noFill/>
              </a:ln>
              <a:solidFill>
                <a:prstClr val="black"/>
              </a:solidFill>
              <a:effectLst/>
              <a:uLnTx/>
              <a:uFillTx/>
              <a:latin typeface="Arial" pitchFamily="34" charset="0"/>
              <a:cs typeface="Arial" pitchFamily="34" charset="0"/>
            </a:endParaRPr>
          </a:p>
        </p:txBody>
      </p:sp>
      <p:sp>
        <p:nvSpPr>
          <p:cNvPr id="10" name="Rectangle 9"/>
          <p:cNvSpPr/>
          <p:nvPr/>
        </p:nvSpPr>
        <p:spPr>
          <a:xfrm>
            <a:off x="7816871" y="5229225"/>
            <a:ext cx="1458383" cy="5984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sp>
        <p:nvSpPr>
          <p:cNvPr id="67591" name="Slide Number Placeholder 2"/>
          <p:cNvSpPr txBox="1">
            <a:spLocks/>
          </p:cNvSpPr>
          <p:nvPr/>
        </p:nvSpPr>
        <p:spPr bwMode="auto">
          <a:xfrm>
            <a:off x="8737600" y="6356381"/>
            <a:ext cx="284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Calibri" pitchFamily="34" charset="0"/>
                <a:cs typeface="Arial" pitchFamily="34" charset="0"/>
              </a:defRPr>
            </a:lvl1pPr>
            <a:lvl2pPr marL="457200">
              <a:defRPr sz="2800">
                <a:solidFill>
                  <a:schemeClr val="tx1"/>
                </a:solidFill>
                <a:latin typeface="Calibri" pitchFamily="34" charset="0"/>
                <a:cs typeface="Arial" pitchFamily="34" charset="0"/>
              </a:defRPr>
            </a:lvl2pPr>
            <a:lvl3pPr marL="914400">
              <a:defRPr sz="2400">
                <a:solidFill>
                  <a:schemeClr val="tx1"/>
                </a:solidFill>
                <a:latin typeface="Calibri" pitchFamily="34" charset="0"/>
                <a:cs typeface="Arial" pitchFamily="34" charset="0"/>
              </a:defRPr>
            </a:lvl3pPr>
            <a:lvl4pPr marL="1371600">
              <a:defRPr sz="2000">
                <a:solidFill>
                  <a:schemeClr val="tx1"/>
                </a:solidFill>
                <a:latin typeface="Calibri" pitchFamily="34" charset="0"/>
                <a:cs typeface="Arial" pitchFamily="34" charset="0"/>
              </a:defRPr>
            </a:lvl4pPr>
            <a:lvl5pPr marL="1828800">
              <a:defRPr sz="2000">
                <a:solidFill>
                  <a:schemeClr val="tx1"/>
                </a:solidFill>
                <a:latin typeface="Calibri" pitchFamily="34" charset="0"/>
                <a:cs typeface="Arial" pitchFamily="34" charset="0"/>
              </a:defRPr>
            </a:lvl5pPr>
            <a:lvl6pPr marL="2286000" eaLnBrk="0" fontAlgn="base" hangingPunct="0">
              <a:spcAft>
                <a:spcPct val="0"/>
              </a:spcAft>
              <a:buChar char="»"/>
              <a:defRPr sz="2000">
                <a:solidFill>
                  <a:schemeClr val="tx1"/>
                </a:solidFill>
                <a:latin typeface="Calibri" pitchFamily="34" charset="0"/>
                <a:cs typeface="Arial" pitchFamily="34" charset="0"/>
              </a:defRPr>
            </a:lvl6pPr>
            <a:lvl7pPr marL="2743200" eaLnBrk="0" fontAlgn="base" hangingPunct="0">
              <a:spcAft>
                <a:spcPct val="0"/>
              </a:spcAft>
              <a:buChar char="»"/>
              <a:defRPr sz="2000">
                <a:solidFill>
                  <a:schemeClr val="tx1"/>
                </a:solidFill>
                <a:latin typeface="Calibri" pitchFamily="34" charset="0"/>
                <a:cs typeface="Arial" pitchFamily="34" charset="0"/>
              </a:defRPr>
            </a:lvl7pPr>
            <a:lvl8pPr marL="3200400" eaLnBrk="0" fontAlgn="base" hangingPunct="0">
              <a:spcAft>
                <a:spcPct val="0"/>
              </a:spcAft>
              <a:buChar char="»"/>
              <a:defRPr sz="2000">
                <a:solidFill>
                  <a:schemeClr val="tx1"/>
                </a:solidFill>
                <a:latin typeface="Calibri" pitchFamily="34" charset="0"/>
                <a:cs typeface="Arial" pitchFamily="34" charset="0"/>
              </a:defRPr>
            </a:lvl8pPr>
            <a:lvl9pPr marL="3657600" eaLnBrk="0" fontAlgn="base" hangingPunct="0">
              <a:spcAft>
                <a:spcPct val="0"/>
              </a:spcAft>
              <a:buChar char="»"/>
              <a:defRPr sz="2000">
                <a:solidFill>
                  <a:schemeClr val="tx1"/>
                </a:solidFill>
                <a:latin typeface="Calibri" pitchFamily="34" charset="0"/>
                <a:cs typeface="Arial" pitchFamily="34" charset="0"/>
              </a:defRPr>
            </a:lvl9pPr>
          </a:lstStyle>
          <a:p>
            <a:pPr marL="0" marR="0" lvl="0" indent="0" algn="r" defTabSz="914400" eaLnBrk="1" fontAlgn="base" latinLnBrk="0" hangingPunct="1">
              <a:lnSpc>
                <a:spcPct val="100000"/>
              </a:lnSpc>
              <a:spcBef>
                <a:spcPct val="0"/>
              </a:spcBef>
              <a:spcAft>
                <a:spcPct val="0"/>
              </a:spcAft>
              <a:buClrTx/>
              <a:buSzTx/>
              <a:buFontTx/>
              <a:buNone/>
              <a:tabLst/>
              <a:defRPr/>
            </a:pPr>
            <a:fld id="{A273A691-DC7C-4EDC-BFBB-40AA944F846E}" type="slidenum">
              <a:rPr kumimoji="0" lang="en-GB" sz="1200" b="0" i="0" u="none" strike="noStrike" kern="0" cap="none" spc="0" normalizeH="0" baseline="0" noProof="0" smtClean="0">
                <a:ln>
                  <a:noFill/>
                </a:ln>
                <a:solidFill>
                  <a:srgbClr val="898989"/>
                </a:solidFill>
                <a:effectLst/>
                <a:uLnTx/>
                <a:uFillTx/>
                <a:latin typeface="Calibri" pitchFamily="34" charset="0"/>
                <a:cs typeface="Arial" pitchFamily="34" charset="0"/>
              </a:rPr>
              <a:pPr marL="0" marR="0" lvl="0" indent="0" algn="r" defTabSz="914400" eaLnBrk="1" fontAlgn="base" latinLnBrk="0" hangingPunct="1">
                <a:lnSpc>
                  <a:spcPct val="100000"/>
                </a:lnSpc>
                <a:spcBef>
                  <a:spcPct val="0"/>
                </a:spcBef>
                <a:spcAft>
                  <a:spcPct val="0"/>
                </a:spcAft>
                <a:buClrTx/>
                <a:buSzTx/>
                <a:buFontTx/>
                <a:buNone/>
                <a:tabLst/>
                <a:defRPr/>
              </a:pPr>
              <a:t>25</a:t>
            </a:fld>
            <a:endParaRPr kumimoji="0" lang="en-GB" sz="1200" b="0" i="0" u="none" strike="noStrike" kern="0" cap="none" spc="0" normalizeH="0" baseline="0" noProof="0">
              <a:ln>
                <a:noFill/>
              </a:ln>
              <a:solidFill>
                <a:srgbClr val="898989"/>
              </a:solidFill>
              <a:effectLst/>
              <a:uLnTx/>
              <a:uFillTx/>
              <a:latin typeface="Calibri" pitchFamily="34" charset="0"/>
              <a:cs typeface="Arial" pitchFamily="34" charset="0"/>
            </a:endParaRPr>
          </a:p>
        </p:txBody>
      </p:sp>
      <p:sp>
        <p:nvSpPr>
          <p:cNvPr id="67592" name="Slide Number Placeholder 1"/>
          <p:cNvSpPr txBox="1">
            <a:spLocks/>
          </p:cNvSpPr>
          <p:nvPr/>
        </p:nvSpPr>
        <p:spPr bwMode="auto">
          <a:xfrm>
            <a:off x="10610851" y="6861175"/>
            <a:ext cx="1016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Calibri" pitchFamily="34" charset="0"/>
                <a:cs typeface="Arial" pitchFamily="34" charset="0"/>
              </a:defRPr>
            </a:lvl1pPr>
            <a:lvl2pPr marL="457200">
              <a:defRPr sz="2800">
                <a:solidFill>
                  <a:schemeClr val="tx1"/>
                </a:solidFill>
                <a:latin typeface="Calibri" pitchFamily="34" charset="0"/>
                <a:cs typeface="Arial" pitchFamily="34" charset="0"/>
              </a:defRPr>
            </a:lvl2pPr>
            <a:lvl3pPr marL="914400">
              <a:defRPr sz="2400">
                <a:solidFill>
                  <a:schemeClr val="tx1"/>
                </a:solidFill>
                <a:latin typeface="Calibri" pitchFamily="34" charset="0"/>
                <a:cs typeface="Arial" pitchFamily="34" charset="0"/>
              </a:defRPr>
            </a:lvl3pPr>
            <a:lvl4pPr marL="1371600">
              <a:defRPr sz="2000">
                <a:solidFill>
                  <a:schemeClr val="tx1"/>
                </a:solidFill>
                <a:latin typeface="Calibri" pitchFamily="34" charset="0"/>
                <a:cs typeface="Arial" pitchFamily="34" charset="0"/>
              </a:defRPr>
            </a:lvl4pPr>
            <a:lvl5pPr marL="1828800">
              <a:defRPr sz="2000">
                <a:solidFill>
                  <a:schemeClr val="tx1"/>
                </a:solidFill>
                <a:latin typeface="Calibri" pitchFamily="34" charset="0"/>
                <a:cs typeface="Arial" pitchFamily="34" charset="0"/>
              </a:defRPr>
            </a:lvl5pPr>
            <a:lvl6pPr marL="2286000" eaLnBrk="0" fontAlgn="base" hangingPunct="0">
              <a:spcAft>
                <a:spcPct val="0"/>
              </a:spcAft>
              <a:buChar char="»"/>
              <a:defRPr sz="2000">
                <a:solidFill>
                  <a:schemeClr val="tx1"/>
                </a:solidFill>
                <a:latin typeface="Calibri" pitchFamily="34" charset="0"/>
                <a:cs typeface="Arial" pitchFamily="34" charset="0"/>
              </a:defRPr>
            </a:lvl6pPr>
            <a:lvl7pPr marL="2743200" eaLnBrk="0" fontAlgn="base" hangingPunct="0">
              <a:spcAft>
                <a:spcPct val="0"/>
              </a:spcAft>
              <a:buChar char="»"/>
              <a:defRPr sz="2000">
                <a:solidFill>
                  <a:schemeClr val="tx1"/>
                </a:solidFill>
                <a:latin typeface="Calibri" pitchFamily="34" charset="0"/>
                <a:cs typeface="Arial" pitchFamily="34" charset="0"/>
              </a:defRPr>
            </a:lvl7pPr>
            <a:lvl8pPr marL="3200400" eaLnBrk="0" fontAlgn="base" hangingPunct="0">
              <a:spcAft>
                <a:spcPct val="0"/>
              </a:spcAft>
              <a:buChar char="»"/>
              <a:defRPr sz="2000">
                <a:solidFill>
                  <a:schemeClr val="tx1"/>
                </a:solidFill>
                <a:latin typeface="Calibri" pitchFamily="34" charset="0"/>
                <a:cs typeface="Arial" pitchFamily="34" charset="0"/>
              </a:defRPr>
            </a:lvl8pPr>
            <a:lvl9pPr marL="3657600" eaLnBrk="0" fontAlgn="base" hangingPunct="0">
              <a:spcAft>
                <a:spcPct val="0"/>
              </a:spcAft>
              <a:buChar char="»"/>
              <a:defRPr sz="2000">
                <a:solidFill>
                  <a:schemeClr val="tx1"/>
                </a:solidFill>
                <a:latin typeface="Calibri" pitchFamily="34" charset="0"/>
                <a:cs typeface="Arial" pitchFamily="34" charset="0"/>
              </a:defRPr>
            </a:lvl9pPr>
          </a:lstStyle>
          <a:p>
            <a:pPr marL="0" marR="0" lvl="0" indent="0" algn="r" defTabSz="914400" eaLnBrk="1" fontAlgn="base" latinLnBrk="0" hangingPunct="1">
              <a:lnSpc>
                <a:spcPct val="100000"/>
              </a:lnSpc>
              <a:spcBef>
                <a:spcPct val="0"/>
              </a:spcBef>
              <a:spcAft>
                <a:spcPct val="0"/>
              </a:spcAft>
              <a:buClrTx/>
              <a:buSzTx/>
              <a:buFontTx/>
              <a:buNone/>
              <a:tabLst/>
              <a:defRPr/>
            </a:pPr>
            <a:fld id="{D30455F1-1FC7-40FC-99A4-4898B5E26E83}" type="slidenum">
              <a:rPr kumimoji="0" lang="en-GB" sz="1200" b="0" i="0" u="none" strike="noStrike" kern="0" cap="none" spc="0" normalizeH="0" baseline="0" noProof="0" smtClean="0">
                <a:ln>
                  <a:noFill/>
                </a:ln>
                <a:solidFill>
                  <a:srgbClr val="898989"/>
                </a:solidFill>
                <a:effectLst/>
                <a:uLnTx/>
                <a:uFillTx/>
                <a:latin typeface="Calibri" pitchFamily="34" charset="0"/>
                <a:cs typeface="Arial" pitchFamily="34" charset="0"/>
              </a:rPr>
              <a:pPr marL="0" marR="0" lvl="0" indent="0" algn="r" defTabSz="914400" eaLnBrk="1" fontAlgn="base" latinLnBrk="0" hangingPunct="1">
                <a:lnSpc>
                  <a:spcPct val="100000"/>
                </a:lnSpc>
                <a:spcBef>
                  <a:spcPct val="0"/>
                </a:spcBef>
                <a:spcAft>
                  <a:spcPct val="0"/>
                </a:spcAft>
                <a:buClrTx/>
                <a:buSzTx/>
                <a:buFontTx/>
                <a:buNone/>
                <a:tabLst/>
                <a:defRPr/>
              </a:pPr>
              <a:t>25</a:t>
            </a:fld>
            <a:endParaRPr kumimoji="0" lang="en-GB" sz="1200" b="0" i="0" u="none" strike="noStrike" kern="0" cap="none" spc="0" normalizeH="0" baseline="0" noProof="0">
              <a:ln>
                <a:noFill/>
              </a:ln>
              <a:solidFill>
                <a:srgbClr val="898989"/>
              </a:solidFill>
              <a:effectLst/>
              <a:uLnTx/>
              <a:uFillTx/>
              <a:latin typeface="Calibri" pitchFamily="34" charset="0"/>
              <a:cs typeface="Arial" pitchFamily="34" charset="0"/>
            </a:endParaRPr>
          </a:p>
        </p:txBody>
      </p:sp>
      <p:pic>
        <p:nvPicPr>
          <p:cNvPr id="67593" name="Picture 2" descr="http://theredhandsreport.com/wp-content/uploads/2016/01/persistenc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44" y="-1254665"/>
            <a:ext cx="12317944" cy="866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524000" y="2438431"/>
            <a:ext cx="7112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6" name="Rectangle 5"/>
          <p:cNvSpPr/>
          <p:nvPr/>
        </p:nvSpPr>
        <p:spPr>
          <a:xfrm>
            <a:off x="-326724" y="-740304"/>
            <a:ext cx="12295719" cy="32739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000" b="0" i="0" u="none" strike="noStrike" kern="0" cap="none" spc="0" normalizeH="0" baseline="0" noProof="0" dirty="0">
                <a:ln>
                  <a:noFill/>
                </a:ln>
                <a:solidFill>
                  <a:sysClr val="windowText" lastClr="000000"/>
                </a:solidFill>
                <a:effectLst/>
                <a:uLnTx/>
                <a:uFillTx/>
              </a:rPr>
              <a:t>RISK-INFORMED PROGRAMMING</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4000" b="1" i="0" u="none" strike="noStrike" kern="0" cap="none" spc="0" normalizeH="0" baseline="0" noProof="0" dirty="0">
                <a:ln>
                  <a:noFill/>
                </a:ln>
                <a:solidFill>
                  <a:prstClr val="white"/>
                </a:solidFill>
                <a:effectLst/>
                <a:uLnTx/>
                <a:uFillTx/>
              </a:rPr>
              <a:t>(Risks and Assumptions)</a:t>
            </a:r>
          </a:p>
        </p:txBody>
      </p:sp>
      <p:sp>
        <p:nvSpPr>
          <p:cNvPr id="7" name="Rectangle 6"/>
          <p:cNvSpPr/>
          <p:nvPr/>
        </p:nvSpPr>
        <p:spPr>
          <a:xfrm>
            <a:off x="7050619" y="-316706"/>
            <a:ext cx="5119156" cy="31744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a:ln>
                  <a:noFill/>
                </a:ln>
                <a:solidFill>
                  <a:sysClr val="windowText" lastClr="000000"/>
                </a:solidFill>
                <a:effectLst/>
                <a:uLnTx/>
                <a:uFillTx/>
              </a:rPr>
              <a:t>La </a:t>
            </a:r>
            <a:r>
              <a:rPr kumimoji="0" lang="en-US" sz="2800" b="0" i="0" u="none" strike="noStrike" kern="0" cap="none" spc="0" normalizeH="0" baseline="0" noProof="0" dirty="0" err="1">
                <a:ln>
                  <a:noFill/>
                </a:ln>
                <a:solidFill>
                  <a:sysClr val="windowText" lastClr="000000"/>
                </a:solidFill>
                <a:effectLst/>
                <a:uLnTx/>
                <a:uFillTx/>
              </a:rPr>
              <a:t>disponibilité</a:t>
            </a:r>
            <a:r>
              <a:rPr kumimoji="0" lang="en-US" sz="2800" b="0" i="0" u="none" strike="noStrike" kern="0" cap="none" spc="0" normalizeH="0" noProof="0" dirty="0">
                <a:ln>
                  <a:noFill/>
                </a:ln>
                <a:solidFill>
                  <a:sysClr val="windowText" lastClr="000000"/>
                </a:solidFill>
                <a:effectLst/>
                <a:uLnTx/>
                <a:uFillTx/>
              </a:rPr>
              <a:t> des  </a:t>
            </a:r>
            <a:r>
              <a:rPr kumimoji="0" lang="en-US" sz="2800" b="0" i="0" u="none" strike="noStrike" kern="0" cap="none" spc="0" normalizeH="0" noProof="0" dirty="0" err="1">
                <a:ln>
                  <a:noFill/>
                </a:ln>
                <a:solidFill>
                  <a:sysClr val="windowText" lastClr="000000"/>
                </a:solidFill>
                <a:effectLst/>
                <a:uLnTx/>
                <a:uFillTx/>
              </a:rPr>
              <a:t>données</a:t>
            </a:r>
            <a:r>
              <a:rPr kumimoji="0" lang="en-US" sz="2800" b="0" i="0" u="none" strike="noStrike" kern="0" cap="none" spc="0" normalizeH="0" noProof="0" dirty="0">
                <a:ln>
                  <a:noFill/>
                </a:ln>
                <a:solidFill>
                  <a:sysClr val="windowText" lastClr="000000"/>
                </a:solidFill>
                <a:effectLst/>
                <a:uLnTx/>
                <a:uFillTx/>
              </a:rPr>
              <a:t> </a:t>
            </a:r>
            <a:r>
              <a:rPr kumimoji="0" lang="en-US" sz="2800" b="0" i="0" u="none" strike="noStrike" kern="0" cap="none" spc="0" normalizeH="0" noProof="0" dirty="0" err="1">
                <a:ln>
                  <a:noFill/>
                </a:ln>
                <a:solidFill>
                  <a:sysClr val="windowText" lastClr="000000"/>
                </a:solidFill>
                <a:effectLst/>
                <a:uLnTx/>
                <a:uFillTx/>
              </a:rPr>
              <a:t>environnementales</a:t>
            </a:r>
            <a:r>
              <a:rPr kumimoji="0" lang="en-US" sz="2800" b="0" i="0" u="none" strike="noStrike" kern="0" cap="none" spc="0" normalizeH="0" noProof="0" dirty="0">
                <a:ln>
                  <a:noFill/>
                </a:ln>
                <a:solidFill>
                  <a:sysClr val="windowText" lastClr="000000"/>
                </a:solidFill>
                <a:effectLst/>
                <a:uLnTx/>
                <a:uFillTx/>
              </a:rPr>
              <a:t> et des études </a:t>
            </a:r>
            <a:r>
              <a:rPr kumimoji="0" lang="en-US" sz="2800" b="0" i="0" u="none" strike="noStrike" kern="0" cap="none" spc="0" normalizeH="0" noProof="0" dirty="0" err="1">
                <a:ln>
                  <a:noFill/>
                </a:ln>
                <a:solidFill>
                  <a:sysClr val="windowText" lastClr="000000"/>
                </a:solidFill>
                <a:effectLst/>
                <a:uLnTx/>
                <a:uFillTx/>
              </a:rPr>
              <a:t>économiques</a:t>
            </a:r>
            <a:r>
              <a:rPr kumimoji="0" lang="en-US" sz="2800" b="0" i="0" u="none" strike="noStrike" kern="0" cap="none" spc="0" normalizeH="0" noProof="0" dirty="0">
                <a:ln>
                  <a:noFill/>
                </a:ln>
                <a:solidFill>
                  <a:sysClr val="windowText" lastClr="000000"/>
                </a:solidFill>
                <a:effectLst/>
                <a:uLnTx/>
                <a:uFillTx/>
              </a:rPr>
              <a:t> </a:t>
            </a:r>
            <a:r>
              <a:rPr kumimoji="0" lang="en-US" sz="2800" b="0" i="0" u="none" strike="noStrike" kern="0" cap="none" spc="0" normalizeH="0" noProof="0" dirty="0" err="1">
                <a:ln>
                  <a:noFill/>
                </a:ln>
                <a:solidFill>
                  <a:sysClr val="windowText" lastClr="000000"/>
                </a:solidFill>
                <a:effectLst/>
                <a:uLnTx/>
                <a:uFillTx/>
              </a:rPr>
              <a:t>accroissent</a:t>
            </a:r>
            <a:r>
              <a:rPr kumimoji="0" lang="en-US" sz="2800" b="0" i="0" u="none" strike="noStrike" kern="0" cap="none" spc="0" normalizeH="0" noProof="0" dirty="0">
                <a:ln>
                  <a:noFill/>
                </a:ln>
                <a:solidFill>
                  <a:sysClr val="windowText" lastClr="000000"/>
                </a:solidFill>
                <a:effectLst/>
                <a:uLnTx/>
                <a:uFillTx/>
              </a:rPr>
              <a:t> la </a:t>
            </a:r>
            <a:r>
              <a:rPr kumimoji="0" lang="en-US" sz="2800" b="0" i="0" u="none" strike="noStrike" kern="0" cap="none" spc="0" normalizeH="0" noProof="0" dirty="0" err="1">
                <a:ln>
                  <a:noFill/>
                </a:ln>
                <a:solidFill>
                  <a:sysClr val="windowText" lastClr="000000"/>
                </a:solidFill>
                <a:effectLst/>
                <a:uLnTx/>
                <a:uFillTx/>
              </a:rPr>
              <a:t>capacité</a:t>
            </a:r>
            <a:r>
              <a:rPr kumimoji="0" lang="en-US" sz="2800" b="0" i="0" u="none" strike="noStrike" kern="0" cap="none" spc="0" normalizeH="0" noProof="0" dirty="0">
                <a:ln>
                  <a:noFill/>
                </a:ln>
                <a:solidFill>
                  <a:sysClr val="windowText" lastClr="000000"/>
                </a:solidFill>
                <a:effectLst/>
                <a:uLnTx/>
                <a:uFillTx/>
              </a:rPr>
              <a:t> de </a:t>
            </a:r>
            <a:r>
              <a:rPr kumimoji="0" lang="en-US" sz="2800" b="0" i="0" u="none" strike="noStrike" kern="0" cap="none" spc="0" normalizeH="0" noProof="0" dirty="0" err="1">
                <a:ln>
                  <a:noFill/>
                </a:ln>
                <a:solidFill>
                  <a:sysClr val="windowText" lastClr="000000"/>
                </a:solidFill>
                <a:effectLst/>
                <a:uLnTx/>
                <a:uFillTx/>
              </a:rPr>
              <a:t>gestion</a:t>
            </a:r>
            <a:r>
              <a:rPr kumimoji="0" lang="en-US" sz="2800" b="0" i="0" u="none" strike="noStrike" kern="0" cap="none" spc="0" normalizeH="0" noProof="0" dirty="0">
                <a:ln>
                  <a:noFill/>
                </a:ln>
                <a:solidFill>
                  <a:sysClr val="windowText" lastClr="000000"/>
                </a:solidFill>
                <a:effectLst/>
                <a:uLnTx/>
                <a:uFillTx/>
              </a:rPr>
              <a:t> des </a:t>
            </a:r>
            <a:r>
              <a:rPr kumimoji="0" lang="en-US" sz="2800" b="0" i="0" u="none" strike="noStrike" kern="0" cap="none" spc="0" normalizeH="0" noProof="0" dirty="0" err="1">
                <a:ln>
                  <a:noFill/>
                </a:ln>
                <a:solidFill>
                  <a:sysClr val="windowText" lastClr="000000"/>
                </a:solidFill>
                <a:effectLst/>
                <a:uLnTx/>
                <a:uFillTx/>
              </a:rPr>
              <a:t>risques</a:t>
            </a:r>
            <a:r>
              <a:rPr lang="en-US" sz="2800" kern="0" dirty="0">
                <a:solidFill>
                  <a:sysClr val="windowText" lastClr="000000"/>
                </a:solidFill>
              </a:rPr>
              <a:t>.</a:t>
            </a:r>
            <a:endParaRPr kumimoji="0" lang="en-US" sz="28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00B050"/>
                </a:solidFill>
                <a:effectLst/>
                <a:uLnTx/>
                <a:uFillTx/>
              </a:rPr>
              <a:t>Risk to programming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00B050"/>
                </a:solidFill>
                <a:effectLst/>
                <a:uLnTx/>
                <a:uFillTx/>
              </a:rPr>
              <a:t>Risks from programming</a:t>
            </a:r>
          </a:p>
        </p:txBody>
      </p:sp>
    </p:spTree>
    <p:extLst>
      <p:ext uri="{BB962C8B-B14F-4D97-AF65-F5344CB8AC3E}">
        <p14:creationId xmlns:p14="http://schemas.microsoft.com/office/powerpoint/2010/main" val="41338151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90588"/>
            <a:ext cx="11988800" cy="2471738"/>
          </a:xfrm>
        </p:spPr>
        <p:txBody>
          <a:bodyPr rtlCol="0">
            <a:normAutofit fontScale="90000"/>
          </a:bodyPr>
          <a:lstStyle/>
          <a:p>
            <a:pPr marL="342900" indent="-342900">
              <a:buFont typeface="Arial" panose="020B0604020202020204" pitchFamily="34" charset="0"/>
              <a:buChar char="•"/>
              <a:defRPr/>
            </a:pPr>
            <a:r>
              <a:rPr lang="en-GB" sz="2400" b="1" dirty="0">
                <a:ea typeface="ＭＳ Ｐゴシック" pitchFamily="-65" charset="-128"/>
              </a:rPr>
              <a:t>                                   INDUIRE LE CHANGEMENT</a:t>
            </a:r>
            <a:br>
              <a:rPr lang="en-GB" sz="2400" b="1" dirty="0">
                <a:ea typeface="ＭＳ Ｐゴシック" pitchFamily="-65" charset="-128"/>
              </a:rPr>
            </a:br>
            <a:br>
              <a:rPr lang="fr-FR" sz="2200" dirty="0">
                <a:ea typeface="ＭＳ Ｐゴシック" pitchFamily="-65" charset="-128"/>
              </a:rPr>
            </a:br>
            <a:r>
              <a:rPr lang="fr-FR" sz="2200" dirty="0">
                <a:ea typeface="ＭＳ Ｐゴシック" pitchFamily="-65" charset="-128"/>
              </a:rPr>
              <a:t>Générer le changement: utilisation proactive et énergique des résultats économiques de l'Î.-P.-É. </a:t>
            </a:r>
            <a:br>
              <a:rPr lang="fr-FR" sz="2200" dirty="0">
                <a:ea typeface="ＭＳ Ｐゴシック" pitchFamily="-65" charset="-128"/>
              </a:rPr>
            </a:br>
            <a:br>
              <a:rPr lang="fr-FR" sz="2200" dirty="0">
                <a:ea typeface="ＭＳ Ｐゴシック" pitchFamily="-65" charset="-128"/>
              </a:rPr>
            </a:br>
            <a:r>
              <a:rPr lang="fr-FR" sz="2200" dirty="0">
                <a:ea typeface="ＭＳ Ｐゴシック" pitchFamily="-65" charset="-128"/>
              </a:rPr>
              <a:t>Mettre en évidence les données économiques de manière à </a:t>
            </a:r>
            <a:r>
              <a:rPr lang="fr-FR" sz="2200" b="1" dirty="0">
                <a:ea typeface="ＭＳ Ｐゴシック" pitchFamily="-65" charset="-128"/>
              </a:rPr>
              <a:t>ce qu'elles soient pertinentes pour l'agenda politique national</a:t>
            </a:r>
            <a:r>
              <a:rPr lang="fr-FR" sz="2200" dirty="0">
                <a:ea typeface="ＭＳ Ｐゴシック" pitchFamily="-65" charset="-128"/>
              </a:rPr>
              <a:t>, en particulier les priorités de développement et les questions d'économie politique </a:t>
            </a:r>
            <a:br>
              <a:rPr lang="fr-FR" sz="2200" dirty="0">
                <a:ea typeface="ＭＳ Ｐゴシック" pitchFamily="-65" charset="-128"/>
              </a:rPr>
            </a:br>
            <a:br>
              <a:rPr lang="fr-FR" sz="2200" dirty="0">
                <a:ea typeface="ＭＳ Ｐゴシック" pitchFamily="-65" charset="-128"/>
              </a:rPr>
            </a:br>
            <a:r>
              <a:rPr lang="fr-FR" sz="2200" dirty="0">
                <a:ea typeface="ＭＳ Ｐゴシック" pitchFamily="-65" charset="-128"/>
              </a:rPr>
              <a:t>Communiquer les preuves pour convaincre les décideurs - les preuves doivent être entendues, comprises et agi sur.</a:t>
            </a:r>
            <a:br>
              <a:rPr lang="en-GB" sz="2400" b="1" dirty="0">
                <a:ea typeface="ＭＳ Ｐゴシック" pitchFamily="-65" charset="-128"/>
              </a:rPr>
            </a:br>
            <a:br>
              <a:rPr lang="en-US" altLang="en-US" sz="1800" b="1" dirty="0"/>
            </a:br>
            <a:endParaRPr lang="en-GB" sz="1800" dirty="0"/>
          </a:p>
        </p:txBody>
      </p:sp>
      <p:pic>
        <p:nvPicPr>
          <p:cNvPr id="819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387600" y="3079947"/>
            <a:ext cx="9804400" cy="4143304"/>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7" descr="Black image cropp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6813" y="138113"/>
            <a:ext cx="4318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677863"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25952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3693"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28841" y="1663797"/>
            <a:ext cx="11306907" cy="523220"/>
          </a:xfrm>
          <a:prstGeom prst="rect">
            <a:avLst/>
          </a:prstGeom>
        </p:spPr>
        <p:txBody>
          <a:bodyPr wrap="square">
            <a:spAutoFit/>
          </a:bodyPr>
          <a:lstStyle/>
          <a:p>
            <a:pPr marL="0" marR="0" lvl="0" indent="0" defTabSz="914400" eaLnBrk="0" fontAlgn="base" latinLnBrk="0" hangingPunct="0">
              <a:lnSpc>
                <a:spcPct val="100000"/>
              </a:lnSpc>
              <a:spcBef>
                <a:spcPct val="20000"/>
              </a:spcBef>
              <a:spcAft>
                <a:spcPct val="0"/>
              </a:spcAft>
              <a:buClr>
                <a:srgbClr val="0000FF"/>
              </a:buClr>
              <a:buSzPct val="65000"/>
              <a:buFontTx/>
              <a:buNone/>
              <a:tabLst/>
              <a:defRPr/>
            </a:pPr>
            <a:r>
              <a:rPr kumimoji="0" lang="en-US" sz="2800" b="0" i="0" u="none" strike="noStrike" kern="0" cap="none" spc="0" normalizeH="0" baseline="0" noProof="0" dirty="0">
                <a:ln>
                  <a:noFill/>
                </a:ln>
                <a:solidFill>
                  <a:prstClr val="white"/>
                </a:solidFill>
                <a:effectLst/>
                <a:uLnTx/>
                <a:uFillTx/>
                <a:latin typeface="Tahoma"/>
                <a:ea typeface="MS PGothic" pitchFamily="34" charset="-128"/>
              </a:rPr>
              <a:t>.</a:t>
            </a:r>
            <a:r>
              <a:rPr kumimoji="0" lang="en-US" sz="2800" b="1" i="1" u="none" strike="noStrike" kern="0" cap="none" spc="0" normalizeH="0" baseline="0" noProof="0" dirty="0">
                <a:ln>
                  <a:noFill/>
                </a:ln>
                <a:solidFill>
                  <a:prstClr val="white"/>
                </a:solidFill>
                <a:effectLst/>
                <a:uLnTx/>
                <a:uFillTx/>
                <a:latin typeface="Tahoma"/>
                <a:ea typeface="MS PGothic" pitchFamily="34" charset="-128"/>
                <a:hlinkClick r:id="rId4"/>
              </a:rPr>
              <a:t> </a:t>
            </a:r>
            <a:endParaRPr kumimoji="0" lang="en-US" sz="5100" b="1" i="0" u="none" strike="noStrike" kern="0" cap="none" spc="0" normalizeH="0" baseline="0" noProof="0" dirty="0">
              <a:ln>
                <a:noFill/>
              </a:ln>
              <a:solidFill>
                <a:srgbClr val="44546A"/>
              </a:solidFill>
              <a:effectLst>
                <a:outerShdw blurRad="38100" dist="38100" dir="2700000" algn="tl">
                  <a:srgbClr val="000000"/>
                </a:outerShdw>
              </a:effectLst>
              <a:uLnTx/>
              <a:uFillTx/>
              <a:latin typeface="Tahoma"/>
              <a:ea typeface="ＭＳ Ｐゴシック" pitchFamily="34" charset="-128"/>
            </a:endParaRPr>
          </a:p>
        </p:txBody>
      </p:sp>
      <p:sp>
        <p:nvSpPr>
          <p:cNvPr id="6" name="Content Placeholder 2"/>
          <p:cNvSpPr txBox="1">
            <a:spLocks/>
          </p:cNvSpPr>
          <p:nvPr/>
        </p:nvSpPr>
        <p:spPr bwMode="auto">
          <a:xfrm>
            <a:off x="3" y="1490116"/>
            <a:ext cx="11992708" cy="58054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S PGothic" pitchFamily="34" charset="-128"/>
                <a:cs typeface="ＭＳ Ｐゴシック" pitchFamily="-65" charset="-128"/>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ea typeface="MS PGothic" pitchFamily="34" charset="-128"/>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ea typeface="MS PGothic" pitchFamily="34" charset="-128"/>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5pPr>
            <a:lvl6pPr marL="25146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6pPr>
            <a:lvl7pPr marL="29718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7pPr>
            <a:lvl8pPr marL="34290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8pPr>
            <a:lvl9pPr marL="38862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9p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kumimoji="0" lang="fr-FR" sz="2800" b="1" i="0" u="none" strike="noStrike" kern="0" cap="none" spc="0" normalizeH="0" baseline="0" noProof="0" dirty="0">
              <a:ln>
                <a:noFill/>
              </a:ln>
              <a:solidFill>
                <a:schemeClr val="tx1"/>
              </a:solidFill>
              <a:effectLst/>
              <a:uLnTx/>
              <a:uFillTx/>
              <a:latin typeface="+mn-lt"/>
              <a:ea typeface="MS PGothic" pitchFamily="34" charset="-128"/>
              <a:cs typeface="+mn-cs"/>
            </a:endParaRPr>
          </a:p>
        </p:txBody>
      </p:sp>
      <p:sp>
        <p:nvSpPr>
          <p:cNvPr id="8" name="Rectangle 1026"/>
          <p:cNvSpPr txBox="1">
            <a:spLocks noChangeArrowheads="1"/>
          </p:cNvSpPr>
          <p:nvPr/>
        </p:nvSpPr>
        <p:spPr>
          <a:xfrm>
            <a:off x="3097175" y="123278"/>
            <a:ext cx="7401135" cy="911225"/>
          </a:xfrm>
          <a:prstGeom prst="rect">
            <a:avLst/>
          </a:prstGeom>
        </p:spPr>
        <p:txBody>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S PGothic" pitchFamily="34" charset="-128"/>
                <a:cs typeface="ＭＳ Ｐゴシック" pitchFamily="-65"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br>
              <a:rPr kumimoji="1" lang="en-US" altLang="ja-JP" sz="2700" b="1" i="0" u="none" strike="noStrike" kern="0" cap="none" spc="0" normalizeH="0" baseline="0" noProof="0" dirty="0">
                <a:ln>
                  <a:noFill/>
                </a:ln>
                <a:solidFill>
                  <a:schemeClr val="tx1"/>
                </a:solidFill>
                <a:effectLst/>
                <a:uLnTx/>
                <a:uFillTx/>
                <a:latin typeface="Tahoma"/>
                <a:ea typeface="MS PGothic" pitchFamily="34" charset="-128"/>
                <a:cs typeface="Tahoma" pitchFamily="34" charset="0"/>
              </a:rPr>
            </a:br>
            <a:br>
              <a:rPr kumimoji="1" lang="en-US" altLang="ja-JP" sz="2700" b="1" i="0" u="none" strike="noStrike" kern="0" cap="none" spc="0" normalizeH="0" baseline="0" noProof="0" dirty="0">
                <a:ln>
                  <a:noFill/>
                </a:ln>
                <a:solidFill>
                  <a:schemeClr val="tx1"/>
                </a:solidFill>
                <a:effectLst/>
                <a:uLnTx/>
                <a:uFillTx/>
                <a:latin typeface="Tahoma"/>
                <a:ea typeface="MS PGothic" pitchFamily="34" charset="-128"/>
                <a:cs typeface="Tahoma" pitchFamily="34" charset="0"/>
              </a:rPr>
            </a:br>
            <a:endParaRPr kumimoji="0" lang="en-US" sz="2800" b="1" i="0" u="none" strike="noStrike" kern="0" cap="none" spc="0" normalizeH="0" baseline="0" noProof="0" dirty="0">
              <a:ln>
                <a:noFill/>
              </a:ln>
              <a:solidFill>
                <a:schemeClr val="tx1"/>
              </a:solidFill>
              <a:effectLst>
                <a:outerShdw blurRad="38100" dist="38100" dir="2700000" algn="tl">
                  <a:srgbClr val="000000"/>
                </a:outerShdw>
              </a:effectLst>
              <a:uLnTx/>
              <a:uFillTx/>
              <a:latin typeface="Tahoma"/>
              <a:ea typeface="ＭＳ Ｐゴシック" charset="-128"/>
              <a:cs typeface="ＭＳ Ｐゴシック" pitchFamily="-65" charset="-128"/>
            </a:endParaRPr>
          </a:p>
        </p:txBody>
      </p:sp>
      <p:sp>
        <p:nvSpPr>
          <p:cNvPr id="11" name="Rectangle 2"/>
          <p:cNvSpPr txBox="1">
            <a:spLocks noChangeArrowheads="1"/>
          </p:cNvSpPr>
          <p:nvPr/>
        </p:nvSpPr>
        <p:spPr bwMode="auto">
          <a:xfrm>
            <a:off x="2549771" y="348669"/>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4400">
                <a:solidFill>
                  <a:schemeClr val="tx1"/>
                </a:solidFill>
                <a:latin typeface="+mj-lt"/>
                <a:ea typeface="+mj-ea"/>
                <a:cs typeface="+mj-cs"/>
              </a:defRPr>
            </a:lvl1pPr>
            <a:lvl2pPr algn="l" rtl="1" eaLnBrk="0" fontAlgn="base" hangingPunct="0">
              <a:spcBef>
                <a:spcPct val="0"/>
              </a:spcBef>
              <a:spcAft>
                <a:spcPct val="0"/>
              </a:spcAft>
              <a:defRPr sz="4400">
                <a:solidFill>
                  <a:schemeClr val="tx1"/>
                </a:solidFill>
                <a:latin typeface="Arial" pitchFamily="34" charset="0"/>
                <a:cs typeface="Arial" pitchFamily="34" charset="0"/>
              </a:defRPr>
            </a:lvl2pPr>
            <a:lvl3pPr algn="l" rtl="1" eaLnBrk="0" fontAlgn="base" hangingPunct="0">
              <a:spcBef>
                <a:spcPct val="0"/>
              </a:spcBef>
              <a:spcAft>
                <a:spcPct val="0"/>
              </a:spcAft>
              <a:defRPr sz="4400">
                <a:solidFill>
                  <a:schemeClr val="tx1"/>
                </a:solidFill>
                <a:latin typeface="Arial" pitchFamily="34" charset="0"/>
                <a:cs typeface="Arial" pitchFamily="34" charset="0"/>
              </a:defRPr>
            </a:lvl3pPr>
            <a:lvl4pPr algn="l" rtl="1" eaLnBrk="0" fontAlgn="base" hangingPunct="0">
              <a:spcBef>
                <a:spcPct val="0"/>
              </a:spcBef>
              <a:spcAft>
                <a:spcPct val="0"/>
              </a:spcAft>
              <a:defRPr sz="4400">
                <a:solidFill>
                  <a:schemeClr val="tx1"/>
                </a:solidFill>
                <a:latin typeface="Arial" pitchFamily="34" charset="0"/>
                <a:cs typeface="Arial" pitchFamily="34" charset="0"/>
              </a:defRPr>
            </a:lvl4pPr>
            <a:lvl5pPr algn="l"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l" rtl="1" fontAlgn="base">
              <a:spcBef>
                <a:spcPct val="0"/>
              </a:spcBef>
              <a:spcAft>
                <a:spcPct val="0"/>
              </a:spcAft>
              <a:defRPr sz="4400">
                <a:solidFill>
                  <a:schemeClr val="tx1"/>
                </a:solidFill>
                <a:latin typeface="Arial" pitchFamily="34" charset="0"/>
                <a:cs typeface="Arial" pitchFamily="34" charset="0"/>
              </a:defRPr>
            </a:lvl6pPr>
            <a:lvl7pPr marL="914400" algn="l" rtl="1" fontAlgn="base">
              <a:spcBef>
                <a:spcPct val="0"/>
              </a:spcBef>
              <a:spcAft>
                <a:spcPct val="0"/>
              </a:spcAft>
              <a:defRPr sz="4400">
                <a:solidFill>
                  <a:schemeClr val="tx1"/>
                </a:solidFill>
                <a:latin typeface="Arial" pitchFamily="34" charset="0"/>
                <a:cs typeface="Arial" pitchFamily="34" charset="0"/>
              </a:defRPr>
            </a:lvl7pPr>
            <a:lvl8pPr marL="1371600" algn="l" rtl="1" fontAlgn="base">
              <a:spcBef>
                <a:spcPct val="0"/>
              </a:spcBef>
              <a:spcAft>
                <a:spcPct val="0"/>
              </a:spcAft>
              <a:defRPr sz="4400">
                <a:solidFill>
                  <a:schemeClr val="tx1"/>
                </a:solidFill>
                <a:latin typeface="Arial" pitchFamily="34" charset="0"/>
                <a:cs typeface="Arial" pitchFamily="34" charset="0"/>
              </a:defRPr>
            </a:lvl8pPr>
            <a:lvl9pPr marL="1828800" algn="l" rtl="1" fontAlgn="base">
              <a:spcBef>
                <a:spcPct val="0"/>
              </a:spcBef>
              <a:spcAft>
                <a:spcPct val="0"/>
              </a:spcAft>
              <a:defRPr sz="4400">
                <a:solidFill>
                  <a:schemeClr val="tx1"/>
                </a:solidFill>
                <a:latin typeface="Arial" pitchFamily="34" charset="0"/>
                <a:cs typeface="Arial" pitchFamily="34" charset="0"/>
              </a:defRPr>
            </a:lvl9p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fr-FR" altLang="en-US" sz="4400" b="0" i="0" u="none" strike="noStrike" kern="0" cap="none" spc="0" normalizeH="0" baseline="0" noProof="0" dirty="0">
                <a:ln>
                  <a:noFill/>
                </a:ln>
                <a:solidFill>
                  <a:srgbClr val="000000"/>
                </a:solidFill>
                <a:effectLst/>
                <a:uLnTx/>
                <a:uFillTx/>
                <a:latin typeface="Arial"/>
                <a:ea typeface="+mj-ea"/>
                <a:cs typeface="Arial"/>
              </a:rPr>
              <a:t>  Questions  &amp; </a:t>
            </a:r>
            <a:r>
              <a:rPr kumimoji="0" lang="fr-FR" altLang="en-US" sz="4400" b="0" i="0" u="none" strike="noStrike" kern="0" cap="none" spc="0" normalizeH="0" baseline="0" noProof="0" dirty="0" err="1">
                <a:ln>
                  <a:noFill/>
                </a:ln>
                <a:solidFill>
                  <a:srgbClr val="000000"/>
                </a:solidFill>
                <a:effectLst/>
                <a:uLnTx/>
                <a:uFillTx/>
                <a:latin typeface="Arial"/>
                <a:ea typeface="+mj-ea"/>
                <a:cs typeface="Arial"/>
              </a:rPr>
              <a:t>Comments</a:t>
            </a:r>
            <a:endParaRPr kumimoji="0" lang="en-US" altLang="en-US" sz="4400" b="0" i="0" u="none" strike="noStrike" kern="0" cap="none" spc="0" normalizeH="0" baseline="0" noProof="0" dirty="0">
              <a:ln>
                <a:noFill/>
              </a:ln>
              <a:solidFill>
                <a:srgbClr val="000000"/>
              </a:solidFill>
              <a:effectLst/>
              <a:uLnTx/>
              <a:uFillTx/>
              <a:latin typeface="Arial"/>
              <a:ea typeface="+mj-ea"/>
              <a:cs typeface="Arial"/>
            </a:endParaRPr>
          </a:p>
        </p:txBody>
      </p:sp>
      <p:pic>
        <p:nvPicPr>
          <p:cNvPr id="12" name="Picture 2" descr="C:\Documents and Settings\lsison\Local Settings\Temporary Internet Files\Content.IE5\ZU2FTR8N\MC90023289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03995" y="1925408"/>
            <a:ext cx="1805353" cy="4070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6549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Title 1"/>
          <p:cNvSpPr>
            <a:spLocks noGrp="1"/>
          </p:cNvSpPr>
          <p:nvPr>
            <p:ph type="title"/>
          </p:nvPr>
        </p:nvSpPr>
        <p:spPr>
          <a:xfrm>
            <a:off x="215900" y="-130171"/>
            <a:ext cx="10515600" cy="942971"/>
          </a:xfrm>
        </p:spPr>
        <p:txBody>
          <a:bodyPr/>
          <a:lstStyle/>
          <a:p>
            <a:r>
              <a:rPr lang="fr-FR" altLang="en-US" sz="3200" dirty="0"/>
              <a:t>Différents définitions de développement durable</a:t>
            </a:r>
          </a:p>
        </p:txBody>
      </p:sp>
      <p:sp>
        <p:nvSpPr>
          <p:cNvPr id="19459" name="Content Placeholder 2"/>
          <p:cNvSpPr>
            <a:spLocks noGrp="1"/>
          </p:cNvSpPr>
          <p:nvPr>
            <p:ph idx="1"/>
          </p:nvPr>
        </p:nvSpPr>
        <p:spPr>
          <a:xfrm>
            <a:off x="0" y="812800"/>
            <a:ext cx="12192000" cy="6451600"/>
          </a:xfrm>
        </p:spPr>
        <p:txBody>
          <a:bodyPr>
            <a:noAutofit/>
          </a:bodyPr>
          <a:lstStyle/>
          <a:p>
            <a:r>
              <a:rPr lang="fr-FR" altLang="en-US" sz="2800" dirty="0"/>
              <a:t>Le développement durable est quand l`utilité ou  la consommation n`est pas réduite dans le future;</a:t>
            </a:r>
          </a:p>
          <a:p>
            <a:r>
              <a:rPr lang="fr-FR" altLang="en-US" sz="2800" dirty="0"/>
              <a:t>Le développent durable est quand les ressources sont gérées pour maintenir les opportunités de production futures;</a:t>
            </a:r>
          </a:p>
          <a:p>
            <a:r>
              <a:rPr lang="fr-FR" altLang="en-US" sz="2800" dirty="0"/>
              <a:t>Le développement durable est quand le stock naturelle n`est pas réduit dans les futures périodes;</a:t>
            </a:r>
          </a:p>
          <a:p>
            <a:r>
              <a:rPr lang="fr-FR" altLang="en-US" sz="2800" dirty="0"/>
              <a:t>Le développement durable est quand les ressources sont gérées pour maintenir un durable revenu des rentes des ressources;</a:t>
            </a:r>
          </a:p>
          <a:p>
            <a:r>
              <a:rPr lang="fr-FR" altLang="en-US" sz="2800" dirty="0"/>
              <a:t>Le développement durable est quand la résilience d`un système est préservée.</a:t>
            </a:r>
          </a:p>
          <a:p>
            <a:r>
              <a:rPr lang="fr-FR" altLang="en-US" sz="2800" dirty="0"/>
              <a:t>Le développement durable est quand le décisions sont pris avec le consensus de tous les institutions</a:t>
            </a:r>
          </a:p>
          <a:p>
            <a:endParaRPr lang="en-GB" altLang="en-US" dirty="0"/>
          </a:p>
        </p:txBody>
      </p:sp>
      <p:sp>
        <p:nvSpPr>
          <p:cNvPr id="19460"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5D7FDB8-C6A0-4350-8513-461BB755B082}" type="slidenum">
              <a:rPr lang="en-GB" altLang="en-US">
                <a:solidFill>
                  <a:srgbClr val="000099"/>
                </a:solidFill>
              </a:rPr>
              <a:pPr/>
              <a:t>3</a:t>
            </a:fld>
            <a:endParaRPr lang="en-GB" altLang="en-US">
              <a:solidFill>
                <a:srgbClr val="000099"/>
              </a:solidFill>
            </a:endParaRPr>
          </a:p>
        </p:txBody>
      </p:sp>
    </p:spTree>
    <p:extLst>
      <p:ext uri="{BB962C8B-B14F-4D97-AF65-F5344CB8AC3E}">
        <p14:creationId xmlns:p14="http://schemas.microsoft.com/office/powerpoint/2010/main" val="1513460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3693"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264722" y="-60811"/>
            <a:ext cx="11998329" cy="12640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S PGothic" pitchFamily="34" charset="-128"/>
                <a:cs typeface="ＭＳ Ｐゴシック" pitchFamily="-65"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a:lstStyle>
          <a:p>
            <a:pPr>
              <a:defRPr/>
            </a:pPr>
            <a:r>
              <a:rPr lang="en-US" sz="3200" kern="0" dirty="0" err="1">
                <a:solidFill>
                  <a:srgbClr val="006600"/>
                </a:solidFill>
                <a:latin typeface="Arial Rounded MT Bold" pitchFamily="34" charset="0"/>
                <a:ea typeface="ＭＳ Ｐゴシック" pitchFamily="34" charset="-128"/>
              </a:rPr>
              <a:t>Durabilit</a:t>
            </a:r>
            <a:r>
              <a:rPr lang="fr-FR" sz="3200" dirty="0">
                <a:solidFill>
                  <a:prstClr val="black"/>
                </a:solidFill>
                <a:effectLst/>
                <a:latin typeface="Arial Narrow" panose="020B0606020202030204" pitchFamily="34" charset="0"/>
                <a:ea typeface="+mn-ea"/>
                <a:cs typeface="+mn-cs"/>
              </a:rPr>
              <a:t>é</a:t>
            </a:r>
            <a:endParaRPr lang="en-US" sz="3200" kern="0" dirty="0">
              <a:latin typeface="Arial Rounded MT Bold" pitchFamily="34" charset="0"/>
              <a:ea typeface="ＭＳ Ｐゴシック" pitchFamily="34" charset="-128"/>
            </a:endParaRPr>
          </a:p>
        </p:txBody>
      </p:sp>
      <p:sp>
        <p:nvSpPr>
          <p:cNvPr id="2" name="Rectangle 1"/>
          <p:cNvSpPr/>
          <p:nvPr/>
        </p:nvSpPr>
        <p:spPr>
          <a:xfrm>
            <a:off x="228844" y="1663797"/>
            <a:ext cx="11730077" cy="5115246"/>
          </a:xfrm>
          <a:prstGeom prst="rect">
            <a:avLst/>
          </a:prstGeom>
        </p:spPr>
        <p:txBody>
          <a:bodyPr wrap="square">
            <a:spAutoFit/>
          </a:bodyPr>
          <a:lstStyle/>
          <a:p>
            <a:pPr lvl="0" eaLnBrk="0" fontAlgn="base" hangingPunct="0">
              <a:spcBef>
                <a:spcPct val="20000"/>
              </a:spcBef>
              <a:spcAft>
                <a:spcPct val="0"/>
              </a:spcAft>
              <a:buClr>
                <a:srgbClr val="0000FF"/>
              </a:buClr>
              <a:buSzPct val="65000"/>
              <a:defRPr/>
            </a:pPr>
            <a:r>
              <a:rPr lang="en-US" sz="3200" kern="0" dirty="0">
                <a:solidFill>
                  <a:prstClr val="white"/>
                </a:solidFill>
                <a:latin typeface="Tahoma"/>
                <a:ea typeface="MS PGothic" pitchFamily="34" charset="-128"/>
              </a:rPr>
              <a:t>.</a:t>
            </a:r>
            <a:r>
              <a:rPr lang="en-US" sz="3200" b="1" i="1" kern="0" dirty="0">
                <a:solidFill>
                  <a:prstClr val="white"/>
                </a:solidFill>
                <a:latin typeface="Tahoma"/>
                <a:ea typeface="MS PGothic" pitchFamily="34" charset="-128"/>
                <a:hlinkClick r:id="rId3"/>
              </a:rPr>
              <a:t> </a:t>
            </a:r>
            <a:r>
              <a:rPr lang="fr-FR" sz="3200" dirty="0">
                <a:latin typeface="Arial Narrow" panose="020B0606020202030204" pitchFamily="34" charset="0"/>
              </a:rPr>
              <a:t>La durabilité est la capacité de  continuer un comportement bien déterminé de façon indéfinie.</a:t>
            </a:r>
            <a:br>
              <a:rPr lang="fr-FR" sz="3200" dirty="0">
                <a:latin typeface="Arial Narrow" panose="020B0606020202030204" pitchFamily="34" charset="0"/>
              </a:rPr>
            </a:br>
            <a:r>
              <a:rPr lang="fr-FR" sz="3200" dirty="0">
                <a:latin typeface="Arial Narrow" panose="020B0606020202030204" pitchFamily="34" charset="0"/>
              </a:rPr>
              <a:t>1. Pour les ressources renouvelables, le taux de  </a:t>
            </a:r>
            <a:r>
              <a:rPr lang="fr-FR" sz="3200" b="1" dirty="0">
                <a:solidFill>
                  <a:srgbClr val="FF0000"/>
                </a:solidFill>
                <a:latin typeface="Arial Narrow" panose="020B0606020202030204" pitchFamily="34" charset="0"/>
              </a:rPr>
              <a:t>prélèvement</a:t>
            </a:r>
            <a:r>
              <a:rPr lang="fr-FR" sz="3200" dirty="0">
                <a:latin typeface="Arial Narrow" panose="020B0606020202030204" pitchFamily="34" charset="0"/>
              </a:rPr>
              <a:t> ne doit pas dépasser le taux de </a:t>
            </a:r>
            <a:r>
              <a:rPr lang="fr-FR" sz="3200" b="1" dirty="0">
                <a:solidFill>
                  <a:srgbClr val="FF0000"/>
                </a:solidFill>
                <a:latin typeface="Arial Narrow" panose="020B0606020202030204" pitchFamily="34" charset="0"/>
              </a:rPr>
              <a:t>régénération</a:t>
            </a:r>
            <a:r>
              <a:rPr lang="fr-FR" sz="3200" dirty="0">
                <a:latin typeface="Arial Narrow" panose="020B0606020202030204" pitchFamily="34" charset="0"/>
              </a:rPr>
              <a:t> (rendement durable);</a:t>
            </a:r>
            <a:br>
              <a:rPr lang="fr-FR" sz="3200" dirty="0">
                <a:latin typeface="Arial Narrow" panose="020B0606020202030204" pitchFamily="34" charset="0"/>
              </a:rPr>
            </a:br>
            <a:r>
              <a:rPr lang="fr-FR" sz="3200" dirty="0">
                <a:latin typeface="Arial Narrow" panose="020B0606020202030204" pitchFamily="34" charset="0"/>
              </a:rPr>
              <a:t>2. Pour les ressources non renouvelables, l'épuisement des ressources non renouvelables devrait exiger </a:t>
            </a:r>
            <a:r>
              <a:rPr lang="fr-FR" sz="3200" b="1" dirty="0">
                <a:solidFill>
                  <a:srgbClr val="FF0000"/>
                </a:solidFill>
                <a:latin typeface="Arial Narrow" panose="020B0606020202030204" pitchFamily="34" charset="0"/>
              </a:rPr>
              <a:t>un développement comparable de substituts renouvelables pour cette ressource </a:t>
            </a:r>
          </a:p>
          <a:p>
            <a:pPr lvl="0" eaLnBrk="0" fontAlgn="base" hangingPunct="0">
              <a:spcBef>
                <a:spcPct val="20000"/>
              </a:spcBef>
              <a:spcAft>
                <a:spcPct val="0"/>
              </a:spcAft>
              <a:buClr>
                <a:srgbClr val="0000FF"/>
              </a:buClr>
              <a:buSzPct val="65000"/>
              <a:defRPr/>
            </a:pPr>
            <a:r>
              <a:rPr lang="fr-FR" sz="3200" dirty="0">
                <a:latin typeface="Arial Narrow" panose="020B0606020202030204" pitchFamily="34" charset="0"/>
              </a:rPr>
              <a:t>3. Pour la pollution, les taux de </a:t>
            </a:r>
            <a:r>
              <a:rPr lang="fr-FR" sz="3200" b="1" dirty="0">
                <a:solidFill>
                  <a:srgbClr val="FF0000"/>
                </a:solidFill>
                <a:latin typeface="Arial Narrow" panose="020B0606020202030204" pitchFamily="34" charset="0"/>
              </a:rPr>
              <a:t>production de déchets </a:t>
            </a:r>
            <a:r>
              <a:rPr lang="fr-FR" sz="3200" dirty="0">
                <a:latin typeface="Arial Narrow" panose="020B0606020202030204" pitchFamily="34" charset="0"/>
              </a:rPr>
              <a:t>provenant des projets ne doivent pas dépasser </a:t>
            </a:r>
            <a:r>
              <a:rPr lang="fr-FR" sz="3200" b="1" dirty="0">
                <a:solidFill>
                  <a:srgbClr val="FF0000"/>
                </a:solidFill>
                <a:latin typeface="Arial Narrow" panose="020B0606020202030204" pitchFamily="34" charset="0"/>
              </a:rPr>
              <a:t>la capacité d'assimilation </a:t>
            </a:r>
            <a:r>
              <a:rPr lang="fr-FR" sz="3200" dirty="0">
                <a:latin typeface="Arial Narrow" panose="020B0606020202030204" pitchFamily="34" charset="0"/>
              </a:rPr>
              <a:t>de l'environnement (élimination durable des déchets); et (Herman Daly, 1990)</a:t>
            </a:r>
            <a:r>
              <a:rPr lang="en-US" sz="3200" kern="0" dirty="0">
                <a:solidFill>
                  <a:schemeClr val="tx2"/>
                </a:solidFill>
                <a:latin typeface="Arial Narrow" panose="020B0606020202030204" pitchFamily="34" charset="0"/>
                <a:ea typeface="MS PGothic" pitchFamily="34" charset="-128"/>
              </a:rPr>
              <a:t>.</a:t>
            </a:r>
            <a:endParaRPr lang="en-US" sz="3200" b="1" kern="0" dirty="0">
              <a:solidFill>
                <a:schemeClr val="tx2"/>
              </a:solidFill>
              <a:effectLst>
                <a:outerShdw blurRad="38100" dist="38100" dir="2700000" algn="tl">
                  <a:srgbClr val="000000"/>
                </a:outerShdw>
              </a:effectLst>
              <a:latin typeface="Arial Narrow" panose="020B0606020202030204" pitchFamily="34" charset="0"/>
              <a:ea typeface="ＭＳ Ｐゴシック" pitchFamily="34" charset="-128"/>
            </a:endParaRPr>
          </a:p>
        </p:txBody>
      </p:sp>
    </p:spTree>
    <p:extLst>
      <p:ext uri="{BB962C8B-B14F-4D97-AF65-F5344CB8AC3E}">
        <p14:creationId xmlns:p14="http://schemas.microsoft.com/office/powerpoint/2010/main" val="126685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ctrTitle"/>
          </p:nvPr>
        </p:nvSpPr>
        <p:spPr>
          <a:xfrm>
            <a:off x="5667376" y="1071564"/>
            <a:ext cx="4602163" cy="2071687"/>
          </a:xfrm>
        </p:spPr>
        <p:txBody>
          <a:bodyPr/>
          <a:lstStyle/>
          <a:p>
            <a:r>
              <a:rPr lang="fr-FR" altLang="en-US" sz="2800"/>
              <a:t>Un important résultat de l`économie environnementale: la règle d`Hartwick</a:t>
            </a:r>
          </a:p>
        </p:txBody>
      </p:sp>
      <p:sp>
        <p:nvSpPr>
          <p:cNvPr id="21507" name="Subtitle 2"/>
          <p:cNvSpPr>
            <a:spLocks noGrp="1"/>
          </p:cNvSpPr>
          <p:nvPr>
            <p:ph type="subTitle" idx="1"/>
          </p:nvPr>
        </p:nvSpPr>
        <p:spPr>
          <a:xfrm>
            <a:off x="1809751" y="3643314"/>
            <a:ext cx="8609013" cy="2954337"/>
          </a:xfrm>
        </p:spPr>
        <p:txBody>
          <a:bodyPr/>
          <a:lstStyle/>
          <a:p>
            <a:pPr algn="l"/>
            <a:r>
              <a:rPr lang="fr-FR" altLang="en-US" dirty="0"/>
              <a:t>Supposons l`existence d`une fonction de production Y = f(K,R) ou K est le capital reproductible et R est la ressource non renouvelable. La règle d`</a:t>
            </a:r>
            <a:r>
              <a:rPr lang="fr-FR" altLang="en-US" dirty="0" err="1"/>
              <a:t>Hartwick</a:t>
            </a:r>
            <a:r>
              <a:rPr lang="fr-FR" altLang="en-US" dirty="0"/>
              <a:t> dit que la rente pour l`extraction de la ressource non renouvelable doit être investie dans le capital reproductible. </a:t>
            </a:r>
            <a:r>
              <a:rPr lang="fr-FR" altLang="en-US" b="1" dirty="0"/>
              <a:t>La conséquence de  la règle d`</a:t>
            </a:r>
            <a:r>
              <a:rPr lang="fr-FR" altLang="en-US" b="1" dirty="0" err="1"/>
              <a:t>Hartwick</a:t>
            </a:r>
            <a:r>
              <a:rPr lang="fr-FR" altLang="en-US" b="1" dirty="0"/>
              <a:t> est que le stock de reproductible capital et de la ressource non renouvelable doit être constante pendant les futures périodes.  </a:t>
            </a:r>
          </a:p>
        </p:txBody>
      </p:sp>
    </p:spTree>
    <p:extLst>
      <p:ext uri="{BB962C8B-B14F-4D97-AF65-F5344CB8AC3E}">
        <p14:creationId xmlns:p14="http://schemas.microsoft.com/office/powerpoint/2010/main" val="279795284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3693"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39409" y="-60811"/>
            <a:ext cx="11998329" cy="12640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S PGothic" pitchFamily="34" charset="-128"/>
                <a:cs typeface="ＭＳ Ｐゴシック" pitchFamily="-65"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a:lstStyle>
          <a:p>
            <a:pPr lvl="0" algn="l" eaLnBrk="1" fontAlgn="auto" hangingPunct="1">
              <a:spcBef>
                <a:spcPts val="0"/>
              </a:spcBef>
              <a:spcAft>
                <a:spcPts val="0"/>
              </a:spcAft>
              <a:defRPr/>
            </a:pPr>
            <a:r>
              <a:rPr lang="en-US" sz="3200" kern="0" dirty="0">
                <a:solidFill>
                  <a:srgbClr val="006600"/>
                </a:solidFill>
                <a:effectLst/>
                <a:latin typeface="Arial Rounded MT Bold" pitchFamily="34" charset="0"/>
                <a:ea typeface="ＭＳ Ｐゴシック" pitchFamily="34" charset="-128"/>
              </a:rPr>
              <a:t>                                              </a:t>
            </a:r>
            <a:r>
              <a:rPr lang="en-US" sz="3200" kern="0" dirty="0" err="1">
                <a:solidFill>
                  <a:srgbClr val="006600"/>
                </a:solidFill>
                <a:effectLst/>
                <a:latin typeface="Arial Rounded MT Bold" pitchFamily="34" charset="0"/>
                <a:ea typeface="ＭＳ Ｐゴシック" pitchFamily="34" charset="-128"/>
              </a:rPr>
              <a:t>Durabilit</a:t>
            </a:r>
            <a:r>
              <a:rPr lang="fr-FR" sz="3200" dirty="0">
                <a:solidFill>
                  <a:prstClr val="black"/>
                </a:solidFill>
                <a:effectLst/>
                <a:latin typeface="Arial Narrow" panose="020B0606020202030204" pitchFamily="34" charset="0"/>
              </a:rPr>
              <a:t>é</a:t>
            </a:r>
            <a:endParaRPr lang="en-US" sz="3200" kern="0" dirty="0">
              <a:solidFill>
                <a:prstClr val="black"/>
              </a:solidFill>
              <a:effectLst/>
              <a:latin typeface="Arial Rounded MT Bold" pitchFamily="34" charset="0"/>
              <a:ea typeface="ＭＳ Ｐゴシック" pitchFamily="34" charset="-128"/>
            </a:endParaRPr>
          </a:p>
        </p:txBody>
      </p:sp>
      <p:sp>
        <p:nvSpPr>
          <p:cNvPr id="2" name="Rectangle 1"/>
          <p:cNvSpPr/>
          <p:nvPr/>
        </p:nvSpPr>
        <p:spPr>
          <a:xfrm>
            <a:off x="228844" y="1663797"/>
            <a:ext cx="11730077" cy="3637919"/>
          </a:xfrm>
          <a:prstGeom prst="rect">
            <a:avLst/>
          </a:prstGeom>
        </p:spPr>
        <p:txBody>
          <a:bodyPr wrap="square">
            <a:spAutoFit/>
          </a:bodyPr>
          <a:lstStyle/>
          <a:p>
            <a:r>
              <a:rPr lang="en-US" sz="3200" kern="0" dirty="0">
                <a:solidFill>
                  <a:prstClr val="white"/>
                </a:solidFill>
                <a:latin typeface="Tahoma"/>
                <a:ea typeface="MS PGothic" pitchFamily="34" charset="-128"/>
              </a:rPr>
              <a:t>.</a:t>
            </a:r>
            <a:r>
              <a:rPr lang="en-US" sz="3200" b="1" i="1" kern="0" dirty="0">
                <a:solidFill>
                  <a:prstClr val="white"/>
                </a:solidFill>
                <a:latin typeface="Tahoma"/>
                <a:ea typeface="MS PGothic" pitchFamily="34" charset="-128"/>
                <a:hlinkClick r:id="rId3"/>
              </a:rPr>
              <a:t> </a:t>
            </a:r>
            <a:r>
              <a:rPr lang="fr-FR" sz="3200" dirty="0"/>
              <a:t>Si l’acte de </a:t>
            </a:r>
            <a:r>
              <a:rPr lang="fr-FR" sz="3200" dirty="0" err="1"/>
              <a:t>dev</a:t>
            </a:r>
            <a:r>
              <a:rPr lang="fr-FR" sz="3200" dirty="0"/>
              <a:t> économique et social  ne peut pas être poursuivi indéfiniment, alors il ils n’est pas durable. </a:t>
            </a:r>
          </a:p>
          <a:p>
            <a:pPr marL="342900" lvl="0" indent="-342900" eaLnBrk="0" fontAlgn="base" hangingPunct="0">
              <a:spcBef>
                <a:spcPct val="20000"/>
              </a:spcBef>
              <a:spcAft>
                <a:spcPct val="0"/>
              </a:spcAft>
              <a:buClr>
                <a:srgbClr val="0000FF"/>
              </a:buClr>
              <a:buSzPct val="65000"/>
              <a:buFont typeface="Wingdings" pitchFamily="2" charset="2"/>
              <a:buChar char="n"/>
              <a:defRPr/>
            </a:pPr>
            <a:br>
              <a:rPr lang="fr-FR" sz="3200" dirty="0">
                <a:latin typeface="Arial Narrow" panose="020B0606020202030204" pitchFamily="34" charset="0"/>
              </a:rPr>
            </a:br>
            <a:r>
              <a:rPr lang="fr-FR" sz="3200" dirty="0">
                <a:solidFill>
                  <a:prstClr val="black"/>
                </a:solidFill>
              </a:rPr>
              <a:t>durabilité =un modèle de gestion des  ressources naturelles   dans lequel les exigences placées sur </a:t>
            </a:r>
            <a:r>
              <a:rPr lang="fr-FR" sz="3200" dirty="0" err="1">
                <a:solidFill>
                  <a:prstClr val="black"/>
                </a:solidFill>
              </a:rPr>
              <a:t>Envir</a:t>
            </a:r>
            <a:r>
              <a:rPr lang="fr-FR" sz="3200" dirty="0">
                <a:solidFill>
                  <a:prstClr val="black"/>
                </a:solidFill>
              </a:rPr>
              <a:t> peuvent être atteintes sans réduire sa capacité à permettre à TOUS  de bien vivre, MAINTENANT et dans l'AVENIR.</a:t>
            </a:r>
            <a:endParaRPr lang="en-US" sz="3200" b="1" kern="0" dirty="0">
              <a:solidFill>
                <a:srgbClr val="44546A"/>
              </a:solidFill>
              <a:effectLst>
                <a:outerShdw blurRad="38100" dist="38100" dir="2700000" algn="tl">
                  <a:srgbClr val="000000"/>
                </a:outerShdw>
              </a:effectLst>
              <a:latin typeface="Tahoma"/>
              <a:ea typeface="ＭＳ Ｐゴシック" pitchFamily="34" charset="-128"/>
            </a:endParaRPr>
          </a:p>
        </p:txBody>
      </p:sp>
    </p:spTree>
    <p:extLst>
      <p:ext uri="{BB962C8B-B14F-4D97-AF65-F5344CB8AC3E}">
        <p14:creationId xmlns:p14="http://schemas.microsoft.com/office/powerpoint/2010/main" val="2920932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1026"/>
          <p:cNvSpPr>
            <a:spLocks noGrp="1" noChangeArrowheads="1"/>
          </p:cNvSpPr>
          <p:nvPr>
            <p:ph type="title" idx="4294967295"/>
          </p:nvPr>
        </p:nvSpPr>
        <p:spPr>
          <a:xfrm>
            <a:off x="1992313" y="260351"/>
            <a:ext cx="8229600" cy="765175"/>
          </a:xfrm>
        </p:spPr>
        <p:txBody>
          <a:bodyPr>
            <a:normAutofit fontScale="90000"/>
          </a:bodyPr>
          <a:lstStyle/>
          <a:p>
            <a:pPr marL="342900" indent="-342900">
              <a:spcBef>
                <a:spcPct val="20000"/>
              </a:spcBef>
            </a:pPr>
            <a:br>
              <a:rPr lang="en-US" sz="2400" dirty="0"/>
            </a:br>
            <a:r>
              <a:rPr lang="en-US" sz="2400" dirty="0">
                <a:solidFill>
                  <a:srgbClr val="212121"/>
                </a:solidFill>
                <a:latin typeface="Roboto"/>
              </a:rPr>
              <a:t>QUE SIGNIFIE DURABILITÉ ENVIRONNEMENTALE?</a:t>
            </a:r>
            <a:br>
              <a:rPr lang="en-US" altLang="en-US" sz="2400" dirty="0">
                <a:solidFill>
                  <a:srgbClr val="000000"/>
                </a:solidFill>
                <a:cs typeface="Times New Roman" pitchFamily="18" charset="0"/>
              </a:rPr>
            </a:br>
            <a:endParaRPr lang="en-US" altLang="en-US" sz="2400" b="1" i="1" dirty="0"/>
          </a:p>
        </p:txBody>
      </p:sp>
      <p:sp>
        <p:nvSpPr>
          <p:cNvPr id="3075" name="Rectangle 1027"/>
          <p:cNvSpPr>
            <a:spLocks noGrp="1" noChangeArrowheads="1"/>
          </p:cNvSpPr>
          <p:nvPr>
            <p:ph type="body" idx="4294967295"/>
          </p:nvPr>
        </p:nvSpPr>
        <p:spPr>
          <a:xfrm>
            <a:off x="292100" y="774700"/>
            <a:ext cx="11734800" cy="6083301"/>
          </a:xfrm>
        </p:spPr>
        <p:txBody>
          <a:bodyPr/>
          <a:lstStyle/>
          <a:p>
            <a:pPr>
              <a:defRPr/>
            </a:pPr>
            <a:endParaRPr lang="fr-FR" sz="2400" dirty="0">
              <a:solidFill>
                <a:srgbClr val="000000"/>
              </a:solidFill>
              <a:latin typeface="Arial Narrow" panose="020B0606020202030204" pitchFamily="34" charset="0"/>
              <a:ea typeface="Times New Roman"/>
            </a:endParaRPr>
          </a:p>
          <a:p>
            <a:pPr>
              <a:defRPr/>
            </a:pPr>
            <a:r>
              <a:rPr lang="fr-FR" sz="2400" dirty="0">
                <a:solidFill>
                  <a:srgbClr val="000000"/>
                </a:solidFill>
                <a:latin typeface="Arial Narrow" panose="020B0606020202030204" pitchFamily="34" charset="0"/>
                <a:ea typeface="Times New Roman"/>
              </a:rPr>
              <a:t>Un contexte de développement dans lequel les exigences imposées à l’environ peuvent être satisfaites sans réduire sa capacité à permettre à </a:t>
            </a:r>
            <a:r>
              <a:rPr lang="fr-FR" sz="2400" b="1" dirty="0">
                <a:solidFill>
                  <a:srgbClr val="002060"/>
                </a:solidFill>
                <a:latin typeface="Arial Narrow" panose="020B0606020202030204" pitchFamily="34" charset="0"/>
                <a:ea typeface="Times New Roman"/>
              </a:rPr>
              <a:t>TOUS </a:t>
            </a:r>
            <a:r>
              <a:rPr lang="fr-FR" sz="2400" dirty="0">
                <a:solidFill>
                  <a:srgbClr val="000000"/>
                </a:solidFill>
                <a:latin typeface="Arial Narrow" panose="020B0606020202030204" pitchFamily="34" charset="0"/>
                <a:ea typeface="Times New Roman"/>
              </a:rPr>
              <a:t>les gens de bien vivre, </a:t>
            </a:r>
            <a:r>
              <a:rPr lang="fr-FR" sz="2400" b="1" dirty="0">
                <a:solidFill>
                  <a:srgbClr val="000000"/>
                </a:solidFill>
                <a:latin typeface="Arial Narrow" panose="020B0606020202030204" pitchFamily="34" charset="0"/>
                <a:ea typeface="Times New Roman"/>
              </a:rPr>
              <a:t>MAINTENANT</a:t>
            </a:r>
            <a:r>
              <a:rPr lang="fr-FR" sz="2400" dirty="0">
                <a:solidFill>
                  <a:srgbClr val="000000"/>
                </a:solidFill>
                <a:latin typeface="Arial Narrow" panose="020B0606020202030204" pitchFamily="34" charset="0"/>
                <a:ea typeface="Times New Roman"/>
              </a:rPr>
              <a:t> et à l’avenir.</a:t>
            </a:r>
          </a:p>
          <a:p>
            <a:pPr>
              <a:defRPr/>
            </a:pPr>
            <a:r>
              <a:rPr lang="fr-FR" sz="2400" dirty="0">
                <a:solidFill>
                  <a:srgbClr val="000000"/>
                </a:solidFill>
                <a:latin typeface="Arial Narrow" panose="020B0606020202030204" pitchFamily="34" charset="0"/>
                <a:ea typeface="Times New Roman"/>
              </a:rPr>
              <a:t>La raison en est que la non durabilité des E</a:t>
            </a:r>
            <a:r>
              <a:rPr lang="en-US" sz="2400" dirty="0">
                <a:solidFill>
                  <a:srgbClr val="000000"/>
                </a:solidFill>
                <a:latin typeface="Arial Narrow" panose="020B0606020202030204" pitchFamily="34" charset="0"/>
                <a:ea typeface="Times New Roman"/>
              </a:rPr>
              <a:t>&amp;</a:t>
            </a:r>
            <a:r>
              <a:rPr lang="fr-FR" sz="2400" dirty="0">
                <a:solidFill>
                  <a:srgbClr val="000000"/>
                </a:solidFill>
                <a:latin typeface="Arial Narrow" panose="020B0606020202030204" pitchFamily="34" charset="0"/>
                <a:ea typeface="Times New Roman"/>
              </a:rPr>
              <a:t>NR réduit les avantages économiques et sociaux générés.</a:t>
            </a:r>
          </a:p>
          <a:p>
            <a:pPr>
              <a:defRPr/>
            </a:pPr>
            <a:r>
              <a:rPr lang="fr-FR" sz="2400" dirty="0">
                <a:solidFill>
                  <a:srgbClr val="000000"/>
                </a:solidFill>
                <a:latin typeface="Arial Narrow" panose="020B0606020202030204" pitchFamily="34" charset="0"/>
                <a:ea typeface="Times New Roman"/>
              </a:rPr>
              <a:t>Par exemple, l'érosion des sols réduit la productivité agricole. Cela réduit les revenus ruraux et rend plus difficile la sécurité alimentaire et la réduction de la pauvreté.</a:t>
            </a:r>
          </a:p>
          <a:p>
            <a:pPr>
              <a:defRPr/>
            </a:pPr>
            <a:r>
              <a:rPr lang="fr-FR" sz="2400" dirty="0">
                <a:solidFill>
                  <a:srgbClr val="000000"/>
                </a:solidFill>
                <a:latin typeface="Arial Narrow" panose="020B0606020202030204" pitchFamily="34" charset="0"/>
                <a:ea typeface="Times New Roman"/>
              </a:rPr>
              <a:t>En d'autres termes, l'utilisation non durable des ressources naturelles est un problème de développement</a:t>
            </a:r>
          </a:p>
          <a:p>
            <a:pPr>
              <a:defRPr/>
            </a:pPr>
            <a:r>
              <a:rPr lang="fr-FR" sz="2400" b="1" dirty="0">
                <a:solidFill>
                  <a:srgbClr val="002060"/>
                </a:solidFill>
                <a:latin typeface="Arial Narrow" panose="020B0606020202030204" pitchFamily="34" charset="0"/>
                <a:ea typeface="Times New Roman"/>
              </a:rPr>
              <a:t>Les principaux décideurs en matière de planification du développement qui établissent des priorités politiques et budgétaires ne reconnaissent pas suffisamment la valeur économique et les avantages en termes de développement de l’utilisation durable des ENR. Ou alors, leur capacité à concevoir et à mettre en œuvre des politiques et des plans ENR durables et favorables aux pauvres est insuffisante.</a:t>
            </a:r>
            <a:endParaRPr lang="en-US" sz="2000" b="1" dirty="0">
              <a:solidFill>
                <a:srgbClr val="002060"/>
              </a:solidFill>
              <a:ea typeface="Times New Roman"/>
            </a:endParaRPr>
          </a:p>
          <a:p>
            <a:pPr eaLnBrk="1" hangingPunct="1">
              <a:lnSpc>
                <a:spcPct val="90000"/>
              </a:lnSpc>
              <a:buFont typeface="Arial" charset="0"/>
              <a:buChar char="•"/>
              <a:defRPr/>
            </a:pPr>
            <a:endParaRPr lang="en-US" sz="2000" dirty="0">
              <a:solidFill>
                <a:srgbClr val="FF0000"/>
              </a:solidFill>
              <a:ea typeface="Times New Roman"/>
            </a:endParaRPr>
          </a:p>
        </p:txBody>
      </p:sp>
    </p:spTree>
    <p:extLst>
      <p:ext uri="{BB962C8B-B14F-4D97-AF65-F5344CB8AC3E}">
        <p14:creationId xmlns:p14="http://schemas.microsoft.com/office/powerpoint/2010/main" val="4037171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3693"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228864" y="73609"/>
            <a:ext cx="11998329" cy="10193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S PGothic" pitchFamily="34" charset="-128"/>
                <a:cs typeface="ＭＳ Ｐゴシック" pitchFamily="-65"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a:lstStyle>
          <a:p>
            <a:pPr>
              <a:defRPr/>
            </a:pPr>
            <a:endParaRPr kumimoji="1" lang="en-US" altLang="ja-JP" sz="2700" b="1" kern="0" dirty="0">
              <a:effectLst/>
              <a:latin typeface="Tahoma"/>
              <a:cs typeface="Tahoma" pitchFamily="34" charset="0"/>
            </a:endParaRPr>
          </a:p>
          <a:p>
            <a:pPr lvl="0" algn="l" eaLnBrk="1" fontAlgn="auto" hangingPunct="1">
              <a:spcBef>
                <a:spcPts val="0"/>
              </a:spcBef>
              <a:spcAft>
                <a:spcPts val="0"/>
              </a:spcAft>
              <a:defRPr/>
            </a:pPr>
            <a:r>
              <a:rPr lang="en-US" sz="3200" kern="0" dirty="0">
                <a:solidFill>
                  <a:srgbClr val="006600"/>
                </a:solidFill>
                <a:effectLst/>
                <a:latin typeface="Arial Rounded MT Bold" pitchFamily="34" charset="0"/>
                <a:ea typeface="ＭＳ Ｐゴシック" pitchFamily="34" charset="-128"/>
                <a:cs typeface="+mn-cs"/>
              </a:rPr>
              <a:t>                           </a:t>
            </a:r>
            <a:r>
              <a:rPr lang="en-US" sz="3200" kern="0" dirty="0" err="1">
                <a:solidFill>
                  <a:srgbClr val="006600"/>
                </a:solidFill>
                <a:effectLst/>
                <a:latin typeface="Arial Rounded MT Bold" pitchFamily="34" charset="0"/>
                <a:ea typeface="ＭＳ Ｐゴシック" pitchFamily="34" charset="-128"/>
                <a:cs typeface="+mn-cs"/>
              </a:rPr>
              <a:t>Durabilit</a:t>
            </a:r>
            <a:r>
              <a:rPr lang="fr-FR" sz="3200" dirty="0">
                <a:solidFill>
                  <a:prstClr val="black"/>
                </a:solidFill>
                <a:effectLst/>
                <a:latin typeface="Arial Narrow" panose="020B0606020202030204" pitchFamily="34" charset="0"/>
                <a:ea typeface="+mn-ea"/>
                <a:cs typeface="+mn-cs"/>
              </a:rPr>
              <a:t>é</a:t>
            </a:r>
            <a:endParaRPr lang="en-US" sz="3200" kern="0" dirty="0">
              <a:solidFill>
                <a:prstClr val="black"/>
              </a:solidFill>
              <a:effectLst/>
              <a:latin typeface="Arial Rounded MT Bold" pitchFamily="34" charset="0"/>
              <a:ea typeface="ＭＳ Ｐゴシック" pitchFamily="34" charset="-128"/>
              <a:cs typeface="+mn-cs"/>
            </a:endParaRPr>
          </a:p>
          <a:p>
            <a:pPr>
              <a:defRPr/>
            </a:pPr>
            <a:br>
              <a:rPr lang="en-US" sz="3200" kern="0" dirty="0">
                <a:latin typeface="Arial Rounded MT Bold" pitchFamily="34" charset="0"/>
                <a:ea typeface="ＭＳ Ｐゴシック" pitchFamily="34" charset="-128"/>
              </a:rPr>
            </a:br>
            <a:endParaRPr lang="en-US" sz="3200" kern="0" dirty="0">
              <a:latin typeface="Arial Rounded MT Bold" pitchFamily="34" charset="0"/>
              <a:ea typeface="ＭＳ Ｐゴシック" pitchFamily="34" charset="-128"/>
            </a:endParaRPr>
          </a:p>
        </p:txBody>
      </p:sp>
      <p:sp>
        <p:nvSpPr>
          <p:cNvPr id="2" name="Rectangle 1"/>
          <p:cNvSpPr/>
          <p:nvPr/>
        </p:nvSpPr>
        <p:spPr>
          <a:xfrm>
            <a:off x="228841" y="1663797"/>
            <a:ext cx="11306907" cy="523220"/>
          </a:xfrm>
          <a:prstGeom prst="rect">
            <a:avLst/>
          </a:prstGeom>
        </p:spPr>
        <p:txBody>
          <a:bodyPr wrap="square">
            <a:spAutoFit/>
          </a:bodyPr>
          <a:lstStyle/>
          <a:p>
            <a:pPr eaLnBrk="0" fontAlgn="base" hangingPunct="0">
              <a:spcBef>
                <a:spcPct val="20000"/>
              </a:spcBef>
              <a:spcAft>
                <a:spcPct val="0"/>
              </a:spcAft>
              <a:buClr>
                <a:srgbClr val="0000FF"/>
              </a:buClr>
              <a:buSzPct val="65000"/>
              <a:defRPr/>
            </a:pPr>
            <a:r>
              <a:rPr lang="en-US" sz="2800" kern="0" dirty="0">
                <a:solidFill>
                  <a:prstClr val="white"/>
                </a:solidFill>
                <a:latin typeface="Tahoma"/>
                <a:ea typeface="MS PGothic" pitchFamily="34" charset="-128"/>
              </a:rPr>
              <a:t>.</a:t>
            </a:r>
            <a:r>
              <a:rPr lang="en-US" sz="2800" b="1" i="1" kern="0" dirty="0">
                <a:solidFill>
                  <a:prstClr val="white"/>
                </a:solidFill>
                <a:latin typeface="Tahoma"/>
                <a:ea typeface="MS PGothic" pitchFamily="34" charset="-128"/>
                <a:hlinkClick r:id="rId3"/>
              </a:rPr>
              <a:t> </a:t>
            </a:r>
            <a:endParaRPr lang="en-US" sz="5100" b="1" kern="0" dirty="0">
              <a:solidFill>
                <a:srgbClr val="44546A"/>
              </a:solidFill>
              <a:effectLst>
                <a:outerShdw blurRad="38100" dist="38100" dir="2700000" algn="tl">
                  <a:srgbClr val="000000"/>
                </a:outerShdw>
              </a:effectLst>
              <a:latin typeface="Tahoma"/>
              <a:ea typeface="ＭＳ Ｐゴシック" pitchFamily="34" charset="-128"/>
            </a:endParaRPr>
          </a:p>
        </p:txBody>
      </p:sp>
      <p:sp>
        <p:nvSpPr>
          <p:cNvPr id="6" name="Content Placeholder 2"/>
          <p:cNvSpPr txBox="1">
            <a:spLocks/>
          </p:cNvSpPr>
          <p:nvPr/>
        </p:nvSpPr>
        <p:spPr bwMode="auto">
          <a:xfrm>
            <a:off x="228843" y="1052521"/>
            <a:ext cx="11992708" cy="58054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S PGothic" pitchFamily="34" charset="-128"/>
                <a:cs typeface="ＭＳ Ｐゴシック" pitchFamily="-65" charset="-128"/>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ea typeface="MS PGothic" pitchFamily="34" charset="-128"/>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ea typeface="MS PGothic" pitchFamily="34" charset="-128"/>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5pPr>
            <a:lvl6pPr marL="25146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6pPr>
            <a:lvl7pPr marL="29718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7pPr>
            <a:lvl8pPr marL="34290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8pPr>
            <a:lvl9pPr marL="38862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9pPr>
          </a:lstStyle>
          <a:p>
            <a:pPr marL="0" lvl="0" indent="0">
              <a:buClr>
                <a:srgbClr val="0000FF"/>
              </a:buClr>
              <a:buNone/>
              <a:defRPr/>
            </a:pPr>
            <a:r>
              <a:rPr lang="fr-FR" sz="3600" dirty="0"/>
              <a:t>Les trois piliers de la durabilité –Economie-</a:t>
            </a:r>
            <a:r>
              <a:rPr lang="fr-FR" sz="3600" dirty="0" err="1"/>
              <a:t>Environment</a:t>
            </a:r>
            <a:r>
              <a:rPr lang="fr-FR" sz="3600" dirty="0"/>
              <a:t>-Social.</a:t>
            </a:r>
            <a:br>
              <a:rPr lang="fr-FR" sz="3600" dirty="0"/>
            </a:br>
            <a:br>
              <a:rPr lang="fr-FR" sz="3600" dirty="0"/>
            </a:br>
            <a:r>
              <a:rPr lang="fr-FR" sz="3600" dirty="0"/>
              <a:t>Le principe des trois piliers de la durabilité dit que pour que le problème de durabilité complet soit résolu, les trois piliers de la durabilité doivent être durables.</a:t>
            </a:r>
            <a:br>
              <a:rPr lang="fr-FR" sz="3600" dirty="0"/>
            </a:br>
            <a:br>
              <a:rPr lang="fr-FR" sz="3600" dirty="0"/>
            </a:br>
            <a:r>
              <a:rPr lang="fr-FR" sz="3600" dirty="0"/>
              <a:t>La durabilité environnementale joue un rôle clé car les autres piliers ne peuvent pas être renforcés sans celui de l'</a:t>
            </a:r>
            <a:r>
              <a:rPr lang="fr-FR" sz="3600" dirty="0" err="1"/>
              <a:t>Env</a:t>
            </a:r>
            <a:r>
              <a:rPr lang="fr-FR" sz="3600" dirty="0"/>
              <a:t> parce qu'ils dépendent du plus grand système qui les font vivre, celui de l'environnement.</a:t>
            </a:r>
            <a:endParaRPr kumimoji="0" lang="en-US" sz="3600" i="0" u="none" strike="noStrike" kern="0" cap="none" spc="0" normalizeH="0" baseline="0" noProof="0" dirty="0">
              <a:ln>
                <a:noFill/>
              </a:ln>
              <a:solidFill>
                <a:schemeClr val="tx2"/>
              </a:solidFill>
              <a:effectLst/>
              <a:uLnTx/>
              <a:uFillTx/>
            </a:endParaRPr>
          </a:p>
        </p:txBody>
      </p:sp>
    </p:spTree>
    <p:extLst>
      <p:ext uri="{BB962C8B-B14F-4D97-AF65-F5344CB8AC3E}">
        <p14:creationId xmlns:p14="http://schemas.microsoft.com/office/powerpoint/2010/main" val="2347119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532" y="-219696"/>
            <a:ext cx="11576936" cy="1368382"/>
          </a:xfrm>
        </p:spPr>
        <p:txBody>
          <a:bodyPr>
            <a:normAutofit/>
          </a:bodyPr>
          <a:lstStyle/>
          <a:p>
            <a:pPr algn="ctr"/>
            <a:r>
              <a:rPr lang="en-US" sz="4000" b="1" dirty="0">
                <a:solidFill>
                  <a:srgbClr val="002060"/>
                </a:solidFill>
                <a:latin typeface="+mn-lt"/>
              </a:rPr>
              <a:t>Future</a:t>
            </a:r>
            <a:r>
              <a:rPr lang="en-US" b="1" dirty="0">
                <a:solidFill>
                  <a:schemeClr val="tx2"/>
                </a:solidFill>
              </a:rPr>
              <a:t> </a:t>
            </a:r>
            <a:r>
              <a:rPr lang="en-US" sz="4000" b="1" dirty="0" err="1">
                <a:solidFill>
                  <a:srgbClr val="002060"/>
                </a:solidFill>
                <a:latin typeface="+mn-lt"/>
              </a:rPr>
              <a:t>globale</a:t>
            </a:r>
            <a:r>
              <a:rPr lang="en-US" sz="4000" b="1" dirty="0">
                <a:solidFill>
                  <a:srgbClr val="002060"/>
                </a:solidFill>
                <a:latin typeface="+mn-lt"/>
              </a:rPr>
              <a:t> de la</a:t>
            </a:r>
            <a:r>
              <a:rPr lang="en-US" b="1" dirty="0">
                <a:solidFill>
                  <a:schemeClr val="tx2"/>
                </a:solidFill>
              </a:rPr>
              <a:t> </a:t>
            </a:r>
            <a:r>
              <a:rPr lang="en-US" sz="4000" b="1" dirty="0" err="1">
                <a:solidFill>
                  <a:srgbClr val="002060"/>
                </a:solidFill>
                <a:latin typeface="+mn-lt"/>
              </a:rPr>
              <a:t>realite</a:t>
            </a:r>
            <a:endParaRPr lang="en-US" sz="4000" b="1" dirty="0">
              <a:solidFill>
                <a:srgbClr val="002060"/>
              </a:solidFill>
              <a:latin typeface="+mn-lt"/>
            </a:endParaRPr>
          </a:p>
        </p:txBody>
      </p:sp>
      <p:sp>
        <p:nvSpPr>
          <p:cNvPr id="6" name="Flowchart: Connector 5"/>
          <p:cNvSpPr/>
          <p:nvPr/>
        </p:nvSpPr>
        <p:spPr>
          <a:xfrm>
            <a:off x="4916713" y="1148686"/>
            <a:ext cx="5192739" cy="494693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6" b="1" dirty="0">
                <a:solidFill>
                  <a:prstClr val="black"/>
                </a:solidFill>
              </a:rPr>
              <a:t>Environmental sustainability</a:t>
            </a:r>
          </a:p>
          <a:p>
            <a:pPr algn="ctr"/>
            <a:endParaRPr lang="en-US" sz="1138" dirty="0">
              <a:solidFill>
                <a:prstClr val="white"/>
              </a:solidFill>
            </a:endParaRPr>
          </a:p>
          <a:p>
            <a:pPr algn="ctr"/>
            <a:endParaRPr lang="en-US" sz="1138" dirty="0">
              <a:solidFill>
                <a:prstClr val="white"/>
              </a:solidFill>
            </a:endParaRPr>
          </a:p>
          <a:p>
            <a:pPr algn="ctr"/>
            <a:endParaRPr lang="en-US" sz="1706" dirty="0">
              <a:solidFill>
                <a:prstClr val="white"/>
              </a:solidFill>
            </a:endParaRPr>
          </a:p>
          <a:p>
            <a:pPr algn="ctr"/>
            <a:endParaRPr lang="en-US" sz="1706" dirty="0">
              <a:solidFill>
                <a:prstClr val="white"/>
              </a:solidFill>
            </a:endParaRPr>
          </a:p>
          <a:p>
            <a:pPr algn="ctr"/>
            <a:endParaRPr lang="en-US" sz="1706" dirty="0">
              <a:solidFill>
                <a:prstClr val="white"/>
              </a:solidFill>
            </a:endParaRPr>
          </a:p>
          <a:p>
            <a:pPr algn="ctr"/>
            <a:endParaRPr lang="en-US" sz="1706" dirty="0">
              <a:solidFill>
                <a:prstClr val="white"/>
              </a:solidFill>
            </a:endParaRPr>
          </a:p>
          <a:p>
            <a:pPr algn="ctr"/>
            <a:endParaRPr lang="en-US" sz="1706" dirty="0">
              <a:solidFill>
                <a:prstClr val="white"/>
              </a:solidFill>
            </a:endParaRPr>
          </a:p>
          <a:p>
            <a:pPr algn="ctr"/>
            <a:endParaRPr lang="en-US" sz="1706" dirty="0">
              <a:solidFill>
                <a:prstClr val="white"/>
              </a:solidFill>
            </a:endParaRPr>
          </a:p>
          <a:p>
            <a:pPr algn="ctr"/>
            <a:endParaRPr lang="en-US" sz="1706" dirty="0">
              <a:solidFill>
                <a:prstClr val="white"/>
              </a:solidFill>
            </a:endParaRPr>
          </a:p>
          <a:p>
            <a:pPr algn="ctr"/>
            <a:endParaRPr lang="en-US" sz="1706" dirty="0">
              <a:solidFill>
                <a:prstClr val="white"/>
              </a:solidFill>
            </a:endParaRPr>
          </a:p>
          <a:p>
            <a:pPr algn="ctr"/>
            <a:endParaRPr lang="en-US" sz="1706" dirty="0">
              <a:solidFill>
                <a:prstClr val="white"/>
              </a:solidFill>
            </a:endParaRPr>
          </a:p>
          <a:p>
            <a:pPr algn="ctr"/>
            <a:endParaRPr lang="en-US" sz="1706" dirty="0">
              <a:solidFill>
                <a:prstClr val="white"/>
              </a:solidFill>
            </a:endParaRPr>
          </a:p>
          <a:p>
            <a:pPr algn="ctr"/>
            <a:endParaRPr lang="en-US" sz="1706" dirty="0">
              <a:solidFill>
                <a:prstClr val="white"/>
              </a:solidFill>
            </a:endParaRPr>
          </a:p>
          <a:p>
            <a:pPr algn="ctr"/>
            <a:endParaRPr lang="en-US" sz="1706" dirty="0">
              <a:solidFill>
                <a:prstClr val="white"/>
              </a:solidFill>
            </a:endParaRPr>
          </a:p>
          <a:p>
            <a:pPr algn="ctr"/>
            <a:endParaRPr lang="en-US" sz="1706" dirty="0">
              <a:solidFill>
                <a:prstClr val="white"/>
              </a:solidFill>
            </a:endParaRPr>
          </a:p>
        </p:txBody>
      </p:sp>
      <p:sp>
        <p:nvSpPr>
          <p:cNvPr id="4" name="Flowchart: Connector 3"/>
          <p:cNvSpPr/>
          <p:nvPr/>
        </p:nvSpPr>
        <p:spPr>
          <a:xfrm>
            <a:off x="5731538" y="2022993"/>
            <a:ext cx="3385239" cy="2916766"/>
          </a:xfrm>
          <a:prstGeom prst="flowChartConnec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6" b="1" dirty="0">
              <a:solidFill>
                <a:prstClr val="black"/>
              </a:solidFill>
            </a:endParaRPr>
          </a:p>
          <a:p>
            <a:pPr algn="ctr"/>
            <a:r>
              <a:rPr lang="en-US" sz="1706" b="1" dirty="0">
                <a:solidFill>
                  <a:prstClr val="black"/>
                </a:solidFill>
              </a:rPr>
              <a:t>Social inclusion</a:t>
            </a:r>
          </a:p>
          <a:p>
            <a:pPr algn="ctr"/>
            <a:endParaRPr lang="en-US" sz="1706" b="1" dirty="0">
              <a:solidFill>
                <a:prstClr val="black"/>
              </a:solidFill>
            </a:endParaRPr>
          </a:p>
          <a:p>
            <a:pPr algn="ctr"/>
            <a:endParaRPr lang="en-US" sz="1706" b="1" dirty="0">
              <a:solidFill>
                <a:prstClr val="black"/>
              </a:solidFill>
            </a:endParaRPr>
          </a:p>
          <a:p>
            <a:pPr algn="ctr"/>
            <a:endParaRPr lang="en-US" sz="1706" b="1" dirty="0">
              <a:solidFill>
                <a:prstClr val="black"/>
              </a:solidFill>
            </a:endParaRPr>
          </a:p>
          <a:p>
            <a:pPr algn="ctr"/>
            <a:endParaRPr lang="en-US" sz="1706" b="1" dirty="0">
              <a:solidFill>
                <a:prstClr val="black"/>
              </a:solidFill>
            </a:endParaRPr>
          </a:p>
          <a:p>
            <a:pPr algn="ctr"/>
            <a:endParaRPr lang="en-US" sz="1706" b="1" dirty="0">
              <a:solidFill>
                <a:prstClr val="black"/>
              </a:solidFill>
            </a:endParaRPr>
          </a:p>
          <a:p>
            <a:pPr algn="ctr"/>
            <a:endParaRPr lang="en-US" sz="1706" b="1" dirty="0">
              <a:solidFill>
                <a:prstClr val="black"/>
              </a:solidFill>
            </a:endParaRPr>
          </a:p>
          <a:p>
            <a:pPr algn="ctr"/>
            <a:endParaRPr lang="en-US" sz="1706" b="1" dirty="0">
              <a:solidFill>
                <a:prstClr val="black"/>
              </a:solidFill>
            </a:endParaRPr>
          </a:p>
          <a:p>
            <a:pPr algn="ctr"/>
            <a:endParaRPr lang="en-US" sz="1706" b="1" dirty="0">
              <a:solidFill>
                <a:prstClr val="black"/>
              </a:solidFill>
            </a:endParaRPr>
          </a:p>
          <a:p>
            <a:pPr algn="ctr"/>
            <a:endParaRPr lang="en-US" sz="1706" b="1" dirty="0">
              <a:solidFill>
                <a:prstClr val="black"/>
              </a:solidFill>
            </a:endParaRPr>
          </a:p>
        </p:txBody>
      </p:sp>
      <p:sp>
        <p:nvSpPr>
          <p:cNvPr id="5" name="Flowchart: Connector 4"/>
          <p:cNvSpPr/>
          <p:nvPr/>
        </p:nvSpPr>
        <p:spPr>
          <a:xfrm>
            <a:off x="6615338" y="3016217"/>
            <a:ext cx="1617637" cy="1250074"/>
          </a:xfrm>
          <a:prstGeom prst="flowChartConnector">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6" b="1" dirty="0">
                <a:solidFill>
                  <a:prstClr val="black"/>
                </a:solidFill>
              </a:rPr>
              <a:t>Economic progress</a:t>
            </a:r>
          </a:p>
        </p:txBody>
      </p:sp>
      <p:sp>
        <p:nvSpPr>
          <p:cNvPr id="7" name="Oval 6"/>
          <p:cNvSpPr>
            <a:spLocks noChangeArrowheads="1"/>
          </p:cNvSpPr>
          <p:nvPr/>
        </p:nvSpPr>
        <p:spPr bwMode="auto">
          <a:xfrm>
            <a:off x="4682449" y="785935"/>
            <a:ext cx="6048672" cy="5672434"/>
          </a:xfrm>
          <a:prstGeom prst="ellipse">
            <a:avLst/>
          </a:prstGeom>
          <a:noFill/>
          <a:ln w="28575">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hlink"/>
              </a:buClr>
              <a:buSzPct val="6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chemeClr val="tx1"/>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chemeClr val="tx1"/>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latin typeface="Arial" panose="020B0604020202020204" pitchFamily="34" charset="0"/>
              </a:defRPr>
            </a:lvl9pPr>
          </a:lstStyle>
          <a:p>
            <a:pPr>
              <a:spcBef>
                <a:spcPct val="0"/>
              </a:spcBef>
              <a:buClrTx/>
              <a:buSzTx/>
              <a:buFontTx/>
              <a:buNone/>
            </a:pPr>
            <a:endParaRPr lang="en-US" altLang="en-US" sz="1950">
              <a:solidFill>
                <a:prstClr val="black"/>
              </a:solidFill>
            </a:endParaRPr>
          </a:p>
        </p:txBody>
      </p:sp>
      <p:sp>
        <p:nvSpPr>
          <p:cNvPr id="8" name="TextBox 7"/>
          <p:cNvSpPr txBox="1"/>
          <p:nvPr/>
        </p:nvSpPr>
        <p:spPr>
          <a:xfrm>
            <a:off x="10587860" y="1584540"/>
            <a:ext cx="1939925" cy="442429"/>
          </a:xfrm>
          <a:prstGeom prst="rect">
            <a:avLst/>
          </a:prstGeom>
          <a:noFill/>
        </p:spPr>
        <p:txBody>
          <a:bodyPr wrap="square" rtlCol="0">
            <a:spAutoFit/>
          </a:bodyPr>
          <a:lstStyle/>
          <a:p>
            <a:r>
              <a:rPr lang="en-US" sz="2275" dirty="0">
                <a:solidFill>
                  <a:srgbClr val="FF0000"/>
                </a:solidFill>
              </a:rPr>
              <a:t>Governance</a:t>
            </a:r>
          </a:p>
        </p:txBody>
      </p:sp>
      <p:sp>
        <p:nvSpPr>
          <p:cNvPr id="9" name="TextBox 8"/>
          <p:cNvSpPr txBox="1"/>
          <p:nvPr/>
        </p:nvSpPr>
        <p:spPr>
          <a:xfrm>
            <a:off x="3829619" y="1320260"/>
            <a:ext cx="1939925" cy="442429"/>
          </a:xfrm>
          <a:prstGeom prst="rect">
            <a:avLst/>
          </a:prstGeom>
          <a:noFill/>
        </p:spPr>
        <p:txBody>
          <a:bodyPr wrap="square" rtlCol="0">
            <a:spAutoFit/>
          </a:bodyPr>
          <a:lstStyle/>
          <a:p>
            <a:r>
              <a:rPr lang="en-US" sz="2275" dirty="0">
                <a:solidFill>
                  <a:srgbClr val="FF0000"/>
                </a:solidFill>
              </a:rPr>
              <a:t>Governance</a:t>
            </a:r>
            <a:endParaRPr lang="en-US" sz="1706" dirty="0">
              <a:solidFill>
                <a:srgbClr val="FF0000"/>
              </a:solidFill>
            </a:endParaRPr>
          </a:p>
        </p:txBody>
      </p:sp>
      <p:pic>
        <p:nvPicPr>
          <p:cNvPr id="10" name="Picture 2" descr="UNDGlogo_rgb_outline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3693"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Image result for sustainability economic social and environmen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977" y="3487119"/>
            <a:ext cx="4640748" cy="297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61333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ontents, One UN Rwand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Tahoma"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DI IEDG">
  <a:themeElements>
    <a:clrScheme name="ODI IED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DI IED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ODI IED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DI IED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DI IED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DI IED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DI IED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DI IED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DI IED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DI IED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DI IED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DI IED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DI IED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DI IED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5153</TotalTime>
  <Words>2326</Words>
  <Application>Microsoft Office PowerPoint</Application>
  <PresentationFormat>Widescreen</PresentationFormat>
  <Paragraphs>239</Paragraphs>
  <Slides>27</Slides>
  <Notes>14</Notes>
  <HiddenSlides>0</HiddenSlides>
  <MMClips>0</MMClips>
  <ScaleCrop>false</ScaleCrop>
  <HeadingPairs>
    <vt:vector size="6" baseType="variant">
      <vt:variant>
        <vt:lpstr>Fonts Used</vt:lpstr>
      </vt:variant>
      <vt:variant>
        <vt:i4>15</vt:i4>
      </vt:variant>
      <vt:variant>
        <vt:lpstr>Theme</vt:lpstr>
      </vt:variant>
      <vt:variant>
        <vt:i4>7</vt:i4>
      </vt:variant>
      <vt:variant>
        <vt:lpstr>Slide Titles</vt:lpstr>
      </vt:variant>
      <vt:variant>
        <vt:i4>27</vt:i4>
      </vt:variant>
    </vt:vector>
  </HeadingPairs>
  <TitlesOfParts>
    <vt:vector size="49" baseType="lpstr">
      <vt:lpstr>ＭＳ Ｐゴシック</vt:lpstr>
      <vt:lpstr>ＭＳ Ｐゴシック</vt:lpstr>
      <vt:lpstr>Arial</vt:lpstr>
      <vt:lpstr>Arial Narrow</vt:lpstr>
      <vt:lpstr>Arial Rounded MT Bold</vt:lpstr>
      <vt:lpstr>Calibri</vt:lpstr>
      <vt:lpstr>Calibri Light</vt:lpstr>
      <vt:lpstr>Corbel</vt:lpstr>
      <vt:lpstr>inherit</vt:lpstr>
      <vt:lpstr>MS Pゴシック</vt:lpstr>
      <vt:lpstr>Roboto</vt:lpstr>
      <vt:lpstr>Tahoma</vt:lpstr>
      <vt:lpstr>Times New Roman</vt:lpstr>
      <vt:lpstr>Webdings</vt:lpstr>
      <vt:lpstr>Wingdings</vt:lpstr>
      <vt:lpstr>Office Theme</vt:lpstr>
      <vt:lpstr>1_Office Theme</vt:lpstr>
      <vt:lpstr>Contents, One UN Rwanda</vt:lpstr>
      <vt:lpstr>4_Textured</vt:lpstr>
      <vt:lpstr>2_Office Theme</vt:lpstr>
      <vt:lpstr>ODI IEDG</vt:lpstr>
      <vt:lpstr>5_Office Theme</vt:lpstr>
      <vt:lpstr>   Atelier régional de renforcement des capacités sur les statistiques de l'Environnement  en Afrique de  l'Ouest (Conakry, Guinée, du 27 au 29 novembre 2018) </vt:lpstr>
      <vt:lpstr>Pourquoi le principe de la Durabilité et la Résilience (DR) est fondamental?</vt:lpstr>
      <vt:lpstr>Différents définitions de développement durable</vt:lpstr>
      <vt:lpstr>PowerPoint Presentation</vt:lpstr>
      <vt:lpstr>Un important résultat de l`économie environnementale: la règle d`Hartwick</vt:lpstr>
      <vt:lpstr>PowerPoint Presentation</vt:lpstr>
      <vt:lpstr> QUE SIGNIFIE DURABILITÉ ENVIRONNEMENTALE? </vt:lpstr>
      <vt:lpstr>PowerPoint Presentation</vt:lpstr>
      <vt:lpstr>Future globale de la realite</vt:lpstr>
      <vt:lpstr>PowerPoint Presentation</vt:lpstr>
      <vt:lpstr>PowerPoint Presentation</vt:lpstr>
      <vt:lpstr>PowerPoint Presentation</vt:lpstr>
      <vt:lpstr>PowerPoint Presentation</vt:lpstr>
      <vt:lpstr>                     Les critiques du PIB</vt:lpstr>
      <vt:lpstr>PowerPoint Presentation</vt:lpstr>
      <vt:lpstr>Economic Tools Theory of Change to achieve increased budget &amp; other allocations for sustainable ENR. </vt:lpstr>
      <vt:lpstr>LES OUTILS ECONOMIQUES</vt:lpstr>
      <vt:lpstr> </vt:lpstr>
      <vt:lpstr>Résultats de l'application des outils - Malawi </vt:lpstr>
      <vt:lpstr>Résultats Etudes Envirnnementales Economiaues au Burkina </vt:lpstr>
      <vt:lpstr>Résultats Etudes Envirnnementales Economiaues en Mauritanie</vt:lpstr>
      <vt:lpstr>Quelques résultats des outils économiques utilisés par PEI Africa </vt:lpstr>
      <vt:lpstr>Malawi - Épargne nette ajustée</vt:lpstr>
      <vt:lpstr>Difficultes</vt:lpstr>
      <vt:lpstr>PowerPoint Presentation</vt:lpstr>
      <vt:lpstr>                                   INDUIRE LE CHANGEMENT  Générer le changement: utilisation proactive et énergique des résultats économiques de l'Î.-P.-É.   Mettre en évidence les données économiques de manière à ce qu'elles soient pertinentes pour l'agenda politique national, en particulier les priorités de développement et les questions d'économie politique   Communiquer les preuves pour convaincre les décideurs - les preuves doivent être entendues, comprises et agi sur.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Frederik Matthys</dc:creator>
  <cp:lastModifiedBy>Jean-Jacob Sahou</cp:lastModifiedBy>
  <cp:revision>178</cp:revision>
  <dcterms:created xsi:type="dcterms:W3CDTF">2016-02-10T21:48:52Z</dcterms:created>
  <dcterms:modified xsi:type="dcterms:W3CDTF">2018-11-25T15:59:50Z</dcterms:modified>
</cp:coreProperties>
</file>