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6">
  <p:sldMasterIdLst>
    <p:sldMasterId id="2147483648" r:id="rId1"/>
    <p:sldMasterId id="2147483774" r:id="rId2"/>
    <p:sldMasterId id="2147483822" r:id="rId3"/>
    <p:sldMasterId id="2147483832" r:id="rId4"/>
    <p:sldMasterId id="2147483845" r:id="rId5"/>
    <p:sldMasterId id="2147483858" r:id="rId6"/>
  </p:sldMasterIdLst>
  <p:notesMasterIdLst>
    <p:notesMasterId r:id="rId24"/>
  </p:notesMasterIdLst>
  <p:handoutMasterIdLst>
    <p:handoutMasterId r:id="rId25"/>
  </p:handoutMasterIdLst>
  <p:sldIdLst>
    <p:sldId id="413" r:id="rId7"/>
    <p:sldId id="414" r:id="rId8"/>
    <p:sldId id="401" r:id="rId9"/>
    <p:sldId id="402" r:id="rId10"/>
    <p:sldId id="415" r:id="rId11"/>
    <p:sldId id="371" r:id="rId12"/>
    <p:sldId id="345" r:id="rId13"/>
    <p:sldId id="370" r:id="rId14"/>
    <p:sldId id="418" r:id="rId15"/>
    <p:sldId id="419" r:id="rId16"/>
    <p:sldId id="339" r:id="rId17"/>
    <p:sldId id="420" r:id="rId18"/>
    <p:sldId id="417" r:id="rId19"/>
    <p:sldId id="404" r:id="rId20"/>
    <p:sldId id="405" r:id="rId21"/>
    <p:sldId id="421" r:id="rId22"/>
    <p:sldId id="416" r:id="rId2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5CA8EE"/>
    <a:srgbClr val="990000"/>
    <a:srgbClr val="FFD624"/>
    <a:srgbClr val="FFFFFF"/>
    <a:srgbClr val="0F5494"/>
    <a:srgbClr val="99CCFF"/>
    <a:srgbClr val="3166CF"/>
    <a:srgbClr val="BDDEFF"/>
    <a:srgbClr val="1331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100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2" d="100"/>
          <a:sy n="62" d="100"/>
        </p:scale>
        <p:origin x="-2850" y="-7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02EFCF-F9B8-42B4-A6AD-9DAADAE389E4}" type="doc">
      <dgm:prSet loTypeId="urn:microsoft.com/office/officeart/2005/8/layout/gear1" loCatId="cycle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n-GB"/>
        </a:p>
      </dgm:t>
    </dgm:pt>
    <dgm:pt modelId="{BD4F81E6-B492-4A2E-A657-ABDEF2FC4697}">
      <dgm:prSet phldrT="[Text]" custT="1"/>
      <dgm:spPr>
        <a:solidFill>
          <a:srgbClr val="C00000"/>
        </a:solidFill>
      </dgm:spPr>
      <dgm:t>
        <a:bodyPr/>
        <a:lstStyle/>
        <a:p>
          <a:r>
            <a:rPr lang="en-GB" sz="1600" dirty="0"/>
            <a:t>IT Infrastructure for exchange and sharing</a:t>
          </a:r>
        </a:p>
      </dgm:t>
    </dgm:pt>
    <dgm:pt modelId="{B9FB8CE0-EE97-4F9C-B696-0178FBB5AE39}" type="parTrans" cxnId="{6BA221F1-D246-45CB-8DDF-F5C36B6835EC}">
      <dgm:prSet/>
      <dgm:spPr/>
      <dgm:t>
        <a:bodyPr/>
        <a:lstStyle/>
        <a:p>
          <a:endParaRPr lang="en-GB" sz="4000"/>
        </a:p>
      </dgm:t>
    </dgm:pt>
    <dgm:pt modelId="{AB634130-20AE-4778-949F-9D4EECE15B76}" type="sibTrans" cxnId="{6BA221F1-D246-45CB-8DDF-F5C36B6835EC}">
      <dgm:prSet/>
      <dgm:spPr>
        <a:solidFill>
          <a:srgbClr val="C00000"/>
        </a:solidFill>
      </dgm:spPr>
      <dgm:t>
        <a:bodyPr/>
        <a:lstStyle/>
        <a:p>
          <a:endParaRPr lang="en-GB" sz="4000"/>
        </a:p>
      </dgm:t>
    </dgm:pt>
    <dgm:pt modelId="{07A8B5C5-C7EB-4531-8A33-A84AEB6C985E}">
      <dgm:prSet phldrT="[Text]" custT="1"/>
      <dgm:spPr>
        <a:solidFill>
          <a:srgbClr val="00B050"/>
        </a:solidFill>
      </dgm:spPr>
      <dgm:t>
        <a:bodyPr/>
        <a:lstStyle/>
        <a:p>
          <a:r>
            <a:rPr lang="en-GB" sz="1600" dirty="0"/>
            <a:t>Content Oriented Guidelines</a:t>
          </a:r>
        </a:p>
      </dgm:t>
    </dgm:pt>
    <dgm:pt modelId="{6612BD7B-1446-4A0F-9CF6-CD4A4A7AA3F1}" type="parTrans" cxnId="{D623864C-957D-49DF-9B35-AE493958D6B6}">
      <dgm:prSet/>
      <dgm:spPr/>
      <dgm:t>
        <a:bodyPr/>
        <a:lstStyle/>
        <a:p>
          <a:endParaRPr lang="en-GB" sz="4000"/>
        </a:p>
      </dgm:t>
    </dgm:pt>
    <dgm:pt modelId="{63840540-F5C3-4DFB-820E-5424B09EF1E2}" type="sibTrans" cxnId="{D623864C-957D-49DF-9B35-AE493958D6B6}">
      <dgm:prSet/>
      <dgm:spPr>
        <a:solidFill>
          <a:srgbClr val="00B050"/>
        </a:solidFill>
      </dgm:spPr>
      <dgm:t>
        <a:bodyPr/>
        <a:lstStyle/>
        <a:p>
          <a:endParaRPr lang="en-GB" sz="4000"/>
        </a:p>
      </dgm:t>
    </dgm:pt>
    <dgm:pt modelId="{1EFFD948-5398-41EB-81BB-0996759B8329}">
      <dgm:prSet phldrT="[Text]" custT="1"/>
      <dgm:spPr>
        <a:solidFill>
          <a:srgbClr val="00B0F0"/>
        </a:solidFill>
      </dgm:spPr>
      <dgm:t>
        <a:bodyPr/>
        <a:lstStyle/>
        <a:p>
          <a:r>
            <a:rPr lang="en-GB" sz="1600" dirty="0"/>
            <a:t>SDMX Information Model</a:t>
          </a:r>
        </a:p>
      </dgm:t>
    </dgm:pt>
    <dgm:pt modelId="{8EB84F29-7471-434E-88C1-54A8312641FA}" type="parTrans" cxnId="{E1EF381B-AAD1-46F0-BCC3-5D199828BFFB}">
      <dgm:prSet/>
      <dgm:spPr/>
      <dgm:t>
        <a:bodyPr/>
        <a:lstStyle/>
        <a:p>
          <a:endParaRPr lang="en-GB"/>
        </a:p>
      </dgm:t>
    </dgm:pt>
    <dgm:pt modelId="{56682381-1867-462D-9F1B-BE008B098551}" type="sibTrans" cxnId="{E1EF381B-AAD1-46F0-BCC3-5D199828BFFB}">
      <dgm:prSet/>
      <dgm:spPr>
        <a:solidFill>
          <a:srgbClr val="00B0F0"/>
        </a:solidFill>
      </dgm:spPr>
      <dgm:t>
        <a:bodyPr/>
        <a:lstStyle/>
        <a:p>
          <a:endParaRPr lang="en-GB"/>
        </a:p>
      </dgm:t>
    </dgm:pt>
    <dgm:pt modelId="{C604F5A2-792F-48E4-96E5-3BE25520CAE7}" type="pres">
      <dgm:prSet presAssocID="{3A02EFCF-F9B8-42B4-A6AD-9DAADAE389E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F1EDA82-6394-44C8-9E25-DF1FA5E77B91}" type="pres">
      <dgm:prSet presAssocID="{BD4F81E6-B492-4A2E-A657-ABDEF2FC4697}" presName="gear1" presStyleLbl="node1" presStyleIdx="0" presStyleCnt="3">
        <dgm:presLayoutVars>
          <dgm:chMax val="1"/>
          <dgm:bulletEnabled val="1"/>
        </dgm:presLayoutVars>
      </dgm:prSet>
      <dgm:spPr/>
    </dgm:pt>
    <dgm:pt modelId="{23884163-87A5-41AF-A7D3-1DBF981A6A2A}" type="pres">
      <dgm:prSet presAssocID="{BD4F81E6-B492-4A2E-A657-ABDEF2FC4697}" presName="gear1srcNode" presStyleLbl="node1" presStyleIdx="0" presStyleCnt="3"/>
      <dgm:spPr/>
    </dgm:pt>
    <dgm:pt modelId="{672C3EA4-C16E-462B-A542-030232683BDB}" type="pres">
      <dgm:prSet presAssocID="{BD4F81E6-B492-4A2E-A657-ABDEF2FC4697}" presName="gear1dstNode" presStyleLbl="node1" presStyleIdx="0" presStyleCnt="3"/>
      <dgm:spPr/>
    </dgm:pt>
    <dgm:pt modelId="{5743B1C1-2FE0-427D-A665-9CEEFADC1670}" type="pres">
      <dgm:prSet presAssocID="{07A8B5C5-C7EB-4531-8A33-A84AEB6C985E}" presName="gear2" presStyleLbl="node1" presStyleIdx="1" presStyleCnt="3">
        <dgm:presLayoutVars>
          <dgm:chMax val="1"/>
          <dgm:bulletEnabled val="1"/>
        </dgm:presLayoutVars>
      </dgm:prSet>
      <dgm:spPr/>
    </dgm:pt>
    <dgm:pt modelId="{2799AA98-A761-4968-87F0-E96AF815D395}" type="pres">
      <dgm:prSet presAssocID="{07A8B5C5-C7EB-4531-8A33-A84AEB6C985E}" presName="gear2srcNode" presStyleLbl="node1" presStyleIdx="1" presStyleCnt="3"/>
      <dgm:spPr/>
    </dgm:pt>
    <dgm:pt modelId="{E433AE98-BC69-4203-9A8B-B3DF4701E535}" type="pres">
      <dgm:prSet presAssocID="{07A8B5C5-C7EB-4531-8A33-A84AEB6C985E}" presName="gear2dstNode" presStyleLbl="node1" presStyleIdx="1" presStyleCnt="3"/>
      <dgm:spPr/>
    </dgm:pt>
    <dgm:pt modelId="{6A1CD586-FE02-47F2-8221-D58041E28795}" type="pres">
      <dgm:prSet presAssocID="{1EFFD948-5398-41EB-81BB-0996759B8329}" presName="gear3" presStyleLbl="node1" presStyleIdx="2" presStyleCnt="3"/>
      <dgm:spPr/>
    </dgm:pt>
    <dgm:pt modelId="{8717BF1E-B3C0-434C-9F01-F6DA93A67A81}" type="pres">
      <dgm:prSet presAssocID="{1EFFD948-5398-41EB-81BB-0996759B8329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52556BCE-BC55-4000-8E7E-FB15A03F24CF}" type="pres">
      <dgm:prSet presAssocID="{1EFFD948-5398-41EB-81BB-0996759B8329}" presName="gear3srcNode" presStyleLbl="node1" presStyleIdx="2" presStyleCnt="3"/>
      <dgm:spPr/>
    </dgm:pt>
    <dgm:pt modelId="{04FDA80F-D741-4ECF-B2A4-BDD21B72B8C6}" type="pres">
      <dgm:prSet presAssocID="{1EFFD948-5398-41EB-81BB-0996759B8329}" presName="gear3dstNode" presStyleLbl="node1" presStyleIdx="2" presStyleCnt="3"/>
      <dgm:spPr/>
    </dgm:pt>
    <dgm:pt modelId="{4FA35E9C-759A-40D1-AF88-E25A5CFA4C34}" type="pres">
      <dgm:prSet presAssocID="{AB634130-20AE-4778-949F-9D4EECE15B76}" presName="connector1" presStyleLbl="sibTrans2D1" presStyleIdx="0" presStyleCnt="3"/>
      <dgm:spPr/>
    </dgm:pt>
    <dgm:pt modelId="{85816704-6CE3-4D95-BAF7-0777C108D332}" type="pres">
      <dgm:prSet presAssocID="{63840540-F5C3-4DFB-820E-5424B09EF1E2}" presName="connector2" presStyleLbl="sibTrans2D1" presStyleIdx="1" presStyleCnt="3"/>
      <dgm:spPr/>
    </dgm:pt>
    <dgm:pt modelId="{DDE41CD5-1C45-49E2-B58D-CAD8B286C13A}" type="pres">
      <dgm:prSet presAssocID="{56682381-1867-462D-9F1B-BE008B098551}" presName="connector3" presStyleLbl="sibTrans2D1" presStyleIdx="2" presStyleCnt="3"/>
      <dgm:spPr/>
    </dgm:pt>
  </dgm:ptLst>
  <dgm:cxnLst>
    <dgm:cxn modelId="{F0237A00-FE59-4463-8A9A-A26D03C0BA70}" type="presOf" srcId="{1EFFD948-5398-41EB-81BB-0996759B8329}" destId="{04FDA80F-D741-4ECF-B2A4-BDD21B72B8C6}" srcOrd="3" destOrd="0" presId="urn:microsoft.com/office/officeart/2005/8/layout/gear1"/>
    <dgm:cxn modelId="{899F9601-98D4-4064-B019-4394D27E7468}" type="presOf" srcId="{BD4F81E6-B492-4A2E-A657-ABDEF2FC4697}" destId="{2F1EDA82-6394-44C8-9E25-DF1FA5E77B91}" srcOrd="0" destOrd="0" presId="urn:microsoft.com/office/officeart/2005/8/layout/gear1"/>
    <dgm:cxn modelId="{4A036906-EE3E-456D-BA01-12C3A1CBFAD6}" type="presOf" srcId="{07A8B5C5-C7EB-4531-8A33-A84AEB6C985E}" destId="{E433AE98-BC69-4203-9A8B-B3DF4701E535}" srcOrd="2" destOrd="0" presId="urn:microsoft.com/office/officeart/2005/8/layout/gear1"/>
    <dgm:cxn modelId="{0AE4C608-A8A4-4ED1-82AC-F573A72C8A3E}" type="presOf" srcId="{1EFFD948-5398-41EB-81BB-0996759B8329}" destId="{6A1CD586-FE02-47F2-8221-D58041E28795}" srcOrd="0" destOrd="0" presId="urn:microsoft.com/office/officeart/2005/8/layout/gear1"/>
    <dgm:cxn modelId="{3387DF0B-B663-490C-BCBD-77BA781EFEA0}" type="presOf" srcId="{BD4F81E6-B492-4A2E-A657-ABDEF2FC4697}" destId="{672C3EA4-C16E-462B-A542-030232683BDB}" srcOrd="2" destOrd="0" presId="urn:microsoft.com/office/officeart/2005/8/layout/gear1"/>
    <dgm:cxn modelId="{7DB3011A-CE67-4170-812E-2DA2B65DAF74}" type="presOf" srcId="{07A8B5C5-C7EB-4531-8A33-A84AEB6C985E}" destId="{5743B1C1-2FE0-427D-A665-9CEEFADC1670}" srcOrd="0" destOrd="0" presId="urn:microsoft.com/office/officeart/2005/8/layout/gear1"/>
    <dgm:cxn modelId="{E1EF381B-AAD1-46F0-BCC3-5D199828BFFB}" srcId="{3A02EFCF-F9B8-42B4-A6AD-9DAADAE389E4}" destId="{1EFFD948-5398-41EB-81BB-0996759B8329}" srcOrd="2" destOrd="0" parTransId="{8EB84F29-7471-434E-88C1-54A8312641FA}" sibTransId="{56682381-1867-462D-9F1B-BE008B098551}"/>
    <dgm:cxn modelId="{BCABCB61-6A06-4155-86BC-51E1F3B3C554}" type="presOf" srcId="{1EFFD948-5398-41EB-81BB-0996759B8329}" destId="{52556BCE-BC55-4000-8E7E-FB15A03F24CF}" srcOrd="2" destOrd="0" presId="urn:microsoft.com/office/officeart/2005/8/layout/gear1"/>
    <dgm:cxn modelId="{D623864C-957D-49DF-9B35-AE493958D6B6}" srcId="{3A02EFCF-F9B8-42B4-A6AD-9DAADAE389E4}" destId="{07A8B5C5-C7EB-4531-8A33-A84AEB6C985E}" srcOrd="1" destOrd="0" parTransId="{6612BD7B-1446-4A0F-9CF6-CD4A4A7AA3F1}" sibTransId="{63840540-F5C3-4DFB-820E-5424B09EF1E2}"/>
    <dgm:cxn modelId="{FFBBBB50-A076-47B5-943E-A1891930CB24}" type="presOf" srcId="{56682381-1867-462D-9F1B-BE008B098551}" destId="{DDE41CD5-1C45-49E2-B58D-CAD8B286C13A}" srcOrd="0" destOrd="0" presId="urn:microsoft.com/office/officeart/2005/8/layout/gear1"/>
    <dgm:cxn modelId="{0AA51A79-441F-49B1-8929-DAFDDABF99C8}" type="presOf" srcId="{AB634130-20AE-4778-949F-9D4EECE15B76}" destId="{4FA35E9C-759A-40D1-AF88-E25A5CFA4C34}" srcOrd="0" destOrd="0" presId="urn:microsoft.com/office/officeart/2005/8/layout/gear1"/>
    <dgm:cxn modelId="{E057EF7A-3BB2-40D2-AFB4-44308A8C4978}" type="presOf" srcId="{1EFFD948-5398-41EB-81BB-0996759B8329}" destId="{8717BF1E-B3C0-434C-9F01-F6DA93A67A81}" srcOrd="1" destOrd="0" presId="urn:microsoft.com/office/officeart/2005/8/layout/gear1"/>
    <dgm:cxn modelId="{5C05DC7B-E0BD-40C2-9740-4E997E6CD337}" type="presOf" srcId="{63840540-F5C3-4DFB-820E-5424B09EF1E2}" destId="{85816704-6CE3-4D95-BAF7-0777C108D332}" srcOrd="0" destOrd="0" presId="urn:microsoft.com/office/officeart/2005/8/layout/gear1"/>
    <dgm:cxn modelId="{F50807B9-7CA1-4F10-8BB6-603E62BFBAB6}" type="presOf" srcId="{3A02EFCF-F9B8-42B4-A6AD-9DAADAE389E4}" destId="{C604F5A2-792F-48E4-96E5-3BE25520CAE7}" srcOrd="0" destOrd="0" presId="urn:microsoft.com/office/officeart/2005/8/layout/gear1"/>
    <dgm:cxn modelId="{A20ACBBB-E0E3-40F6-966B-67F03CC278E2}" type="presOf" srcId="{BD4F81E6-B492-4A2E-A657-ABDEF2FC4697}" destId="{23884163-87A5-41AF-A7D3-1DBF981A6A2A}" srcOrd="1" destOrd="0" presId="urn:microsoft.com/office/officeart/2005/8/layout/gear1"/>
    <dgm:cxn modelId="{89426ACB-3461-4C10-A436-393A1D4424D1}" type="presOf" srcId="{07A8B5C5-C7EB-4531-8A33-A84AEB6C985E}" destId="{2799AA98-A761-4968-87F0-E96AF815D395}" srcOrd="1" destOrd="0" presId="urn:microsoft.com/office/officeart/2005/8/layout/gear1"/>
    <dgm:cxn modelId="{6BA221F1-D246-45CB-8DDF-F5C36B6835EC}" srcId="{3A02EFCF-F9B8-42B4-A6AD-9DAADAE389E4}" destId="{BD4F81E6-B492-4A2E-A657-ABDEF2FC4697}" srcOrd="0" destOrd="0" parTransId="{B9FB8CE0-EE97-4F9C-B696-0178FBB5AE39}" sibTransId="{AB634130-20AE-4778-949F-9D4EECE15B76}"/>
    <dgm:cxn modelId="{B43B663E-8050-4B21-B8B9-4EDB6CA1D843}" type="presParOf" srcId="{C604F5A2-792F-48E4-96E5-3BE25520CAE7}" destId="{2F1EDA82-6394-44C8-9E25-DF1FA5E77B91}" srcOrd="0" destOrd="0" presId="urn:microsoft.com/office/officeart/2005/8/layout/gear1"/>
    <dgm:cxn modelId="{B9D8094A-0AD2-4E27-950A-E541425F6769}" type="presParOf" srcId="{C604F5A2-792F-48E4-96E5-3BE25520CAE7}" destId="{23884163-87A5-41AF-A7D3-1DBF981A6A2A}" srcOrd="1" destOrd="0" presId="urn:microsoft.com/office/officeart/2005/8/layout/gear1"/>
    <dgm:cxn modelId="{1CDDF82F-1C65-420A-B844-772E967EC52E}" type="presParOf" srcId="{C604F5A2-792F-48E4-96E5-3BE25520CAE7}" destId="{672C3EA4-C16E-462B-A542-030232683BDB}" srcOrd="2" destOrd="0" presId="urn:microsoft.com/office/officeart/2005/8/layout/gear1"/>
    <dgm:cxn modelId="{CD9A14E0-D0E9-49CD-A1B9-9C6215174923}" type="presParOf" srcId="{C604F5A2-792F-48E4-96E5-3BE25520CAE7}" destId="{5743B1C1-2FE0-427D-A665-9CEEFADC1670}" srcOrd="3" destOrd="0" presId="urn:microsoft.com/office/officeart/2005/8/layout/gear1"/>
    <dgm:cxn modelId="{77EE370A-EF20-4BCB-BA56-443B8EB9A3EA}" type="presParOf" srcId="{C604F5A2-792F-48E4-96E5-3BE25520CAE7}" destId="{2799AA98-A761-4968-87F0-E96AF815D395}" srcOrd="4" destOrd="0" presId="urn:microsoft.com/office/officeart/2005/8/layout/gear1"/>
    <dgm:cxn modelId="{D47A71AA-B10E-4F1A-B97C-6A50A069C0CA}" type="presParOf" srcId="{C604F5A2-792F-48E4-96E5-3BE25520CAE7}" destId="{E433AE98-BC69-4203-9A8B-B3DF4701E535}" srcOrd="5" destOrd="0" presId="urn:microsoft.com/office/officeart/2005/8/layout/gear1"/>
    <dgm:cxn modelId="{76904FB1-CD45-4C27-BA94-8D1B9E448BA4}" type="presParOf" srcId="{C604F5A2-792F-48E4-96E5-3BE25520CAE7}" destId="{6A1CD586-FE02-47F2-8221-D58041E28795}" srcOrd="6" destOrd="0" presId="urn:microsoft.com/office/officeart/2005/8/layout/gear1"/>
    <dgm:cxn modelId="{CB34F7CC-6911-4ED5-B094-AA2CF25F39C8}" type="presParOf" srcId="{C604F5A2-792F-48E4-96E5-3BE25520CAE7}" destId="{8717BF1E-B3C0-434C-9F01-F6DA93A67A81}" srcOrd="7" destOrd="0" presId="urn:microsoft.com/office/officeart/2005/8/layout/gear1"/>
    <dgm:cxn modelId="{E5F18010-5E94-49F1-85C0-599B1D60A917}" type="presParOf" srcId="{C604F5A2-792F-48E4-96E5-3BE25520CAE7}" destId="{52556BCE-BC55-4000-8E7E-FB15A03F24CF}" srcOrd="8" destOrd="0" presId="urn:microsoft.com/office/officeart/2005/8/layout/gear1"/>
    <dgm:cxn modelId="{69B356DD-A462-4B0F-A393-CD15A48205C8}" type="presParOf" srcId="{C604F5A2-792F-48E4-96E5-3BE25520CAE7}" destId="{04FDA80F-D741-4ECF-B2A4-BDD21B72B8C6}" srcOrd="9" destOrd="0" presId="urn:microsoft.com/office/officeart/2005/8/layout/gear1"/>
    <dgm:cxn modelId="{CED963E4-6185-4E27-AD70-3EF63490B323}" type="presParOf" srcId="{C604F5A2-792F-48E4-96E5-3BE25520CAE7}" destId="{4FA35E9C-759A-40D1-AF88-E25A5CFA4C34}" srcOrd="10" destOrd="0" presId="urn:microsoft.com/office/officeart/2005/8/layout/gear1"/>
    <dgm:cxn modelId="{6644EDD8-DDC9-4FF0-8B9A-21EB81CFA06B}" type="presParOf" srcId="{C604F5A2-792F-48E4-96E5-3BE25520CAE7}" destId="{85816704-6CE3-4D95-BAF7-0777C108D332}" srcOrd="11" destOrd="0" presId="urn:microsoft.com/office/officeart/2005/8/layout/gear1"/>
    <dgm:cxn modelId="{11664C7C-E055-48EC-99BC-56B966201986}" type="presParOf" srcId="{C604F5A2-792F-48E4-96E5-3BE25520CAE7}" destId="{DDE41CD5-1C45-49E2-B58D-CAD8B286C13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02EFCF-F9B8-42B4-A6AD-9DAADAE389E4}" type="doc">
      <dgm:prSet loTypeId="urn:microsoft.com/office/officeart/2005/8/layout/gear1" loCatId="cycle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n-GB"/>
        </a:p>
      </dgm:t>
    </dgm:pt>
    <dgm:pt modelId="{BD4F81E6-B492-4A2E-A657-ABDEF2FC4697}">
      <dgm:prSet phldrT="[Text]" custT="1"/>
      <dgm:spPr>
        <a:solidFill>
          <a:srgbClr val="C00000"/>
        </a:solidFill>
      </dgm:spPr>
      <dgm:t>
        <a:bodyPr/>
        <a:lstStyle/>
        <a:p>
          <a:r>
            <a:rPr lang="en-GB" sz="1600" dirty="0"/>
            <a:t>IT Infrastructure for exchange and sharing</a:t>
          </a:r>
        </a:p>
      </dgm:t>
    </dgm:pt>
    <dgm:pt modelId="{B9FB8CE0-EE97-4F9C-B696-0178FBB5AE39}" type="parTrans" cxnId="{6BA221F1-D246-45CB-8DDF-F5C36B6835EC}">
      <dgm:prSet/>
      <dgm:spPr/>
      <dgm:t>
        <a:bodyPr/>
        <a:lstStyle/>
        <a:p>
          <a:endParaRPr lang="en-GB" sz="4000"/>
        </a:p>
      </dgm:t>
    </dgm:pt>
    <dgm:pt modelId="{AB634130-20AE-4778-949F-9D4EECE15B76}" type="sibTrans" cxnId="{6BA221F1-D246-45CB-8DDF-F5C36B6835EC}">
      <dgm:prSet/>
      <dgm:spPr>
        <a:solidFill>
          <a:srgbClr val="C00000"/>
        </a:solidFill>
      </dgm:spPr>
      <dgm:t>
        <a:bodyPr/>
        <a:lstStyle/>
        <a:p>
          <a:endParaRPr lang="en-GB" sz="4000"/>
        </a:p>
      </dgm:t>
    </dgm:pt>
    <dgm:pt modelId="{07A8B5C5-C7EB-4531-8A33-A84AEB6C985E}">
      <dgm:prSet phldrT="[Text]" custT="1"/>
      <dgm:spPr>
        <a:solidFill>
          <a:srgbClr val="00B050">
            <a:alpha val="27000"/>
          </a:srgbClr>
        </a:solidFill>
      </dgm:spPr>
      <dgm:t>
        <a:bodyPr/>
        <a:lstStyle/>
        <a:p>
          <a:r>
            <a:rPr lang="en-GB" sz="1600" dirty="0"/>
            <a:t>Content Oriented Guidelines</a:t>
          </a:r>
        </a:p>
      </dgm:t>
    </dgm:pt>
    <dgm:pt modelId="{6612BD7B-1446-4A0F-9CF6-CD4A4A7AA3F1}" type="parTrans" cxnId="{D623864C-957D-49DF-9B35-AE493958D6B6}">
      <dgm:prSet/>
      <dgm:spPr/>
      <dgm:t>
        <a:bodyPr/>
        <a:lstStyle/>
        <a:p>
          <a:endParaRPr lang="en-GB" sz="4000"/>
        </a:p>
      </dgm:t>
    </dgm:pt>
    <dgm:pt modelId="{63840540-F5C3-4DFB-820E-5424B09EF1E2}" type="sibTrans" cxnId="{D623864C-957D-49DF-9B35-AE493958D6B6}">
      <dgm:prSet/>
      <dgm:spPr>
        <a:solidFill>
          <a:srgbClr val="00B050">
            <a:alpha val="31000"/>
          </a:srgbClr>
        </a:solidFill>
        <a:effectLst>
          <a:outerShdw sx="1000" sy="1000" algn="ctr" rotWithShape="0">
            <a:srgbClr val="000000"/>
          </a:outerShdw>
        </a:effectLst>
      </dgm:spPr>
      <dgm:t>
        <a:bodyPr/>
        <a:lstStyle/>
        <a:p>
          <a:endParaRPr lang="en-GB" sz="4000"/>
        </a:p>
      </dgm:t>
    </dgm:pt>
    <dgm:pt modelId="{1EFFD948-5398-41EB-81BB-0996759B8329}">
      <dgm:prSet phldrT="[Text]" custT="1"/>
      <dgm:spPr>
        <a:solidFill>
          <a:srgbClr val="00B0F0">
            <a:alpha val="42000"/>
          </a:srgbClr>
        </a:solidFill>
        <a:effectLst>
          <a:outerShdw sx="1000" sy="1000" algn="ctr" rotWithShape="0">
            <a:srgbClr val="000000"/>
          </a:outerShdw>
        </a:effectLst>
      </dgm:spPr>
      <dgm:t>
        <a:bodyPr/>
        <a:lstStyle/>
        <a:p>
          <a:r>
            <a:rPr lang="en-GB" sz="1600" dirty="0"/>
            <a:t>SDMX Information Model</a:t>
          </a:r>
        </a:p>
      </dgm:t>
    </dgm:pt>
    <dgm:pt modelId="{8EB84F29-7471-434E-88C1-54A8312641FA}" type="parTrans" cxnId="{E1EF381B-AAD1-46F0-BCC3-5D199828BFFB}">
      <dgm:prSet/>
      <dgm:spPr/>
      <dgm:t>
        <a:bodyPr/>
        <a:lstStyle/>
        <a:p>
          <a:endParaRPr lang="en-GB"/>
        </a:p>
      </dgm:t>
    </dgm:pt>
    <dgm:pt modelId="{56682381-1867-462D-9F1B-BE008B098551}" type="sibTrans" cxnId="{E1EF381B-AAD1-46F0-BCC3-5D199828BFFB}">
      <dgm:prSet/>
      <dgm:spPr>
        <a:solidFill>
          <a:srgbClr val="00B0F0">
            <a:alpha val="36000"/>
          </a:srgbClr>
        </a:solidFill>
        <a:effectLst>
          <a:outerShdw sx="1000" sy="1000" algn="ctr" rotWithShape="0">
            <a:srgbClr val="000000"/>
          </a:outerShdw>
        </a:effectLst>
      </dgm:spPr>
      <dgm:t>
        <a:bodyPr/>
        <a:lstStyle/>
        <a:p>
          <a:endParaRPr lang="en-GB"/>
        </a:p>
      </dgm:t>
    </dgm:pt>
    <dgm:pt modelId="{C604F5A2-792F-48E4-96E5-3BE25520CAE7}" type="pres">
      <dgm:prSet presAssocID="{3A02EFCF-F9B8-42B4-A6AD-9DAADAE389E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F1EDA82-6394-44C8-9E25-DF1FA5E77B91}" type="pres">
      <dgm:prSet presAssocID="{BD4F81E6-B492-4A2E-A657-ABDEF2FC4697}" presName="gear1" presStyleLbl="node1" presStyleIdx="0" presStyleCnt="3">
        <dgm:presLayoutVars>
          <dgm:chMax val="1"/>
          <dgm:bulletEnabled val="1"/>
        </dgm:presLayoutVars>
      </dgm:prSet>
      <dgm:spPr/>
    </dgm:pt>
    <dgm:pt modelId="{23884163-87A5-41AF-A7D3-1DBF981A6A2A}" type="pres">
      <dgm:prSet presAssocID="{BD4F81E6-B492-4A2E-A657-ABDEF2FC4697}" presName="gear1srcNode" presStyleLbl="node1" presStyleIdx="0" presStyleCnt="3"/>
      <dgm:spPr/>
    </dgm:pt>
    <dgm:pt modelId="{672C3EA4-C16E-462B-A542-030232683BDB}" type="pres">
      <dgm:prSet presAssocID="{BD4F81E6-B492-4A2E-A657-ABDEF2FC4697}" presName="gear1dstNode" presStyleLbl="node1" presStyleIdx="0" presStyleCnt="3"/>
      <dgm:spPr/>
    </dgm:pt>
    <dgm:pt modelId="{5743B1C1-2FE0-427D-A665-9CEEFADC1670}" type="pres">
      <dgm:prSet presAssocID="{07A8B5C5-C7EB-4531-8A33-A84AEB6C985E}" presName="gear2" presStyleLbl="node1" presStyleIdx="1" presStyleCnt="3">
        <dgm:presLayoutVars>
          <dgm:chMax val="1"/>
          <dgm:bulletEnabled val="1"/>
        </dgm:presLayoutVars>
      </dgm:prSet>
      <dgm:spPr/>
    </dgm:pt>
    <dgm:pt modelId="{2799AA98-A761-4968-87F0-E96AF815D395}" type="pres">
      <dgm:prSet presAssocID="{07A8B5C5-C7EB-4531-8A33-A84AEB6C985E}" presName="gear2srcNode" presStyleLbl="node1" presStyleIdx="1" presStyleCnt="3"/>
      <dgm:spPr/>
    </dgm:pt>
    <dgm:pt modelId="{E433AE98-BC69-4203-9A8B-B3DF4701E535}" type="pres">
      <dgm:prSet presAssocID="{07A8B5C5-C7EB-4531-8A33-A84AEB6C985E}" presName="gear2dstNode" presStyleLbl="node1" presStyleIdx="1" presStyleCnt="3"/>
      <dgm:spPr/>
    </dgm:pt>
    <dgm:pt modelId="{6A1CD586-FE02-47F2-8221-D58041E28795}" type="pres">
      <dgm:prSet presAssocID="{1EFFD948-5398-41EB-81BB-0996759B8329}" presName="gear3" presStyleLbl="node1" presStyleIdx="2" presStyleCnt="3"/>
      <dgm:spPr/>
    </dgm:pt>
    <dgm:pt modelId="{8717BF1E-B3C0-434C-9F01-F6DA93A67A81}" type="pres">
      <dgm:prSet presAssocID="{1EFFD948-5398-41EB-81BB-0996759B8329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52556BCE-BC55-4000-8E7E-FB15A03F24CF}" type="pres">
      <dgm:prSet presAssocID="{1EFFD948-5398-41EB-81BB-0996759B8329}" presName="gear3srcNode" presStyleLbl="node1" presStyleIdx="2" presStyleCnt="3"/>
      <dgm:spPr/>
    </dgm:pt>
    <dgm:pt modelId="{04FDA80F-D741-4ECF-B2A4-BDD21B72B8C6}" type="pres">
      <dgm:prSet presAssocID="{1EFFD948-5398-41EB-81BB-0996759B8329}" presName="gear3dstNode" presStyleLbl="node1" presStyleIdx="2" presStyleCnt="3"/>
      <dgm:spPr/>
    </dgm:pt>
    <dgm:pt modelId="{4FA35E9C-759A-40D1-AF88-E25A5CFA4C34}" type="pres">
      <dgm:prSet presAssocID="{AB634130-20AE-4778-949F-9D4EECE15B76}" presName="connector1" presStyleLbl="sibTrans2D1" presStyleIdx="0" presStyleCnt="3"/>
      <dgm:spPr/>
    </dgm:pt>
    <dgm:pt modelId="{85816704-6CE3-4D95-BAF7-0777C108D332}" type="pres">
      <dgm:prSet presAssocID="{63840540-F5C3-4DFB-820E-5424B09EF1E2}" presName="connector2" presStyleLbl="sibTrans2D1" presStyleIdx="1" presStyleCnt="3"/>
      <dgm:spPr/>
    </dgm:pt>
    <dgm:pt modelId="{DDE41CD5-1C45-49E2-B58D-CAD8B286C13A}" type="pres">
      <dgm:prSet presAssocID="{56682381-1867-462D-9F1B-BE008B098551}" presName="connector3" presStyleLbl="sibTrans2D1" presStyleIdx="2" presStyleCnt="3"/>
      <dgm:spPr/>
    </dgm:pt>
  </dgm:ptLst>
  <dgm:cxnLst>
    <dgm:cxn modelId="{14EABF06-6DEB-4CC5-B815-045D39959512}" type="presOf" srcId="{AB634130-20AE-4778-949F-9D4EECE15B76}" destId="{4FA35E9C-759A-40D1-AF88-E25A5CFA4C34}" srcOrd="0" destOrd="0" presId="urn:microsoft.com/office/officeart/2005/8/layout/gear1"/>
    <dgm:cxn modelId="{6C642E17-84BE-41BB-8B42-476C1A6BCB08}" type="presOf" srcId="{1EFFD948-5398-41EB-81BB-0996759B8329}" destId="{04FDA80F-D741-4ECF-B2A4-BDD21B72B8C6}" srcOrd="3" destOrd="0" presId="urn:microsoft.com/office/officeart/2005/8/layout/gear1"/>
    <dgm:cxn modelId="{E1EF381B-AAD1-46F0-BCC3-5D199828BFFB}" srcId="{3A02EFCF-F9B8-42B4-A6AD-9DAADAE389E4}" destId="{1EFFD948-5398-41EB-81BB-0996759B8329}" srcOrd="2" destOrd="0" parTransId="{8EB84F29-7471-434E-88C1-54A8312641FA}" sibTransId="{56682381-1867-462D-9F1B-BE008B098551}"/>
    <dgm:cxn modelId="{399FF123-56B0-4AC7-BDC6-1781643F1799}" type="presOf" srcId="{BD4F81E6-B492-4A2E-A657-ABDEF2FC4697}" destId="{672C3EA4-C16E-462B-A542-030232683BDB}" srcOrd="2" destOrd="0" presId="urn:microsoft.com/office/officeart/2005/8/layout/gear1"/>
    <dgm:cxn modelId="{D814EF34-9BCF-4199-8E27-58504641C2E1}" type="presOf" srcId="{56682381-1867-462D-9F1B-BE008B098551}" destId="{DDE41CD5-1C45-49E2-B58D-CAD8B286C13A}" srcOrd="0" destOrd="0" presId="urn:microsoft.com/office/officeart/2005/8/layout/gear1"/>
    <dgm:cxn modelId="{0D024039-84AD-40A1-A55A-2AF8EDE1226A}" type="presOf" srcId="{3A02EFCF-F9B8-42B4-A6AD-9DAADAE389E4}" destId="{C604F5A2-792F-48E4-96E5-3BE25520CAE7}" srcOrd="0" destOrd="0" presId="urn:microsoft.com/office/officeart/2005/8/layout/gear1"/>
    <dgm:cxn modelId="{BAD8515B-B708-42A1-AAF3-D781C58285BD}" type="presOf" srcId="{63840540-F5C3-4DFB-820E-5424B09EF1E2}" destId="{85816704-6CE3-4D95-BAF7-0777C108D332}" srcOrd="0" destOrd="0" presId="urn:microsoft.com/office/officeart/2005/8/layout/gear1"/>
    <dgm:cxn modelId="{8EE5B949-96AA-478D-B43C-CD1A4E80BF02}" type="presOf" srcId="{BD4F81E6-B492-4A2E-A657-ABDEF2FC4697}" destId="{23884163-87A5-41AF-A7D3-1DBF981A6A2A}" srcOrd="1" destOrd="0" presId="urn:microsoft.com/office/officeart/2005/8/layout/gear1"/>
    <dgm:cxn modelId="{D623864C-957D-49DF-9B35-AE493958D6B6}" srcId="{3A02EFCF-F9B8-42B4-A6AD-9DAADAE389E4}" destId="{07A8B5C5-C7EB-4531-8A33-A84AEB6C985E}" srcOrd="1" destOrd="0" parTransId="{6612BD7B-1446-4A0F-9CF6-CD4A4A7AA3F1}" sibTransId="{63840540-F5C3-4DFB-820E-5424B09EF1E2}"/>
    <dgm:cxn modelId="{DEB36E8F-D63A-48B9-9328-F192DD2DF1B4}" type="presOf" srcId="{1EFFD948-5398-41EB-81BB-0996759B8329}" destId="{52556BCE-BC55-4000-8E7E-FB15A03F24CF}" srcOrd="2" destOrd="0" presId="urn:microsoft.com/office/officeart/2005/8/layout/gear1"/>
    <dgm:cxn modelId="{A768D191-C0C6-4129-A40D-6CB965F0956C}" type="presOf" srcId="{BD4F81E6-B492-4A2E-A657-ABDEF2FC4697}" destId="{2F1EDA82-6394-44C8-9E25-DF1FA5E77B91}" srcOrd="0" destOrd="0" presId="urn:microsoft.com/office/officeart/2005/8/layout/gear1"/>
    <dgm:cxn modelId="{33F077AE-85CE-424C-BE99-24B5CBBBA03C}" type="presOf" srcId="{1EFFD948-5398-41EB-81BB-0996759B8329}" destId="{8717BF1E-B3C0-434C-9F01-F6DA93A67A81}" srcOrd="1" destOrd="0" presId="urn:microsoft.com/office/officeart/2005/8/layout/gear1"/>
    <dgm:cxn modelId="{AD37F9D3-4CA7-4242-A7D7-87E67EA16744}" type="presOf" srcId="{07A8B5C5-C7EB-4531-8A33-A84AEB6C985E}" destId="{2799AA98-A761-4968-87F0-E96AF815D395}" srcOrd="1" destOrd="0" presId="urn:microsoft.com/office/officeart/2005/8/layout/gear1"/>
    <dgm:cxn modelId="{61E8EBD6-F9F5-4D70-9A06-C343C60DACE1}" type="presOf" srcId="{07A8B5C5-C7EB-4531-8A33-A84AEB6C985E}" destId="{E433AE98-BC69-4203-9A8B-B3DF4701E535}" srcOrd="2" destOrd="0" presId="urn:microsoft.com/office/officeart/2005/8/layout/gear1"/>
    <dgm:cxn modelId="{307FCBE9-F3A9-47B4-82C9-83EE3D266998}" type="presOf" srcId="{07A8B5C5-C7EB-4531-8A33-A84AEB6C985E}" destId="{5743B1C1-2FE0-427D-A665-9CEEFADC1670}" srcOrd="0" destOrd="0" presId="urn:microsoft.com/office/officeart/2005/8/layout/gear1"/>
    <dgm:cxn modelId="{31A3ADEB-E75C-4827-8044-D178F4031B42}" type="presOf" srcId="{1EFFD948-5398-41EB-81BB-0996759B8329}" destId="{6A1CD586-FE02-47F2-8221-D58041E28795}" srcOrd="0" destOrd="0" presId="urn:microsoft.com/office/officeart/2005/8/layout/gear1"/>
    <dgm:cxn modelId="{6BA221F1-D246-45CB-8DDF-F5C36B6835EC}" srcId="{3A02EFCF-F9B8-42B4-A6AD-9DAADAE389E4}" destId="{BD4F81E6-B492-4A2E-A657-ABDEF2FC4697}" srcOrd="0" destOrd="0" parTransId="{B9FB8CE0-EE97-4F9C-B696-0178FBB5AE39}" sibTransId="{AB634130-20AE-4778-949F-9D4EECE15B76}"/>
    <dgm:cxn modelId="{B14FCEF5-D134-4700-AA5C-A706B8AB01CB}" type="presParOf" srcId="{C604F5A2-792F-48E4-96E5-3BE25520CAE7}" destId="{2F1EDA82-6394-44C8-9E25-DF1FA5E77B91}" srcOrd="0" destOrd="0" presId="urn:microsoft.com/office/officeart/2005/8/layout/gear1"/>
    <dgm:cxn modelId="{23D11C73-4457-4BF2-877E-F53B48A42CDE}" type="presParOf" srcId="{C604F5A2-792F-48E4-96E5-3BE25520CAE7}" destId="{23884163-87A5-41AF-A7D3-1DBF981A6A2A}" srcOrd="1" destOrd="0" presId="urn:microsoft.com/office/officeart/2005/8/layout/gear1"/>
    <dgm:cxn modelId="{D9A12A71-D287-498D-9323-E3AA99C3B4B4}" type="presParOf" srcId="{C604F5A2-792F-48E4-96E5-3BE25520CAE7}" destId="{672C3EA4-C16E-462B-A542-030232683BDB}" srcOrd="2" destOrd="0" presId="urn:microsoft.com/office/officeart/2005/8/layout/gear1"/>
    <dgm:cxn modelId="{770B41B7-10C2-42C5-86C4-0A7F3B890BF2}" type="presParOf" srcId="{C604F5A2-792F-48E4-96E5-3BE25520CAE7}" destId="{5743B1C1-2FE0-427D-A665-9CEEFADC1670}" srcOrd="3" destOrd="0" presId="urn:microsoft.com/office/officeart/2005/8/layout/gear1"/>
    <dgm:cxn modelId="{47B45126-D499-48FF-B4F1-13F4920D6025}" type="presParOf" srcId="{C604F5A2-792F-48E4-96E5-3BE25520CAE7}" destId="{2799AA98-A761-4968-87F0-E96AF815D395}" srcOrd="4" destOrd="0" presId="urn:microsoft.com/office/officeart/2005/8/layout/gear1"/>
    <dgm:cxn modelId="{C7CCEBD5-A381-4DA1-AFC5-19B0B519340A}" type="presParOf" srcId="{C604F5A2-792F-48E4-96E5-3BE25520CAE7}" destId="{E433AE98-BC69-4203-9A8B-B3DF4701E535}" srcOrd="5" destOrd="0" presId="urn:microsoft.com/office/officeart/2005/8/layout/gear1"/>
    <dgm:cxn modelId="{398FE422-F1AC-4E89-A51B-60745A93EBAA}" type="presParOf" srcId="{C604F5A2-792F-48E4-96E5-3BE25520CAE7}" destId="{6A1CD586-FE02-47F2-8221-D58041E28795}" srcOrd="6" destOrd="0" presId="urn:microsoft.com/office/officeart/2005/8/layout/gear1"/>
    <dgm:cxn modelId="{59C4B243-E2FA-45C2-9DC3-BF72487F79FA}" type="presParOf" srcId="{C604F5A2-792F-48E4-96E5-3BE25520CAE7}" destId="{8717BF1E-B3C0-434C-9F01-F6DA93A67A81}" srcOrd="7" destOrd="0" presId="urn:microsoft.com/office/officeart/2005/8/layout/gear1"/>
    <dgm:cxn modelId="{D330CD8C-4BB1-4619-BCB0-F3BBFC42E3D2}" type="presParOf" srcId="{C604F5A2-792F-48E4-96E5-3BE25520CAE7}" destId="{52556BCE-BC55-4000-8E7E-FB15A03F24CF}" srcOrd="8" destOrd="0" presId="urn:microsoft.com/office/officeart/2005/8/layout/gear1"/>
    <dgm:cxn modelId="{5DF19D34-9F76-4A49-9F2B-DA8FD87C442E}" type="presParOf" srcId="{C604F5A2-792F-48E4-96E5-3BE25520CAE7}" destId="{04FDA80F-D741-4ECF-B2A4-BDD21B72B8C6}" srcOrd="9" destOrd="0" presId="urn:microsoft.com/office/officeart/2005/8/layout/gear1"/>
    <dgm:cxn modelId="{04D171D2-614C-4925-A2BB-11E6119B47AF}" type="presParOf" srcId="{C604F5A2-792F-48E4-96E5-3BE25520CAE7}" destId="{4FA35E9C-759A-40D1-AF88-E25A5CFA4C34}" srcOrd="10" destOrd="0" presId="urn:microsoft.com/office/officeart/2005/8/layout/gear1"/>
    <dgm:cxn modelId="{8B8045EF-2A59-4A33-9E11-1884D15A31DA}" type="presParOf" srcId="{C604F5A2-792F-48E4-96E5-3BE25520CAE7}" destId="{85816704-6CE3-4D95-BAF7-0777C108D332}" srcOrd="11" destOrd="0" presId="urn:microsoft.com/office/officeart/2005/8/layout/gear1"/>
    <dgm:cxn modelId="{BFA8C588-5C3D-4195-A623-1172D9F0A866}" type="presParOf" srcId="{C604F5A2-792F-48E4-96E5-3BE25520CAE7}" destId="{DDE41CD5-1C45-49E2-B58D-CAD8B286C13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340FB7-BF8F-4FD6-B634-6D253037C76E}" type="doc">
      <dgm:prSet loTypeId="urn:microsoft.com/office/officeart/2005/8/layout/orgChart1" loCatId="hierarchy" qsTypeId="urn:microsoft.com/office/officeart/2005/8/quickstyle/simple4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07A36CF7-7271-4865-BDA2-53C0B02DAAAE}">
      <dgm:prSet phldrT="[Text]"/>
      <dgm:spPr/>
      <dgm:t>
        <a:bodyPr/>
        <a:lstStyle/>
        <a:p>
          <a:r>
            <a:rPr lang="de-DE" dirty="0"/>
            <a:t>Do </a:t>
          </a:r>
          <a:r>
            <a:rPr lang="de-DE" dirty="0" err="1"/>
            <a:t>you</a:t>
          </a:r>
          <a:r>
            <a:rPr lang="de-DE" dirty="0"/>
            <a:t> </a:t>
          </a:r>
          <a:r>
            <a:rPr lang="de-DE" dirty="0" err="1"/>
            <a:t>have</a:t>
          </a:r>
          <a:r>
            <a:rPr lang="de-DE" dirty="0"/>
            <a:t> a </a:t>
          </a:r>
          <a:r>
            <a:rPr lang="de-DE" dirty="0" err="1"/>
            <a:t>database</a:t>
          </a:r>
          <a:r>
            <a:rPr lang="de-DE" dirty="0"/>
            <a:t> </a:t>
          </a:r>
          <a:r>
            <a:rPr lang="de-DE" dirty="0" err="1"/>
            <a:t>for</a:t>
          </a:r>
          <a:r>
            <a:rPr lang="de-DE" dirty="0"/>
            <a:t> ESA?</a:t>
          </a:r>
          <a:endParaRPr lang="en-GB" dirty="0"/>
        </a:p>
      </dgm:t>
    </dgm:pt>
    <dgm:pt modelId="{474AE6E3-6D03-47D5-8C43-E8D7954DE360}" type="parTrans" cxnId="{D0562442-5F7C-4A77-99E0-2EEA65B6AA74}">
      <dgm:prSet/>
      <dgm:spPr/>
      <dgm:t>
        <a:bodyPr/>
        <a:lstStyle/>
        <a:p>
          <a:endParaRPr lang="en-GB"/>
        </a:p>
      </dgm:t>
    </dgm:pt>
    <dgm:pt modelId="{A8C394CB-D276-4C93-89B5-2CAEA15AFE71}" type="sibTrans" cxnId="{D0562442-5F7C-4A77-99E0-2EEA65B6AA74}">
      <dgm:prSet/>
      <dgm:spPr/>
      <dgm:t>
        <a:bodyPr/>
        <a:lstStyle/>
        <a:p>
          <a:endParaRPr lang="en-GB"/>
        </a:p>
      </dgm:t>
    </dgm:pt>
    <dgm:pt modelId="{6794BF4D-A988-4238-B66E-D0E34955F997}">
      <dgm:prSet phldrT="[Text]"/>
      <dgm:spPr/>
      <dgm:t>
        <a:bodyPr/>
        <a:lstStyle/>
        <a:p>
          <a:r>
            <a:rPr lang="de-DE" b="1" dirty="0"/>
            <a:t>Yes</a:t>
          </a:r>
          <a:br>
            <a:rPr lang="de-DE" b="1" dirty="0"/>
          </a:br>
          <a:r>
            <a:rPr lang="de-DE" b="0" dirty="0" err="1"/>
            <a:t>Good</a:t>
          </a:r>
          <a:r>
            <a:rPr lang="de-DE" b="0" dirty="0"/>
            <a:t> </a:t>
          </a:r>
          <a:r>
            <a:rPr lang="de-DE" b="0" dirty="0" err="1"/>
            <a:t>start</a:t>
          </a:r>
          <a:r>
            <a:rPr lang="de-DE" b="0" dirty="0"/>
            <a:t> </a:t>
          </a:r>
          <a:r>
            <a:rPr lang="de-DE" b="0" dirty="0">
              <a:sym typeface="Wingdings" panose="05000000000000000000" pitchFamily="2" charset="2"/>
            </a:rPr>
            <a:t></a:t>
          </a:r>
          <a:endParaRPr lang="en-GB" b="1" dirty="0"/>
        </a:p>
      </dgm:t>
    </dgm:pt>
    <dgm:pt modelId="{844CD112-BE26-4C07-9ED7-A1A2C9EC8206}" type="parTrans" cxnId="{3301D9FE-09DD-4C37-86E5-6A319CB76E0E}">
      <dgm:prSet/>
      <dgm:spPr/>
      <dgm:t>
        <a:bodyPr/>
        <a:lstStyle/>
        <a:p>
          <a:endParaRPr lang="en-GB"/>
        </a:p>
      </dgm:t>
    </dgm:pt>
    <dgm:pt modelId="{567B7564-5FBA-4032-90F6-C872D9421225}" type="sibTrans" cxnId="{3301D9FE-09DD-4C37-86E5-6A319CB76E0E}">
      <dgm:prSet/>
      <dgm:spPr/>
      <dgm:t>
        <a:bodyPr/>
        <a:lstStyle/>
        <a:p>
          <a:endParaRPr lang="en-GB"/>
        </a:p>
      </dgm:t>
    </dgm:pt>
    <dgm:pt modelId="{4AF689BD-62DA-4E6B-AEAE-637E66BB1348}">
      <dgm:prSet phldrT="[Text]"/>
      <dgm:spPr/>
      <dgm:t>
        <a:bodyPr/>
        <a:lstStyle/>
        <a:p>
          <a:r>
            <a:rPr lang="de-DE" dirty="0"/>
            <a:t>1) RI + Mapping</a:t>
          </a:r>
          <a:endParaRPr lang="en-GB" dirty="0"/>
        </a:p>
      </dgm:t>
    </dgm:pt>
    <dgm:pt modelId="{A8B00947-7EB0-47BB-9727-6D1BA1E519E4}" type="parTrans" cxnId="{56830065-A3F7-47AE-A23E-67FC6EC5C994}">
      <dgm:prSet/>
      <dgm:spPr/>
      <dgm:t>
        <a:bodyPr/>
        <a:lstStyle/>
        <a:p>
          <a:endParaRPr lang="en-GB"/>
        </a:p>
      </dgm:t>
    </dgm:pt>
    <dgm:pt modelId="{6FC8B3FD-7C91-493D-8ADE-FB92A4C5B00E}" type="sibTrans" cxnId="{56830065-A3F7-47AE-A23E-67FC6EC5C994}">
      <dgm:prSet/>
      <dgm:spPr/>
      <dgm:t>
        <a:bodyPr/>
        <a:lstStyle/>
        <a:p>
          <a:endParaRPr lang="en-GB"/>
        </a:p>
      </dgm:t>
    </dgm:pt>
    <dgm:pt modelId="{1EA3F3A7-4435-4460-825A-38DFC275C6B1}">
      <dgm:prSet phldrT="[Text]"/>
      <dgm:spPr/>
      <dgm:t>
        <a:bodyPr/>
        <a:lstStyle/>
        <a:p>
          <a:r>
            <a:rPr lang="de-DE" dirty="0"/>
            <a:t>2) CSV </a:t>
          </a:r>
          <a:r>
            <a:rPr lang="de-DE" dirty="0" err="1"/>
            <a:t>export</a:t>
          </a:r>
          <a:r>
            <a:rPr lang="de-DE" dirty="0"/>
            <a:t> </a:t>
          </a:r>
          <a:r>
            <a:rPr lang="de-DE" dirty="0" err="1"/>
            <a:t>with</a:t>
          </a:r>
          <a:r>
            <a:rPr lang="de-DE" dirty="0"/>
            <a:t> Converter</a:t>
          </a:r>
          <a:endParaRPr lang="en-GB" dirty="0"/>
        </a:p>
      </dgm:t>
    </dgm:pt>
    <dgm:pt modelId="{6AD3A7FD-5A73-4174-A2CA-30539708B0DE}" type="parTrans" cxnId="{F0BD4AD1-A7A4-4EF4-9171-451704B827A6}">
      <dgm:prSet/>
      <dgm:spPr/>
      <dgm:t>
        <a:bodyPr/>
        <a:lstStyle/>
        <a:p>
          <a:endParaRPr lang="en-GB"/>
        </a:p>
      </dgm:t>
    </dgm:pt>
    <dgm:pt modelId="{96C44FD2-D9EB-4CC4-B43A-16D06D5D988B}" type="sibTrans" cxnId="{F0BD4AD1-A7A4-4EF4-9171-451704B827A6}">
      <dgm:prSet/>
      <dgm:spPr/>
      <dgm:t>
        <a:bodyPr/>
        <a:lstStyle/>
        <a:p>
          <a:endParaRPr lang="en-GB"/>
        </a:p>
      </dgm:t>
    </dgm:pt>
    <dgm:pt modelId="{8BB90329-5F44-41F9-B7BE-C61CDB4A8489}">
      <dgm:prSet phldrT="[Text]"/>
      <dgm:spPr/>
      <dgm:t>
        <a:bodyPr/>
        <a:lstStyle/>
        <a:p>
          <a:r>
            <a:rPr lang="de-DE" b="1" dirty="0" err="1"/>
            <a:t>No</a:t>
          </a:r>
          <a:br>
            <a:rPr lang="de-DE" b="1" dirty="0"/>
          </a:br>
          <a:r>
            <a:rPr lang="de-DE" dirty="0"/>
            <a:t>Do </a:t>
          </a:r>
          <a:r>
            <a:rPr lang="de-DE" dirty="0" err="1"/>
            <a:t>you</a:t>
          </a:r>
          <a:r>
            <a:rPr lang="de-DE" dirty="0"/>
            <a:t> plan </a:t>
          </a:r>
          <a:r>
            <a:rPr lang="de-DE" dirty="0" err="1"/>
            <a:t>to</a:t>
          </a:r>
          <a:r>
            <a:rPr lang="de-DE" dirty="0"/>
            <a:t> </a:t>
          </a:r>
          <a:r>
            <a:rPr lang="de-DE" dirty="0" err="1"/>
            <a:t>create</a:t>
          </a:r>
          <a:r>
            <a:rPr lang="de-DE" dirty="0"/>
            <a:t> </a:t>
          </a:r>
          <a:r>
            <a:rPr lang="de-DE" dirty="0" err="1"/>
            <a:t>one</a:t>
          </a:r>
          <a:r>
            <a:rPr lang="de-DE" dirty="0"/>
            <a:t>?</a:t>
          </a:r>
          <a:endParaRPr lang="en-GB" dirty="0"/>
        </a:p>
      </dgm:t>
    </dgm:pt>
    <dgm:pt modelId="{D6F3158F-AA16-4EA2-A2A0-244D107A648F}" type="parTrans" cxnId="{C5D4D42E-EE5D-4A38-A1C4-58485D4BD16D}">
      <dgm:prSet/>
      <dgm:spPr/>
      <dgm:t>
        <a:bodyPr/>
        <a:lstStyle/>
        <a:p>
          <a:endParaRPr lang="en-GB"/>
        </a:p>
      </dgm:t>
    </dgm:pt>
    <dgm:pt modelId="{2EB6EE19-6096-43BF-A375-AEAFC87E1AA8}" type="sibTrans" cxnId="{C5D4D42E-EE5D-4A38-A1C4-58485D4BD16D}">
      <dgm:prSet/>
      <dgm:spPr/>
      <dgm:t>
        <a:bodyPr/>
        <a:lstStyle/>
        <a:p>
          <a:endParaRPr lang="en-GB"/>
        </a:p>
      </dgm:t>
    </dgm:pt>
    <dgm:pt modelId="{0E2C8511-2D88-4A03-B6C3-12E64D24694D}">
      <dgm:prSet phldrT="[Text]"/>
      <dgm:spPr/>
      <dgm:t>
        <a:bodyPr/>
        <a:lstStyle/>
        <a:p>
          <a:r>
            <a:rPr lang="de-DE" b="1" dirty="0"/>
            <a:t>Yes</a:t>
          </a:r>
          <a:br>
            <a:rPr lang="de-DE" dirty="0"/>
          </a:br>
          <a:r>
            <a:rPr lang="de-DE" dirty="0">
              <a:sym typeface="Wingdings" panose="05000000000000000000" pitchFamily="2" charset="2"/>
            </a:rPr>
            <a:t> </a:t>
          </a:r>
          <a:r>
            <a:rPr lang="de-DE" dirty="0" err="1">
              <a:sym typeface="Wingdings" panose="05000000000000000000" pitchFamily="2" charset="2"/>
            </a:rPr>
            <a:t>RI+Loader</a:t>
          </a:r>
          <a:endParaRPr lang="en-GB" dirty="0"/>
        </a:p>
      </dgm:t>
    </dgm:pt>
    <dgm:pt modelId="{08A7D599-1869-498B-8462-B1D4C1EEEA22}" type="parTrans" cxnId="{230BE495-525B-40A7-A121-E7186285A41D}">
      <dgm:prSet/>
      <dgm:spPr/>
      <dgm:t>
        <a:bodyPr/>
        <a:lstStyle/>
        <a:p>
          <a:endParaRPr lang="en-GB"/>
        </a:p>
      </dgm:t>
    </dgm:pt>
    <dgm:pt modelId="{82606FDC-164D-4B02-BB48-FEA9A7FEC230}" type="sibTrans" cxnId="{230BE495-525B-40A7-A121-E7186285A41D}">
      <dgm:prSet/>
      <dgm:spPr/>
      <dgm:t>
        <a:bodyPr/>
        <a:lstStyle/>
        <a:p>
          <a:endParaRPr lang="en-GB"/>
        </a:p>
      </dgm:t>
    </dgm:pt>
    <dgm:pt modelId="{5EC2950B-C269-4CBF-87B0-3638250BE250}">
      <dgm:prSet phldrT="[Text]"/>
      <dgm:spPr/>
      <dgm:t>
        <a:bodyPr/>
        <a:lstStyle/>
        <a:p>
          <a:r>
            <a:rPr lang="de-DE" b="1" dirty="0" err="1"/>
            <a:t>No</a:t>
          </a:r>
          <a:endParaRPr lang="en-GB" b="1" dirty="0"/>
        </a:p>
      </dgm:t>
    </dgm:pt>
    <dgm:pt modelId="{C5EAF127-047B-4DD6-8287-57A291ED2D84}" type="parTrans" cxnId="{A948A0EF-A2C0-45DF-B782-B5A63E56BA44}">
      <dgm:prSet/>
      <dgm:spPr/>
    </dgm:pt>
    <dgm:pt modelId="{69CE8CC4-F762-4D6D-89CE-6236AB54A5BC}" type="sibTrans" cxnId="{A948A0EF-A2C0-45DF-B782-B5A63E56BA44}">
      <dgm:prSet/>
      <dgm:spPr/>
    </dgm:pt>
    <dgm:pt modelId="{10A33456-2D17-49BC-9E82-9706FF4F3F13}">
      <dgm:prSet phldrT="[Text]"/>
      <dgm:spPr/>
      <dgm:t>
        <a:bodyPr/>
        <a:lstStyle/>
        <a:p>
          <a:r>
            <a:rPr lang="de-DE" b="0" dirty="0" err="1"/>
            <a:t>Really</a:t>
          </a:r>
          <a:r>
            <a:rPr lang="de-DE" b="0" dirty="0"/>
            <a:t> not?</a:t>
          </a:r>
          <a:endParaRPr lang="en-GB" b="0" dirty="0"/>
        </a:p>
      </dgm:t>
    </dgm:pt>
    <dgm:pt modelId="{A6C42DD6-3E52-424E-85DD-9AC604FBAF69}" type="parTrans" cxnId="{8AE66963-D6C2-43D1-933E-98FD9B9C292A}">
      <dgm:prSet/>
      <dgm:spPr/>
    </dgm:pt>
    <dgm:pt modelId="{220D54B3-AB6C-4B6D-B408-3D2AC50AF49E}" type="sibTrans" cxnId="{8AE66963-D6C2-43D1-933E-98FD9B9C292A}">
      <dgm:prSet/>
      <dgm:spPr/>
    </dgm:pt>
    <dgm:pt modelId="{DD45618E-EE7A-43E1-8E8A-B79C4CE5C0A9}">
      <dgm:prSet phldrT="[Text]"/>
      <dgm:spPr/>
      <dgm:t>
        <a:bodyPr/>
        <a:lstStyle/>
        <a:p>
          <a:r>
            <a:rPr lang="de-DE" b="1" dirty="0">
              <a:sym typeface="Wingdings" panose="05000000000000000000" pitchFamily="2" charset="2"/>
            </a:rPr>
            <a:t> SDMX Converter</a:t>
          </a:r>
          <a:endParaRPr lang="en-GB" b="1" dirty="0"/>
        </a:p>
      </dgm:t>
    </dgm:pt>
    <dgm:pt modelId="{AD5109A3-4B83-45EB-B71B-6BDDB70079F1}" type="parTrans" cxnId="{C25A9C4A-4109-4014-9899-6DB835ECFEC1}">
      <dgm:prSet/>
      <dgm:spPr/>
    </dgm:pt>
    <dgm:pt modelId="{01AA8AC7-109B-4B25-8224-900C324F5F3D}" type="sibTrans" cxnId="{C25A9C4A-4109-4014-9899-6DB835ECFEC1}">
      <dgm:prSet/>
      <dgm:spPr/>
    </dgm:pt>
    <dgm:pt modelId="{71D5415C-369E-4717-A97D-F6805ADCBD9D}">
      <dgm:prSet phldrT="[Text]"/>
      <dgm:spPr/>
      <dgm:t>
        <a:bodyPr/>
        <a:lstStyle/>
        <a:p>
          <a:r>
            <a:rPr lang="de-DE" dirty="0"/>
            <a:t>3) </a:t>
          </a:r>
          <a:r>
            <a:rPr lang="de-DE" dirty="0" err="1"/>
            <a:t>Own</a:t>
          </a:r>
          <a:r>
            <a:rPr lang="de-DE" dirty="0"/>
            <a:t> </a:t>
          </a:r>
          <a:r>
            <a:rPr lang="de-DE" dirty="0" err="1"/>
            <a:t>development</a:t>
          </a:r>
          <a:endParaRPr lang="en-GB" dirty="0"/>
        </a:p>
      </dgm:t>
    </dgm:pt>
    <dgm:pt modelId="{3CB74961-6211-4EE4-BDA4-A68B25811D30}" type="parTrans" cxnId="{27D6E3A4-3123-4D33-8211-60583B344FBB}">
      <dgm:prSet/>
      <dgm:spPr/>
    </dgm:pt>
    <dgm:pt modelId="{66B4805E-DA84-4B83-B2A6-1D0916CA7933}" type="sibTrans" cxnId="{27D6E3A4-3123-4D33-8211-60583B344FBB}">
      <dgm:prSet/>
      <dgm:spPr/>
    </dgm:pt>
    <dgm:pt modelId="{E5865CCD-8A13-40E3-ADEA-21AC551F74C9}" type="pres">
      <dgm:prSet presAssocID="{17340FB7-BF8F-4FD6-B634-6D253037C76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7DF0ED9-1BBB-47C5-B7DE-20EB3E33F024}" type="pres">
      <dgm:prSet presAssocID="{07A36CF7-7271-4865-BDA2-53C0B02DAAAE}" presName="hierRoot1" presStyleCnt="0">
        <dgm:presLayoutVars>
          <dgm:hierBranch val="init"/>
        </dgm:presLayoutVars>
      </dgm:prSet>
      <dgm:spPr/>
    </dgm:pt>
    <dgm:pt modelId="{DCF9E2F3-9F7A-4805-B506-A9AFC9159A0E}" type="pres">
      <dgm:prSet presAssocID="{07A36CF7-7271-4865-BDA2-53C0B02DAAAE}" presName="rootComposite1" presStyleCnt="0"/>
      <dgm:spPr/>
    </dgm:pt>
    <dgm:pt modelId="{D01BD95D-B08A-4F89-9493-90785A086F2B}" type="pres">
      <dgm:prSet presAssocID="{07A36CF7-7271-4865-BDA2-53C0B02DAAAE}" presName="rootText1" presStyleLbl="node0" presStyleIdx="0" presStyleCnt="1">
        <dgm:presLayoutVars>
          <dgm:chPref val="3"/>
        </dgm:presLayoutVars>
      </dgm:prSet>
      <dgm:spPr/>
    </dgm:pt>
    <dgm:pt modelId="{17BD560A-A6A7-45DD-96BB-BF07FBB5E9E2}" type="pres">
      <dgm:prSet presAssocID="{07A36CF7-7271-4865-BDA2-53C0B02DAAAE}" presName="rootConnector1" presStyleLbl="node1" presStyleIdx="0" presStyleCnt="0"/>
      <dgm:spPr/>
    </dgm:pt>
    <dgm:pt modelId="{C40DC303-855B-4830-910B-65FA8472EA90}" type="pres">
      <dgm:prSet presAssocID="{07A36CF7-7271-4865-BDA2-53C0B02DAAAE}" presName="hierChild2" presStyleCnt="0"/>
      <dgm:spPr/>
    </dgm:pt>
    <dgm:pt modelId="{481FC30E-D769-4B28-A0CC-2E3DACBB6775}" type="pres">
      <dgm:prSet presAssocID="{844CD112-BE26-4C07-9ED7-A1A2C9EC8206}" presName="Name37" presStyleLbl="parChTrans1D2" presStyleIdx="0" presStyleCnt="2"/>
      <dgm:spPr/>
    </dgm:pt>
    <dgm:pt modelId="{8BF4D8F1-60C9-408C-A7C0-EF6E35325191}" type="pres">
      <dgm:prSet presAssocID="{6794BF4D-A988-4238-B66E-D0E34955F997}" presName="hierRoot2" presStyleCnt="0">
        <dgm:presLayoutVars>
          <dgm:hierBranch val="init"/>
        </dgm:presLayoutVars>
      </dgm:prSet>
      <dgm:spPr/>
    </dgm:pt>
    <dgm:pt modelId="{06CC15D5-2016-4462-8A01-A9F2842AE995}" type="pres">
      <dgm:prSet presAssocID="{6794BF4D-A988-4238-B66E-D0E34955F997}" presName="rootComposite" presStyleCnt="0"/>
      <dgm:spPr/>
    </dgm:pt>
    <dgm:pt modelId="{4BAB6623-1AEC-4CE0-8371-04BD00C815E4}" type="pres">
      <dgm:prSet presAssocID="{6794BF4D-A988-4238-B66E-D0E34955F997}" presName="rootText" presStyleLbl="node2" presStyleIdx="0" presStyleCnt="2">
        <dgm:presLayoutVars>
          <dgm:chPref val="3"/>
        </dgm:presLayoutVars>
      </dgm:prSet>
      <dgm:spPr/>
    </dgm:pt>
    <dgm:pt modelId="{10A3D6AD-DBE4-42EB-B947-D317B4BA952A}" type="pres">
      <dgm:prSet presAssocID="{6794BF4D-A988-4238-B66E-D0E34955F997}" presName="rootConnector" presStyleLbl="node2" presStyleIdx="0" presStyleCnt="2"/>
      <dgm:spPr/>
    </dgm:pt>
    <dgm:pt modelId="{78F98027-06F2-45CD-88E1-661600482BE1}" type="pres">
      <dgm:prSet presAssocID="{6794BF4D-A988-4238-B66E-D0E34955F997}" presName="hierChild4" presStyleCnt="0"/>
      <dgm:spPr/>
    </dgm:pt>
    <dgm:pt modelId="{484311CB-F422-48E2-9086-5AA0A5AED513}" type="pres">
      <dgm:prSet presAssocID="{A8B00947-7EB0-47BB-9727-6D1BA1E519E4}" presName="Name37" presStyleLbl="parChTrans1D3" presStyleIdx="0" presStyleCnt="5"/>
      <dgm:spPr/>
    </dgm:pt>
    <dgm:pt modelId="{476FCE55-3C0D-4159-AC1F-9B3C33ACD01F}" type="pres">
      <dgm:prSet presAssocID="{4AF689BD-62DA-4E6B-AEAE-637E66BB1348}" presName="hierRoot2" presStyleCnt="0">
        <dgm:presLayoutVars>
          <dgm:hierBranch val="init"/>
        </dgm:presLayoutVars>
      </dgm:prSet>
      <dgm:spPr/>
    </dgm:pt>
    <dgm:pt modelId="{BD3F7452-B2D0-4C33-9E52-C29012C68926}" type="pres">
      <dgm:prSet presAssocID="{4AF689BD-62DA-4E6B-AEAE-637E66BB1348}" presName="rootComposite" presStyleCnt="0"/>
      <dgm:spPr/>
    </dgm:pt>
    <dgm:pt modelId="{497E7DCA-4A1E-4666-B266-B134EAC86ED3}" type="pres">
      <dgm:prSet presAssocID="{4AF689BD-62DA-4E6B-AEAE-637E66BB1348}" presName="rootText" presStyleLbl="node3" presStyleIdx="0" presStyleCnt="5">
        <dgm:presLayoutVars>
          <dgm:chPref val="3"/>
        </dgm:presLayoutVars>
      </dgm:prSet>
      <dgm:spPr/>
    </dgm:pt>
    <dgm:pt modelId="{939D73C6-E075-48F4-8260-8C22EACDEA7F}" type="pres">
      <dgm:prSet presAssocID="{4AF689BD-62DA-4E6B-AEAE-637E66BB1348}" presName="rootConnector" presStyleLbl="node3" presStyleIdx="0" presStyleCnt="5"/>
      <dgm:spPr/>
    </dgm:pt>
    <dgm:pt modelId="{3A8FAB7C-8523-4A5C-88B8-EC9CA15B2725}" type="pres">
      <dgm:prSet presAssocID="{4AF689BD-62DA-4E6B-AEAE-637E66BB1348}" presName="hierChild4" presStyleCnt="0"/>
      <dgm:spPr/>
    </dgm:pt>
    <dgm:pt modelId="{668B9117-9ACA-4739-B56D-77BBB8F7ADA2}" type="pres">
      <dgm:prSet presAssocID="{4AF689BD-62DA-4E6B-AEAE-637E66BB1348}" presName="hierChild5" presStyleCnt="0"/>
      <dgm:spPr/>
    </dgm:pt>
    <dgm:pt modelId="{DB1EB386-AB26-4E43-A480-E5D0D3C98829}" type="pres">
      <dgm:prSet presAssocID="{6AD3A7FD-5A73-4174-A2CA-30539708B0DE}" presName="Name37" presStyleLbl="parChTrans1D3" presStyleIdx="1" presStyleCnt="5"/>
      <dgm:spPr/>
    </dgm:pt>
    <dgm:pt modelId="{7F9D920A-D827-4F58-BCC2-2AD5A955873E}" type="pres">
      <dgm:prSet presAssocID="{1EA3F3A7-4435-4460-825A-38DFC275C6B1}" presName="hierRoot2" presStyleCnt="0">
        <dgm:presLayoutVars>
          <dgm:hierBranch val="init"/>
        </dgm:presLayoutVars>
      </dgm:prSet>
      <dgm:spPr/>
    </dgm:pt>
    <dgm:pt modelId="{A608CDE7-C4DD-43E2-955A-40C9A2B3AE82}" type="pres">
      <dgm:prSet presAssocID="{1EA3F3A7-4435-4460-825A-38DFC275C6B1}" presName="rootComposite" presStyleCnt="0"/>
      <dgm:spPr/>
    </dgm:pt>
    <dgm:pt modelId="{1240C1DC-6023-4FA5-98BA-F0E74B31E289}" type="pres">
      <dgm:prSet presAssocID="{1EA3F3A7-4435-4460-825A-38DFC275C6B1}" presName="rootText" presStyleLbl="node3" presStyleIdx="1" presStyleCnt="5">
        <dgm:presLayoutVars>
          <dgm:chPref val="3"/>
        </dgm:presLayoutVars>
      </dgm:prSet>
      <dgm:spPr/>
    </dgm:pt>
    <dgm:pt modelId="{C360B759-93AD-4974-AA34-D0DA33EFCB35}" type="pres">
      <dgm:prSet presAssocID="{1EA3F3A7-4435-4460-825A-38DFC275C6B1}" presName="rootConnector" presStyleLbl="node3" presStyleIdx="1" presStyleCnt="5"/>
      <dgm:spPr/>
    </dgm:pt>
    <dgm:pt modelId="{CC8076E9-7F6F-41C1-A10B-1FA61E8A832D}" type="pres">
      <dgm:prSet presAssocID="{1EA3F3A7-4435-4460-825A-38DFC275C6B1}" presName="hierChild4" presStyleCnt="0"/>
      <dgm:spPr/>
    </dgm:pt>
    <dgm:pt modelId="{2333B7FA-BC28-4FEA-9382-887AA5907860}" type="pres">
      <dgm:prSet presAssocID="{1EA3F3A7-4435-4460-825A-38DFC275C6B1}" presName="hierChild5" presStyleCnt="0"/>
      <dgm:spPr/>
    </dgm:pt>
    <dgm:pt modelId="{771C72AA-FE4C-4AD8-8285-EEAD7BDA1574}" type="pres">
      <dgm:prSet presAssocID="{3CB74961-6211-4EE4-BDA4-A68B25811D30}" presName="Name37" presStyleLbl="parChTrans1D3" presStyleIdx="2" presStyleCnt="5"/>
      <dgm:spPr/>
    </dgm:pt>
    <dgm:pt modelId="{1A6297CA-256C-47DA-9C6E-4BE30E77577B}" type="pres">
      <dgm:prSet presAssocID="{71D5415C-369E-4717-A97D-F6805ADCBD9D}" presName="hierRoot2" presStyleCnt="0">
        <dgm:presLayoutVars>
          <dgm:hierBranch val="init"/>
        </dgm:presLayoutVars>
      </dgm:prSet>
      <dgm:spPr/>
    </dgm:pt>
    <dgm:pt modelId="{4BC2F472-AE7C-4F0B-8E10-41FEC6117496}" type="pres">
      <dgm:prSet presAssocID="{71D5415C-369E-4717-A97D-F6805ADCBD9D}" presName="rootComposite" presStyleCnt="0"/>
      <dgm:spPr/>
    </dgm:pt>
    <dgm:pt modelId="{28D9E030-7E0C-4F86-8591-3D50991C6A14}" type="pres">
      <dgm:prSet presAssocID="{71D5415C-369E-4717-A97D-F6805ADCBD9D}" presName="rootText" presStyleLbl="node3" presStyleIdx="2" presStyleCnt="5">
        <dgm:presLayoutVars>
          <dgm:chPref val="3"/>
        </dgm:presLayoutVars>
      </dgm:prSet>
      <dgm:spPr/>
    </dgm:pt>
    <dgm:pt modelId="{6F87A6BB-1CC1-443C-837F-3C219483E4AC}" type="pres">
      <dgm:prSet presAssocID="{71D5415C-369E-4717-A97D-F6805ADCBD9D}" presName="rootConnector" presStyleLbl="node3" presStyleIdx="2" presStyleCnt="5"/>
      <dgm:spPr/>
    </dgm:pt>
    <dgm:pt modelId="{D180CAC7-6B69-4E04-BC7C-64437DAFED9F}" type="pres">
      <dgm:prSet presAssocID="{71D5415C-369E-4717-A97D-F6805ADCBD9D}" presName="hierChild4" presStyleCnt="0"/>
      <dgm:spPr/>
    </dgm:pt>
    <dgm:pt modelId="{DA109527-C43E-4EC9-85BC-18F4A1416F38}" type="pres">
      <dgm:prSet presAssocID="{71D5415C-369E-4717-A97D-F6805ADCBD9D}" presName="hierChild5" presStyleCnt="0"/>
      <dgm:spPr/>
    </dgm:pt>
    <dgm:pt modelId="{011E6CB2-BAC3-4178-8887-615CBC7C43DD}" type="pres">
      <dgm:prSet presAssocID="{6794BF4D-A988-4238-B66E-D0E34955F997}" presName="hierChild5" presStyleCnt="0"/>
      <dgm:spPr/>
    </dgm:pt>
    <dgm:pt modelId="{BFDE06DC-6D6B-4990-BFC9-71C57E471725}" type="pres">
      <dgm:prSet presAssocID="{D6F3158F-AA16-4EA2-A2A0-244D107A648F}" presName="Name37" presStyleLbl="parChTrans1D2" presStyleIdx="1" presStyleCnt="2"/>
      <dgm:spPr/>
    </dgm:pt>
    <dgm:pt modelId="{30428C81-636D-40BD-B45C-787E724088F1}" type="pres">
      <dgm:prSet presAssocID="{8BB90329-5F44-41F9-B7BE-C61CDB4A8489}" presName="hierRoot2" presStyleCnt="0">
        <dgm:presLayoutVars>
          <dgm:hierBranch val="init"/>
        </dgm:presLayoutVars>
      </dgm:prSet>
      <dgm:spPr/>
    </dgm:pt>
    <dgm:pt modelId="{342A4E19-4E7A-4B4E-999A-DAE6BCDC5FBB}" type="pres">
      <dgm:prSet presAssocID="{8BB90329-5F44-41F9-B7BE-C61CDB4A8489}" presName="rootComposite" presStyleCnt="0"/>
      <dgm:spPr/>
    </dgm:pt>
    <dgm:pt modelId="{AA5BE9EF-DF47-41CF-9EF6-DB8411E2A200}" type="pres">
      <dgm:prSet presAssocID="{8BB90329-5F44-41F9-B7BE-C61CDB4A8489}" presName="rootText" presStyleLbl="node2" presStyleIdx="1" presStyleCnt="2">
        <dgm:presLayoutVars>
          <dgm:chPref val="3"/>
        </dgm:presLayoutVars>
      </dgm:prSet>
      <dgm:spPr/>
    </dgm:pt>
    <dgm:pt modelId="{68FB147F-A1E8-4DB7-8D69-2A812518C3D4}" type="pres">
      <dgm:prSet presAssocID="{8BB90329-5F44-41F9-B7BE-C61CDB4A8489}" presName="rootConnector" presStyleLbl="node2" presStyleIdx="1" presStyleCnt="2"/>
      <dgm:spPr/>
    </dgm:pt>
    <dgm:pt modelId="{DB33EF3F-0D27-44AF-8E47-F9A46CD32BAC}" type="pres">
      <dgm:prSet presAssocID="{8BB90329-5F44-41F9-B7BE-C61CDB4A8489}" presName="hierChild4" presStyleCnt="0"/>
      <dgm:spPr/>
    </dgm:pt>
    <dgm:pt modelId="{F5F285D8-9626-42B4-A433-1036F5117380}" type="pres">
      <dgm:prSet presAssocID="{08A7D599-1869-498B-8462-B1D4C1EEEA22}" presName="Name37" presStyleLbl="parChTrans1D3" presStyleIdx="3" presStyleCnt="5"/>
      <dgm:spPr/>
    </dgm:pt>
    <dgm:pt modelId="{1AB1336F-306D-4796-8363-EFDE6D480D4D}" type="pres">
      <dgm:prSet presAssocID="{0E2C8511-2D88-4A03-B6C3-12E64D24694D}" presName="hierRoot2" presStyleCnt="0">
        <dgm:presLayoutVars>
          <dgm:hierBranch val="init"/>
        </dgm:presLayoutVars>
      </dgm:prSet>
      <dgm:spPr/>
    </dgm:pt>
    <dgm:pt modelId="{30CACCBC-27E7-4399-AC80-DE6C6D897020}" type="pres">
      <dgm:prSet presAssocID="{0E2C8511-2D88-4A03-B6C3-12E64D24694D}" presName="rootComposite" presStyleCnt="0"/>
      <dgm:spPr/>
    </dgm:pt>
    <dgm:pt modelId="{A5C3711C-8053-4F42-8F5D-6B5DCB0AB47A}" type="pres">
      <dgm:prSet presAssocID="{0E2C8511-2D88-4A03-B6C3-12E64D24694D}" presName="rootText" presStyleLbl="node3" presStyleIdx="3" presStyleCnt="5">
        <dgm:presLayoutVars>
          <dgm:chPref val="3"/>
        </dgm:presLayoutVars>
      </dgm:prSet>
      <dgm:spPr/>
    </dgm:pt>
    <dgm:pt modelId="{D12248C8-4CBA-49E0-AE8B-71F6F19592DF}" type="pres">
      <dgm:prSet presAssocID="{0E2C8511-2D88-4A03-B6C3-12E64D24694D}" presName="rootConnector" presStyleLbl="node3" presStyleIdx="3" presStyleCnt="5"/>
      <dgm:spPr/>
    </dgm:pt>
    <dgm:pt modelId="{B12531EA-F945-4D5A-85FF-4A3F71A7A82C}" type="pres">
      <dgm:prSet presAssocID="{0E2C8511-2D88-4A03-B6C3-12E64D24694D}" presName="hierChild4" presStyleCnt="0"/>
      <dgm:spPr/>
    </dgm:pt>
    <dgm:pt modelId="{349E5F4C-3192-4509-BBEA-28A01F9E7D61}" type="pres">
      <dgm:prSet presAssocID="{0E2C8511-2D88-4A03-B6C3-12E64D24694D}" presName="hierChild5" presStyleCnt="0"/>
      <dgm:spPr/>
    </dgm:pt>
    <dgm:pt modelId="{76020FBF-E8F0-486C-AA65-6E7AF45FBCF1}" type="pres">
      <dgm:prSet presAssocID="{C5EAF127-047B-4DD6-8287-57A291ED2D84}" presName="Name37" presStyleLbl="parChTrans1D3" presStyleIdx="4" presStyleCnt="5"/>
      <dgm:spPr/>
    </dgm:pt>
    <dgm:pt modelId="{AB7E13D3-A0D0-477A-A068-5DE24E05DB5B}" type="pres">
      <dgm:prSet presAssocID="{5EC2950B-C269-4CBF-87B0-3638250BE250}" presName="hierRoot2" presStyleCnt="0">
        <dgm:presLayoutVars>
          <dgm:hierBranch val="init"/>
        </dgm:presLayoutVars>
      </dgm:prSet>
      <dgm:spPr/>
    </dgm:pt>
    <dgm:pt modelId="{9E9C35F9-753A-4074-8DAE-7C2A9B2CA76E}" type="pres">
      <dgm:prSet presAssocID="{5EC2950B-C269-4CBF-87B0-3638250BE250}" presName="rootComposite" presStyleCnt="0"/>
      <dgm:spPr/>
    </dgm:pt>
    <dgm:pt modelId="{4A28B354-4BA0-4811-A008-312A4DA12719}" type="pres">
      <dgm:prSet presAssocID="{5EC2950B-C269-4CBF-87B0-3638250BE250}" presName="rootText" presStyleLbl="node3" presStyleIdx="4" presStyleCnt="5">
        <dgm:presLayoutVars>
          <dgm:chPref val="3"/>
        </dgm:presLayoutVars>
      </dgm:prSet>
      <dgm:spPr/>
    </dgm:pt>
    <dgm:pt modelId="{2E6D7F69-FED1-4001-BD46-F15C5EA3464F}" type="pres">
      <dgm:prSet presAssocID="{5EC2950B-C269-4CBF-87B0-3638250BE250}" presName="rootConnector" presStyleLbl="node3" presStyleIdx="4" presStyleCnt="5"/>
      <dgm:spPr/>
    </dgm:pt>
    <dgm:pt modelId="{02351EC9-870C-4253-820C-1524CC0C4C3B}" type="pres">
      <dgm:prSet presAssocID="{5EC2950B-C269-4CBF-87B0-3638250BE250}" presName="hierChild4" presStyleCnt="0"/>
      <dgm:spPr/>
    </dgm:pt>
    <dgm:pt modelId="{B6BA67DD-01E7-4223-936E-76D097606E97}" type="pres">
      <dgm:prSet presAssocID="{A6C42DD6-3E52-424E-85DD-9AC604FBAF69}" presName="Name37" presStyleLbl="parChTrans1D4" presStyleIdx="0" presStyleCnt="2"/>
      <dgm:spPr/>
    </dgm:pt>
    <dgm:pt modelId="{67BDA291-9ADC-4C17-801C-693483DC0029}" type="pres">
      <dgm:prSet presAssocID="{10A33456-2D17-49BC-9E82-9706FF4F3F13}" presName="hierRoot2" presStyleCnt="0">
        <dgm:presLayoutVars>
          <dgm:hierBranch val="init"/>
        </dgm:presLayoutVars>
      </dgm:prSet>
      <dgm:spPr/>
    </dgm:pt>
    <dgm:pt modelId="{F14BD54C-B0DE-4AA0-B7CF-DAB111A17AF3}" type="pres">
      <dgm:prSet presAssocID="{10A33456-2D17-49BC-9E82-9706FF4F3F13}" presName="rootComposite" presStyleCnt="0"/>
      <dgm:spPr/>
    </dgm:pt>
    <dgm:pt modelId="{16BD09ED-C56C-495D-95AF-910D28AA408D}" type="pres">
      <dgm:prSet presAssocID="{10A33456-2D17-49BC-9E82-9706FF4F3F13}" presName="rootText" presStyleLbl="node4" presStyleIdx="0" presStyleCnt="2">
        <dgm:presLayoutVars>
          <dgm:chPref val="3"/>
        </dgm:presLayoutVars>
      </dgm:prSet>
      <dgm:spPr/>
    </dgm:pt>
    <dgm:pt modelId="{03E3C7FD-F8DE-45D3-A6D4-47B7EC0AB5C9}" type="pres">
      <dgm:prSet presAssocID="{10A33456-2D17-49BC-9E82-9706FF4F3F13}" presName="rootConnector" presStyleLbl="node4" presStyleIdx="0" presStyleCnt="2"/>
      <dgm:spPr/>
    </dgm:pt>
    <dgm:pt modelId="{60798C59-DB0F-487A-A367-CF77E8B5B03B}" type="pres">
      <dgm:prSet presAssocID="{10A33456-2D17-49BC-9E82-9706FF4F3F13}" presName="hierChild4" presStyleCnt="0"/>
      <dgm:spPr/>
    </dgm:pt>
    <dgm:pt modelId="{9D6F650C-E178-42BF-A0A2-B042EBEE2C9C}" type="pres">
      <dgm:prSet presAssocID="{AD5109A3-4B83-45EB-B71B-6BDDB70079F1}" presName="Name37" presStyleLbl="parChTrans1D4" presStyleIdx="1" presStyleCnt="2"/>
      <dgm:spPr/>
    </dgm:pt>
    <dgm:pt modelId="{0B9C5B2B-9111-4E7D-9FB1-FC8E79D797A4}" type="pres">
      <dgm:prSet presAssocID="{DD45618E-EE7A-43E1-8E8A-B79C4CE5C0A9}" presName="hierRoot2" presStyleCnt="0">
        <dgm:presLayoutVars>
          <dgm:hierBranch val="init"/>
        </dgm:presLayoutVars>
      </dgm:prSet>
      <dgm:spPr/>
    </dgm:pt>
    <dgm:pt modelId="{700AA0C3-4E37-416B-B4B5-8B6975F5E6F8}" type="pres">
      <dgm:prSet presAssocID="{DD45618E-EE7A-43E1-8E8A-B79C4CE5C0A9}" presName="rootComposite" presStyleCnt="0"/>
      <dgm:spPr/>
    </dgm:pt>
    <dgm:pt modelId="{4B583325-614F-47B7-93B6-D4F2C8C5E61D}" type="pres">
      <dgm:prSet presAssocID="{DD45618E-EE7A-43E1-8E8A-B79C4CE5C0A9}" presName="rootText" presStyleLbl="node4" presStyleIdx="1" presStyleCnt="2">
        <dgm:presLayoutVars>
          <dgm:chPref val="3"/>
        </dgm:presLayoutVars>
      </dgm:prSet>
      <dgm:spPr/>
    </dgm:pt>
    <dgm:pt modelId="{E0D0B609-F9A0-4AD2-8E46-D712C6E19562}" type="pres">
      <dgm:prSet presAssocID="{DD45618E-EE7A-43E1-8E8A-B79C4CE5C0A9}" presName="rootConnector" presStyleLbl="node4" presStyleIdx="1" presStyleCnt="2"/>
      <dgm:spPr/>
    </dgm:pt>
    <dgm:pt modelId="{17D7D35F-599E-4F55-BCA5-92AC7465ACB6}" type="pres">
      <dgm:prSet presAssocID="{DD45618E-EE7A-43E1-8E8A-B79C4CE5C0A9}" presName="hierChild4" presStyleCnt="0"/>
      <dgm:spPr/>
    </dgm:pt>
    <dgm:pt modelId="{32B58E64-FC1E-4DCD-B473-DD5244F88093}" type="pres">
      <dgm:prSet presAssocID="{DD45618E-EE7A-43E1-8E8A-B79C4CE5C0A9}" presName="hierChild5" presStyleCnt="0"/>
      <dgm:spPr/>
    </dgm:pt>
    <dgm:pt modelId="{90DC9DE3-4C6D-43D4-BA17-196108D3AE39}" type="pres">
      <dgm:prSet presAssocID="{10A33456-2D17-49BC-9E82-9706FF4F3F13}" presName="hierChild5" presStyleCnt="0"/>
      <dgm:spPr/>
    </dgm:pt>
    <dgm:pt modelId="{A81787AC-168E-45C7-9AC6-797D3F46AE51}" type="pres">
      <dgm:prSet presAssocID="{5EC2950B-C269-4CBF-87B0-3638250BE250}" presName="hierChild5" presStyleCnt="0"/>
      <dgm:spPr/>
    </dgm:pt>
    <dgm:pt modelId="{EF70AB2C-3E01-4A64-9914-692C76D11BC8}" type="pres">
      <dgm:prSet presAssocID="{8BB90329-5F44-41F9-B7BE-C61CDB4A8489}" presName="hierChild5" presStyleCnt="0"/>
      <dgm:spPr/>
    </dgm:pt>
    <dgm:pt modelId="{32EFA680-69FA-47BD-947B-1B81F89ED453}" type="pres">
      <dgm:prSet presAssocID="{07A36CF7-7271-4865-BDA2-53C0B02DAAAE}" presName="hierChild3" presStyleCnt="0"/>
      <dgm:spPr/>
    </dgm:pt>
  </dgm:ptLst>
  <dgm:cxnLst>
    <dgm:cxn modelId="{C26E0415-428D-4A19-9A59-E6FE28F1E7DE}" type="presOf" srcId="{AD5109A3-4B83-45EB-B71B-6BDDB70079F1}" destId="{9D6F650C-E178-42BF-A0A2-B042EBEE2C9C}" srcOrd="0" destOrd="0" presId="urn:microsoft.com/office/officeart/2005/8/layout/orgChart1"/>
    <dgm:cxn modelId="{AD4A131A-1CE0-4621-944D-67E58D8B290C}" type="presOf" srcId="{5EC2950B-C269-4CBF-87B0-3638250BE250}" destId="{4A28B354-4BA0-4811-A008-312A4DA12719}" srcOrd="0" destOrd="0" presId="urn:microsoft.com/office/officeart/2005/8/layout/orgChart1"/>
    <dgm:cxn modelId="{5C036A1D-BFCF-4189-A824-6352475AEF12}" type="presOf" srcId="{8BB90329-5F44-41F9-B7BE-C61CDB4A8489}" destId="{68FB147F-A1E8-4DB7-8D69-2A812518C3D4}" srcOrd="1" destOrd="0" presId="urn:microsoft.com/office/officeart/2005/8/layout/orgChart1"/>
    <dgm:cxn modelId="{F8C0221E-2709-43EF-91AA-D8311DC07423}" type="presOf" srcId="{A8B00947-7EB0-47BB-9727-6D1BA1E519E4}" destId="{484311CB-F422-48E2-9086-5AA0A5AED513}" srcOrd="0" destOrd="0" presId="urn:microsoft.com/office/officeart/2005/8/layout/orgChart1"/>
    <dgm:cxn modelId="{C5D4D42E-EE5D-4A38-A1C4-58485D4BD16D}" srcId="{07A36CF7-7271-4865-BDA2-53C0B02DAAAE}" destId="{8BB90329-5F44-41F9-B7BE-C61CDB4A8489}" srcOrd="1" destOrd="0" parTransId="{D6F3158F-AA16-4EA2-A2A0-244D107A648F}" sibTransId="{2EB6EE19-6096-43BF-A375-AEAFC87E1AA8}"/>
    <dgm:cxn modelId="{8793893A-4575-4E79-B09F-B0C53258C945}" type="presOf" srcId="{DD45618E-EE7A-43E1-8E8A-B79C4CE5C0A9}" destId="{4B583325-614F-47B7-93B6-D4F2C8C5E61D}" srcOrd="0" destOrd="0" presId="urn:microsoft.com/office/officeart/2005/8/layout/orgChart1"/>
    <dgm:cxn modelId="{E5259A60-B673-461E-9F1B-7793B85ACFFC}" type="presOf" srcId="{0E2C8511-2D88-4A03-B6C3-12E64D24694D}" destId="{A5C3711C-8053-4F42-8F5D-6B5DCB0AB47A}" srcOrd="0" destOrd="0" presId="urn:microsoft.com/office/officeart/2005/8/layout/orgChart1"/>
    <dgm:cxn modelId="{D0562442-5F7C-4A77-99E0-2EEA65B6AA74}" srcId="{17340FB7-BF8F-4FD6-B634-6D253037C76E}" destId="{07A36CF7-7271-4865-BDA2-53C0B02DAAAE}" srcOrd="0" destOrd="0" parTransId="{474AE6E3-6D03-47D5-8C43-E8D7954DE360}" sibTransId="{A8C394CB-D276-4C93-89B5-2CAEA15AFE71}"/>
    <dgm:cxn modelId="{8AE66963-D6C2-43D1-933E-98FD9B9C292A}" srcId="{5EC2950B-C269-4CBF-87B0-3638250BE250}" destId="{10A33456-2D17-49BC-9E82-9706FF4F3F13}" srcOrd="0" destOrd="0" parTransId="{A6C42DD6-3E52-424E-85DD-9AC604FBAF69}" sibTransId="{220D54B3-AB6C-4B6D-B408-3D2AC50AF49E}"/>
    <dgm:cxn modelId="{56830065-A3F7-47AE-A23E-67FC6EC5C994}" srcId="{6794BF4D-A988-4238-B66E-D0E34955F997}" destId="{4AF689BD-62DA-4E6B-AEAE-637E66BB1348}" srcOrd="0" destOrd="0" parTransId="{A8B00947-7EB0-47BB-9727-6D1BA1E519E4}" sibTransId="{6FC8B3FD-7C91-493D-8ADE-FB92A4C5B00E}"/>
    <dgm:cxn modelId="{0149CA69-5B06-423F-9A9C-E98267A0F3B1}" type="presOf" srcId="{07A36CF7-7271-4865-BDA2-53C0B02DAAAE}" destId="{17BD560A-A6A7-45DD-96BB-BF07FBB5E9E2}" srcOrd="1" destOrd="0" presId="urn:microsoft.com/office/officeart/2005/8/layout/orgChart1"/>
    <dgm:cxn modelId="{C25A9C4A-4109-4014-9899-6DB835ECFEC1}" srcId="{10A33456-2D17-49BC-9E82-9706FF4F3F13}" destId="{DD45618E-EE7A-43E1-8E8A-B79C4CE5C0A9}" srcOrd="0" destOrd="0" parTransId="{AD5109A3-4B83-45EB-B71B-6BDDB70079F1}" sibTransId="{01AA8AC7-109B-4B25-8224-900C324F5F3D}"/>
    <dgm:cxn modelId="{4F185E6D-304F-45B1-83A1-AA5BF6C53346}" type="presOf" srcId="{71D5415C-369E-4717-A97D-F6805ADCBD9D}" destId="{6F87A6BB-1CC1-443C-837F-3C219483E4AC}" srcOrd="1" destOrd="0" presId="urn:microsoft.com/office/officeart/2005/8/layout/orgChart1"/>
    <dgm:cxn modelId="{92A3D850-86FB-4C07-A50A-44DAF8DC487C}" type="presOf" srcId="{1EA3F3A7-4435-4460-825A-38DFC275C6B1}" destId="{1240C1DC-6023-4FA5-98BA-F0E74B31E289}" srcOrd="0" destOrd="0" presId="urn:microsoft.com/office/officeart/2005/8/layout/orgChart1"/>
    <dgm:cxn modelId="{84829172-8158-496E-8E38-9BABB24934BA}" type="presOf" srcId="{0E2C8511-2D88-4A03-B6C3-12E64D24694D}" destId="{D12248C8-4CBA-49E0-AE8B-71F6F19592DF}" srcOrd="1" destOrd="0" presId="urn:microsoft.com/office/officeart/2005/8/layout/orgChart1"/>
    <dgm:cxn modelId="{481A7173-5F42-4DAC-8E33-CC3DFACE92B2}" type="presOf" srcId="{4AF689BD-62DA-4E6B-AEAE-637E66BB1348}" destId="{939D73C6-E075-48F4-8260-8C22EACDEA7F}" srcOrd="1" destOrd="0" presId="urn:microsoft.com/office/officeart/2005/8/layout/orgChart1"/>
    <dgm:cxn modelId="{3F8B7B75-BCCD-43CB-91CE-8903029B4C57}" type="presOf" srcId="{DD45618E-EE7A-43E1-8E8A-B79C4CE5C0A9}" destId="{E0D0B609-F9A0-4AD2-8E46-D712C6E19562}" srcOrd="1" destOrd="0" presId="urn:microsoft.com/office/officeart/2005/8/layout/orgChart1"/>
    <dgm:cxn modelId="{47F1BA7E-2602-411C-A1BE-8E149A0FCFF9}" type="presOf" srcId="{07A36CF7-7271-4865-BDA2-53C0B02DAAAE}" destId="{D01BD95D-B08A-4F89-9493-90785A086F2B}" srcOrd="0" destOrd="0" presId="urn:microsoft.com/office/officeart/2005/8/layout/orgChart1"/>
    <dgm:cxn modelId="{C92AF480-403D-4A3D-95FC-2C801A09AA22}" type="presOf" srcId="{08A7D599-1869-498B-8462-B1D4C1EEEA22}" destId="{F5F285D8-9626-42B4-A433-1036F5117380}" srcOrd="0" destOrd="0" presId="urn:microsoft.com/office/officeart/2005/8/layout/orgChart1"/>
    <dgm:cxn modelId="{46D98A83-96DB-4268-BDA4-F21870DBAB03}" type="presOf" srcId="{8BB90329-5F44-41F9-B7BE-C61CDB4A8489}" destId="{AA5BE9EF-DF47-41CF-9EF6-DB8411E2A200}" srcOrd="0" destOrd="0" presId="urn:microsoft.com/office/officeart/2005/8/layout/orgChart1"/>
    <dgm:cxn modelId="{D650288A-8BA3-4870-8F5C-DD1150346CB8}" type="presOf" srcId="{1EA3F3A7-4435-4460-825A-38DFC275C6B1}" destId="{C360B759-93AD-4974-AA34-D0DA33EFCB35}" srcOrd="1" destOrd="0" presId="urn:microsoft.com/office/officeart/2005/8/layout/orgChart1"/>
    <dgm:cxn modelId="{7E63A28C-C89C-46E9-93DF-DCBE5BEA62C1}" type="presOf" srcId="{844CD112-BE26-4C07-9ED7-A1A2C9EC8206}" destId="{481FC30E-D769-4B28-A0CC-2E3DACBB6775}" srcOrd="0" destOrd="0" presId="urn:microsoft.com/office/officeart/2005/8/layout/orgChart1"/>
    <dgm:cxn modelId="{AB83908D-6371-4CAB-B84C-470AFAEE2E95}" type="presOf" srcId="{10A33456-2D17-49BC-9E82-9706FF4F3F13}" destId="{03E3C7FD-F8DE-45D3-A6D4-47B7EC0AB5C9}" srcOrd="1" destOrd="0" presId="urn:microsoft.com/office/officeart/2005/8/layout/orgChart1"/>
    <dgm:cxn modelId="{230BE495-525B-40A7-A121-E7186285A41D}" srcId="{8BB90329-5F44-41F9-B7BE-C61CDB4A8489}" destId="{0E2C8511-2D88-4A03-B6C3-12E64D24694D}" srcOrd="0" destOrd="0" parTransId="{08A7D599-1869-498B-8462-B1D4C1EEEA22}" sibTransId="{82606FDC-164D-4B02-BB48-FEA9A7FEC230}"/>
    <dgm:cxn modelId="{C4D73AA3-1932-4D36-8A26-5D4DE97E2D72}" type="presOf" srcId="{10A33456-2D17-49BC-9E82-9706FF4F3F13}" destId="{16BD09ED-C56C-495D-95AF-910D28AA408D}" srcOrd="0" destOrd="0" presId="urn:microsoft.com/office/officeart/2005/8/layout/orgChart1"/>
    <dgm:cxn modelId="{CEAC3CA3-9F7C-4D05-9FF9-187F915BE574}" type="presOf" srcId="{C5EAF127-047B-4DD6-8287-57A291ED2D84}" destId="{76020FBF-E8F0-486C-AA65-6E7AF45FBCF1}" srcOrd="0" destOrd="0" presId="urn:microsoft.com/office/officeart/2005/8/layout/orgChart1"/>
    <dgm:cxn modelId="{27D6E3A4-3123-4D33-8211-60583B344FBB}" srcId="{6794BF4D-A988-4238-B66E-D0E34955F997}" destId="{71D5415C-369E-4717-A97D-F6805ADCBD9D}" srcOrd="2" destOrd="0" parTransId="{3CB74961-6211-4EE4-BDA4-A68B25811D30}" sibTransId="{66B4805E-DA84-4B83-B2A6-1D0916CA7933}"/>
    <dgm:cxn modelId="{025392A5-1387-4D6B-B401-9B99B7E77E44}" type="presOf" srcId="{6AD3A7FD-5A73-4174-A2CA-30539708B0DE}" destId="{DB1EB386-AB26-4E43-A480-E5D0D3C98829}" srcOrd="0" destOrd="0" presId="urn:microsoft.com/office/officeart/2005/8/layout/orgChart1"/>
    <dgm:cxn modelId="{7C381BBE-26EE-40E4-BEE0-A19DDFC34F54}" type="presOf" srcId="{3CB74961-6211-4EE4-BDA4-A68B25811D30}" destId="{771C72AA-FE4C-4AD8-8285-EEAD7BDA1574}" srcOrd="0" destOrd="0" presId="urn:microsoft.com/office/officeart/2005/8/layout/orgChart1"/>
    <dgm:cxn modelId="{F0BD4AD1-A7A4-4EF4-9171-451704B827A6}" srcId="{6794BF4D-A988-4238-B66E-D0E34955F997}" destId="{1EA3F3A7-4435-4460-825A-38DFC275C6B1}" srcOrd="1" destOrd="0" parTransId="{6AD3A7FD-5A73-4174-A2CA-30539708B0DE}" sibTransId="{96C44FD2-D9EB-4CC4-B43A-16D06D5D988B}"/>
    <dgm:cxn modelId="{7A827DD8-9450-4D11-92B0-BDB3E408EE54}" type="presOf" srcId="{4AF689BD-62DA-4E6B-AEAE-637E66BB1348}" destId="{497E7DCA-4A1E-4666-B266-B134EAC86ED3}" srcOrd="0" destOrd="0" presId="urn:microsoft.com/office/officeart/2005/8/layout/orgChart1"/>
    <dgm:cxn modelId="{583C01E1-6277-4644-9BCC-9F09C389A17A}" type="presOf" srcId="{17340FB7-BF8F-4FD6-B634-6D253037C76E}" destId="{E5865CCD-8A13-40E3-ADEA-21AC551F74C9}" srcOrd="0" destOrd="0" presId="urn:microsoft.com/office/officeart/2005/8/layout/orgChart1"/>
    <dgm:cxn modelId="{81A26DE7-81F2-4A61-A6A0-2B8E41B53A41}" type="presOf" srcId="{6794BF4D-A988-4238-B66E-D0E34955F997}" destId="{10A3D6AD-DBE4-42EB-B947-D317B4BA952A}" srcOrd="1" destOrd="0" presId="urn:microsoft.com/office/officeart/2005/8/layout/orgChart1"/>
    <dgm:cxn modelId="{760002E8-FF19-461B-A684-063298BDF769}" type="presOf" srcId="{D6F3158F-AA16-4EA2-A2A0-244D107A648F}" destId="{BFDE06DC-6D6B-4990-BFC9-71C57E471725}" srcOrd="0" destOrd="0" presId="urn:microsoft.com/office/officeart/2005/8/layout/orgChart1"/>
    <dgm:cxn modelId="{8A51D0E8-7A77-40D8-B167-D66479BCBED6}" type="presOf" srcId="{5EC2950B-C269-4CBF-87B0-3638250BE250}" destId="{2E6D7F69-FED1-4001-BD46-F15C5EA3464F}" srcOrd="1" destOrd="0" presId="urn:microsoft.com/office/officeart/2005/8/layout/orgChart1"/>
    <dgm:cxn modelId="{D0C611EE-8180-423D-B28A-A81A374D1526}" type="presOf" srcId="{71D5415C-369E-4717-A97D-F6805ADCBD9D}" destId="{28D9E030-7E0C-4F86-8591-3D50991C6A14}" srcOrd="0" destOrd="0" presId="urn:microsoft.com/office/officeart/2005/8/layout/orgChart1"/>
    <dgm:cxn modelId="{A948A0EF-A2C0-45DF-B782-B5A63E56BA44}" srcId="{8BB90329-5F44-41F9-B7BE-C61CDB4A8489}" destId="{5EC2950B-C269-4CBF-87B0-3638250BE250}" srcOrd="1" destOrd="0" parTransId="{C5EAF127-047B-4DD6-8287-57A291ED2D84}" sibTransId="{69CE8CC4-F762-4D6D-89CE-6236AB54A5BC}"/>
    <dgm:cxn modelId="{F6FC1BF5-DBD0-4A9A-9E88-BB6D29672ABD}" type="presOf" srcId="{A6C42DD6-3E52-424E-85DD-9AC604FBAF69}" destId="{B6BA67DD-01E7-4223-936E-76D097606E97}" srcOrd="0" destOrd="0" presId="urn:microsoft.com/office/officeart/2005/8/layout/orgChart1"/>
    <dgm:cxn modelId="{3301D9FE-09DD-4C37-86E5-6A319CB76E0E}" srcId="{07A36CF7-7271-4865-BDA2-53C0B02DAAAE}" destId="{6794BF4D-A988-4238-B66E-D0E34955F997}" srcOrd="0" destOrd="0" parTransId="{844CD112-BE26-4C07-9ED7-A1A2C9EC8206}" sibTransId="{567B7564-5FBA-4032-90F6-C872D9421225}"/>
    <dgm:cxn modelId="{D18397FF-421F-417B-AAC6-125442555281}" type="presOf" srcId="{6794BF4D-A988-4238-B66E-D0E34955F997}" destId="{4BAB6623-1AEC-4CE0-8371-04BD00C815E4}" srcOrd="0" destOrd="0" presId="urn:microsoft.com/office/officeart/2005/8/layout/orgChart1"/>
    <dgm:cxn modelId="{5DD5CC85-1767-4F58-9484-286246A6E4AA}" type="presParOf" srcId="{E5865CCD-8A13-40E3-ADEA-21AC551F74C9}" destId="{A7DF0ED9-1BBB-47C5-B7DE-20EB3E33F024}" srcOrd="0" destOrd="0" presId="urn:microsoft.com/office/officeart/2005/8/layout/orgChart1"/>
    <dgm:cxn modelId="{14D91FA5-169C-497B-B00B-3432E0D5849D}" type="presParOf" srcId="{A7DF0ED9-1BBB-47C5-B7DE-20EB3E33F024}" destId="{DCF9E2F3-9F7A-4805-B506-A9AFC9159A0E}" srcOrd="0" destOrd="0" presId="urn:microsoft.com/office/officeart/2005/8/layout/orgChart1"/>
    <dgm:cxn modelId="{7307E07C-74AE-440B-972C-33E34B72F768}" type="presParOf" srcId="{DCF9E2F3-9F7A-4805-B506-A9AFC9159A0E}" destId="{D01BD95D-B08A-4F89-9493-90785A086F2B}" srcOrd="0" destOrd="0" presId="urn:microsoft.com/office/officeart/2005/8/layout/orgChart1"/>
    <dgm:cxn modelId="{A7A426D2-B436-4BD8-BDC0-76164901457F}" type="presParOf" srcId="{DCF9E2F3-9F7A-4805-B506-A9AFC9159A0E}" destId="{17BD560A-A6A7-45DD-96BB-BF07FBB5E9E2}" srcOrd="1" destOrd="0" presId="urn:microsoft.com/office/officeart/2005/8/layout/orgChart1"/>
    <dgm:cxn modelId="{E6356CAF-F8EA-4B19-AB33-EDFD433B1A2F}" type="presParOf" srcId="{A7DF0ED9-1BBB-47C5-B7DE-20EB3E33F024}" destId="{C40DC303-855B-4830-910B-65FA8472EA90}" srcOrd="1" destOrd="0" presId="urn:microsoft.com/office/officeart/2005/8/layout/orgChart1"/>
    <dgm:cxn modelId="{EAEE53C6-26E1-4B6F-8FC3-00DE8F4A361C}" type="presParOf" srcId="{C40DC303-855B-4830-910B-65FA8472EA90}" destId="{481FC30E-D769-4B28-A0CC-2E3DACBB6775}" srcOrd="0" destOrd="0" presId="urn:microsoft.com/office/officeart/2005/8/layout/orgChart1"/>
    <dgm:cxn modelId="{227AFE72-9482-483A-9589-7E99B54313FD}" type="presParOf" srcId="{C40DC303-855B-4830-910B-65FA8472EA90}" destId="{8BF4D8F1-60C9-408C-A7C0-EF6E35325191}" srcOrd="1" destOrd="0" presId="urn:microsoft.com/office/officeart/2005/8/layout/orgChart1"/>
    <dgm:cxn modelId="{F14E20EB-7B8B-49A5-941F-576040D2EA22}" type="presParOf" srcId="{8BF4D8F1-60C9-408C-A7C0-EF6E35325191}" destId="{06CC15D5-2016-4462-8A01-A9F2842AE995}" srcOrd="0" destOrd="0" presId="urn:microsoft.com/office/officeart/2005/8/layout/orgChart1"/>
    <dgm:cxn modelId="{FD274EBE-AA8B-448E-998D-C3A9F5D9E104}" type="presParOf" srcId="{06CC15D5-2016-4462-8A01-A9F2842AE995}" destId="{4BAB6623-1AEC-4CE0-8371-04BD00C815E4}" srcOrd="0" destOrd="0" presId="urn:microsoft.com/office/officeart/2005/8/layout/orgChart1"/>
    <dgm:cxn modelId="{C3AC4CD0-9298-4FE4-8A6B-454FAAE5B126}" type="presParOf" srcId="{06CC15D5-2016-4462-8A01-A9F2842AE995}" destId="{10A3D6AD-DBE4-42EB-B947-D317B4BA952A}" srcOrd="1" destOrd="0" presId="urn:microsoft.com/office/officeart/2005/8/layout/orgChart1"/>
    <dgm:cxn modelId="{C8104CBF-4CEB-407B-A9CB-148A3CD6BFAF}" type="presParOf" srcId="{8BF4D8F1-60C9-408C-A7C0-EF6E35325191}" destId="{78F98027-06F2-45CD-88E1-661600482BE1}" srcOrd="1" destOrd="0" presId="urn:microsoft.com/office/officeart/2005/8/layout/orgChart1"/>
    <dgm:cxn modelId="{8A95ACF4-3C07-4F02-BFE4-3ABC79E8D8E6}" type="presParOf" srcId="{78F98027-06F2-45CD-88E1-661600482BE1}" destId="{484311CB-F422-48E2-9086-5AA0A5AED513}" srcOrd="0" destOrd="0" presId="urn:microsoft.com/office/officeart/2005/8/layout/orgChart1"/>
    <dgm:cxn modelId="{FE567CBB-07E7-4234-B473-3637924E6F9A}" type="presParOf" srcId="{78F98027-06F2-45CD-88E1-661600482BE1}" destId="{476FCE55-3C0D-4159-AC1F-9B3C33ACD01F}" srcOrd="1" destOrd="0" presId="urn:microsoft.com/office/officeart/2005/8/layout/orgChart1"/>
    <dgm:cxn modelId="{7EE89154-4327-4DE8-9CFA-D9A9067E571F}" type="presParOf" srcId="{476FCE55-3C0D-4159-AC1F-9B3C33ACD01F}" destId="{BD3F7452-B2D0-4C33-9E52-C29012C68926}" srcOrd="0" destOrd="0" presId="urn:microsoft.com/office/officeart/2005/8/layout/orgChart1"/>
    <dgm:cxn modelId="{CB5D9F15-EBD3-421D-883C-7572502AFB60}" type="presParOf" srcId="{BD3F7452-B2D0-4C33-9E52-C29012C68926}" destId="{497E7DCA-4A1E-4666-B266-B134EAC86ED3}" srcOrd="0" destOrd="0" presId="urn:microsoft.com/office/officeart/2005/8/layout/orgChart1"/>
    <dgm:cxn modelId="{EF64283D-4487-455B-8132-C5D3F89D5BE5}" type="presParOf" srcId="{BD3F7452-B2D0-4C33-9E52-C29012C68926}" destId="{939D73C6-E075-48F4-8260-8C22EACDEA7F}" srcOrd="1" destOrd="0" presId="urn:microsoft.com/office/officeart/2005/8/layout/orgChart1"/>
    <dgm:cxn modelId="{D7B4E79C-92BC-4DCB-8E9D-2273A1D2609B}" type="presParOf" srcId="{476FCE55-3C0D-4159-AC1F-9B3C33ACD01F}" destId="{3A8FAB7C-8523-4A5C-88B8-EC9CA15B2725}" srcOrd="1" destOrd="0" presId="urn:microsoft.com/office/officeart/2005/8/layout/orgChart1"/>
    <dgm:cxn modelId="{5F7886BE-D1C6-4A76-B93B-ED4613CF6579}" type="presParOf" srcId="{476FCE55-3C0D-4159-AC1F-9B3C33ACD01F}" destId="{668B9117-9ACA-4739-B56D-77BBB8F7ADA2}" srcOrd="2" destOrd="0" presId="urn:microsoft.com/office/officeart/2005/8/layout/orgChart1"/>
    <dgm:cxn modelId="{58252617-22E7-4B87-BE43-E897AF8217DF}" type="presParOf" srcId="{78F98027-06F2-45CD-88E1-661600482BE1}" destId="{DB1EB386-AB26-4E43-A480-E5D0D3C98829}" srcOrd="2" destOrd="0" presId="urn:microsoft.com/office/officeart/2005/8/layout/orgChart1"/>
    <dgm:cxn modelId="{1E4520FC-82E2-4FC6-BF8D-5B3170EE5027}" type="presParOf" srcId="{78F98027-06F2-45CD-88E1-661600482BE1}" destId="{7F9D920A-D827-4F58-BCC2-2AD5A955873E}" srcOrd="3" destOrd="0" presId="urn:microsoft.com/office/officeart/2005/8/layout/orgChart1"/>
    <dgm:cxn modelId="{0A597C38-389D-4171-B729-739A33A38696}" type="presParOf" srcId="{7F9D920A-D827-4F58-BCC2-2AD5A955873E}" destId="{A608CDE7-C4DD-43E2-955A-40C9A2B3AE82}" srcOrd="0" destOrd="0" presId="urn:microsoft.com/office/officeart/2005/8/layout/orgChart1"/>
    <dgm:cxn modelId="{B7EE9517-F8F6-4F49-880E-26114503E175}" type="presParOf" srcId="{A608CDE7-C4DD-43E2-955A-40C9A2B3AE82}" destId="{1240C1DC-6023-4FA5-98BA-F0E74B31E289}" srcOrd="0" destOrd="0" presId="urn:microsoft.com/office/officeart/2005/8/layout/orgChart1"/>
    <dgm:cxn modelId="{86608460-022C-4359-AA68-07A268F9736C}" type="presParOf" srcId="{A608CDE7-C4DD-43E2-955A-40C9A2B3AE82}" destId="{C360B759-93AD-4974-AA34-D0DA33EFCB35}" srcOrd="1" destOrd="0" presId="urn:microsoft.com/office/officeart/2005/8/layout/orgChart1"/>
    <dgm:cxn modelId="{2D203652-4197-4CA3-83DD-B12871308E7B}" type="presParOf" srcId="{7F9D920A-D827-4F58-BCC2-2AD5A955873E}" destId="{CC8076E9-7F6F-41C1-A10B-1FA61E8A832D}" srcOrd="1" destOrd="0" presId="urn:microsoft.com/office/officeart/2005/8/layout/orgChart1"/>
    <dgm:cxn modelId="{1BA0356A-3BE9-46BB-8E40-BB3814DBABEB}" type="presParOf" srcId="{7F9D920A-D827-4F58-BCC2-2AD5A955873E}" destId="{2333B7FA-BC28-4FEA-9382-887AA5907860}" srcOrd="2" destOrd="0" presId="urn:microsoft.com/office/officeart/2005/8/layout/orgChart1"/>
    <dgm:cxn modelId="{0856644D-2D76-4694-B7B5-533E545C385D}" type="presParOf" srcId="{78F98027-06F2-45CD-88E1-661600482BE1}" destId="{771C72AA-FE4C-4AD8-8285-EEAD7BDA1574}" srcOrd="4" destOrd="0" presId="urn:microsoft.com/office/officeart/2005/8/layout/orgChart1"/>
    <dgm:cxn modelId="{256B0DCC-3220-437D-9BB6-683D2CDFD512}" type="presParOf" srcId="{78F98027-06F2-45CD-88E1-661600482BE1}" destId="{1A6297CA-256C-47DA-9C6E-4BE30E77577B}" srcOrd="5" destOrd="0" presId="urn:microsoft.com/office/officeart/2005/8/layout/orgChart1"/>
    <dgm:cxn modelId="{B9F421B2-F5EF-4944-B43A-7A07A29DF35F}" type="presParOf" srcId="{1A6297CA-256C-47DA-9C6E-4BE30E77577B}" destId="{4BC2F472-AE7C-4F0B-8E10-41FEC6117496}" srcOrd="0" destOrd="0" presId="urn:microsoft.com/office/officeart/2005/8/layout/orgChart1"/>
    <dgm:cxn modelId="{181754F3-025C-4070-B7D9-6154B9388D4B}" type="presParOf" srcId="{4BC2F472-AE7C-4F0B-8E10-41FEC6117496}" destId="{28D9E030-7E0C-4F86-8591-3D50991C6A14}" srcOrd="0" destOrd="0" presId="urn:microsoft.com/office/officeart/2005/8/layout/orgChart1"/>
    <dgm:cxn modelId="{A813C820-4854-4DCB-BB12-25F4C61830A3}" type="presParOf" srcId="{4BC2F472-AE7C-4F0B-8E10-41FEC6117496}" destId="{6F87A6BB-1CC1-443C-837F-3C219483E4AC}" srcOrd="1" destOrd="0" presId="urn:microsoft.com/office/officeart/2005/8/layout/orgChart1"/>
    <dgm:cxn modelId="{DAA9B543-4325-4578-A482-20A097BFEBCC}" type="presParOf" srcId="{1A6297CA-256C-47DA-9C6E-4BE30E77577B}" destId="{D180CAC7-6B69-4E04-BC7C-64437DAFED9F}" srcOrd="1" destOrd="0" presId="urn:microsoft.com/office/officeart/2005/8/layout/orgChart1"/>
    <dgm:cxn modelId="{695C5526-262E-4042-AA24-538C8686F7D8}" type="presParOf" srcId="{1A6297CA-256C-47DA-9C6E-4BE30E77577B}" destId="{DA109527-C43E-4EC9-85BC-18F4A1416F38}" srcOrd="2" destOrd="0" presId="urn:microsoft.com/office/officeart/2005/8/layout/orgChart1"/>
    <dgm:cxn modelId="{260B794D-F07D-43DF-BD0A-0148FFF750B8}" type="presParOf" srcId="{8BF4D8F1-60C9-408C-A7C0-EF6E35325191}" destId="{011E6CB2-BAC3-4178-8887-615CBC7C43DD}" srcOrd="2" destOrd="0" presId="urn:microsoft.com/office/officeart/2005/8/layout/orgChart1"/>
    <dgm:cxn modelId="{76D9F61A-7E98-484A-BF8A-6D4F6322FD43}" type="presParOf" srcId="{C40DC303-855B-4830-910B-65FA8472EA90}" destId="{BFDE06DC-6D6B-4990-BFC9-71C57E471725}" srcOrd="2" destOrd="0" presId="urn:microsoft.com/office/officeart/2005/8/layout/orgChart1"/>
    <dgm:cxn modelId="{61A98AC2-B441-4E13-9DE0-73C3C559C669}" type="presParOf" srcId="{C40DC303-855B-4830-910B-65FA8472EA90}" destId="{30428C81-636D-40BD-B45C-787E724088F1}" srcOrd="3" destOrd="0" presId="urn:microsoft.com/office/officeart/2005/8/layout/orgChart1"/>
    <dgm:cxn modelId="{8BF7A31B-4801-44E2-BC8B-5BD2488E145C}" type="presParOf" srcId="{30428C81-636D-40BD-B45C-787E724088F1}" destId="{342A4E19-4E7A-4B4E-999A-DAE6BCDC5FBB}" srcOrd="0" destOrd="0" presId="urn:microsoft.com/office/officeart/2005/8/layout/orgChart1"/>
    <dgm:cxn modelId="{9573D1E3-A44B-4F89-B60A-656F27942123}" type="presParOf" srcId="{342A4E19-4E7A-4B4E-999A-DAE6BCDC5FBB}" destId="{AA5BE9EF-DF47-41CF-9EF6-DB8411E2A200}" srcOrd="0" destOrd="0" presId="urn:microsoft.com/office/officeart/2005/8/layout/orgChart1"/>
    <dgm:cxn modelId="{049BC4A2-B2C0-482F-A110-0D7A0AA60A42}" type="presParOf" srcId="{342A4E19-4E7A-4B4E-999A-DAE6BCDC5FBB}" destId="{68FB147F-A1E8-4DB7-8D69-2A812518C3D4}" srcOrd="1" destOrd="0" presId="urn:microsoft.com/office/officeart/2005/8/layout/orgChart1"/>
    <dgm:cxn modelId="{762290CF-8070-45B9-8503-123C428DD226}" type="presParOf" srcId="{30428C81-636D-40BD-B45C-787E724088F1}" destId="{DB33EF3F-0D27-44AF-8E47-F9A46CD32BAC}" srcOrd="1" destOrd="0" presId="urn:microsoft.com/office/officeart/2005/8/layout/orgChart1"/>
    <dgm:cxn modelId="{379923BB-09CB-4D1F-B6FF-B605347B7B93}" type="presParOf" srcId="{DB33EF3F-0D27-44AF-8E47-F9A46CD32BAC}" destId="{F5F285D8-9626-42B4-A433-1036F5117380}" srcOrd="0" destOrd="0" presId="urn:microsoft.com/office/officeart/2005/8/layout/orgChart1"/>
    <dgm:cxn modelId="{FECDE6CA-3076-4280-A11E-A92256B01578}" type="presParOf" srcId="{DB33EF3F-0D27-44AF-8E47-F9A46CD32BAC}" destId="{1AB1336F-306D-4796-8363-EFDE6D480D4D}" srcOrd="1" destOrd="0" presId="urn:microsoft.com/office/officeart/2005/8/layout/orgChart1"/>
    <dgm:cxn modelId="{3E35B1BA-CCBE-46E2-AFB5-970660044174}" type="presParOf" srcId="{1AB1336F-306D-4796-8363-EFDE6D480D4D}" destId="{30CACCBC-27E7-4399-AC80-DE6C6D897020}" srcOrd="0" destOrd="0" presId="urn:microsoft.com/office/officeart/2005/8/layout/orgChart1"/>
    <dgm:cxn modelId="{866A8778-2338-460A-AA08-EB58E1A100E9}" type="presParOf" srcId="{30CACCBC-27E7-4399-AC80-DE6C6D897020}" destId="{A5C3711C-8053-4F42-8F5D-6B5DCB0AB47A}" srcOrd="0" destOrd="0" presId="urn:microsoft.com/office/officeart/2005/8/layout/orgChart1"/>
    <dgm:cxn modelId="{9E8A674E-F762-4833-9765-81ADE480CD1B}" type="presParOf" srcId="{30CACCBC-27E7-4399-AC80-DE6C6D897020}" destId="{D12248C8-4CBA-49E0-AE8B-71F6F19592DF}" srcOrd="1" destOrd="0" presId="urn:microsoft.com/office/officeart/2005/8/layout/orgChart1"/>
    <dgm:cxn modelId="{44FCB67D-E777-4ECE-9487-341619E00243}" type="presParOf" srcId="{1AB1336F-306D-4796-8363-EFDE6D480D4D}" destId="{B12531EA-F945-4D5A-85FF-4A3F71A7A82C}" srcOrd="1" destOrd="0" presId="urn:microsoft.com/office/officeart/2005/8/layout/orgChart1"/>
    <dgm:cxn modelId="{E114FBE4-7459-4F2A-8C5C-8C737DB472A6}" type="presParOf" srcId="{1AB1336F-306D-4796-8363-EFDE6D480D4D}" destId="{349E5F4C-3192-4509-BBEA-28A01F9E7D61}" srcOrd="2" destOrd="0" presId="urn:microsoft.com/office/officeart/2005/8/layout/orgChart1"/>
    <dgm:cxn modelId="{1EC5346A-6A26-473A-A718-B7E8DA91F4C7}" type="presParOf" srcId="{DB33EF3F-0D27-44AF-8E47-F9A46CD32BAC}" destId="{76020FBF-E8F0-486C-AA65-6E7AF45FBCF1}" srcOrd="2" destOrd="0" presId="urn:microsoft.com/office/officeart/2005/8/layout/orgChart1"/>
    <dgm:cxn modelId="{45DCA424-58DF-41B8-BC65-21B8906380B9}" type="presParOf" srcId="{DB33EF3F-0D27-44AF-8E47-F9A46CD32BAC}" destId="{AB7E13D3-A0D0-477A-A068-5DE24E05DB5B}" srcOrd="3" destOrd="0" presId="urn:microsoft.com/office/officeart/2005/8/layout/orgChart1"/>
    <dgm:cxn modelId="{463404F1-0B43-4421-B2DD-FF5A92224DCF}" type="presParOf" srcId="{AB7E13D3-A0D0-477A-A068-5DE24E05DB5B}" destId="{9E9C35F9-753A-4074-8DAE-7C2A9B2CA76E}" srcOrd="0" destOrd="0" presId="urn:microsoft.com/office/officeart/2005/8/layout/orgChart1"/>
    <dgm:cxn modelId="{E2B1CC90-D211-4C49-85EF-7F392B028921}" type="presParOf" srcId="{9E9C35F9-753A-4074-8DAE-7C2A9B2CA76E}" destId="{4A28B354-4BA0-4811-A008-312A4DA12719}" srcOrd="0" destOrd="0" presId="urn:microsoft.com/office/officeart/2005/8/layout/orgChart1"/>
    <dgm:cxn modelId="{52C3EEDF-CFBA-47F9-BD11-D06E90BC983F}" type="presParOf" srcId="{9E9C35F9-753A-4074-8DAE-7C2A9B2CA76E}" destId="{2E6D7F69-FED1-4001-BD46-F15C5EA3464F}" srcOrd="1" destOrd="0" presId="urn:microsoft.com/office/officeart/2005/8/layout/orgChart1"/>
    <dgm:cxn modelId="{59DAE73A-CB71-4D17-B6A1-F35F0810140B}" type="presParOf" srcId="{AB7E13D3-A0D0-477A-A068-5DE24E05DB5B}" destId="{02351EC9-870C-4253-820C-1524CC0C4C3B}" srcOrd="1" destOrd="0" presId="urn:microsoft.com/office/officeart/2005/8/layout/orgChart1"/>
    <dgm:cxn modelId="{72B597D9-B271-43FE-9EEC-5AB28C843B40}" type="presParOf" srcId="{02351EC9-870C-4253-820C-1524CC0C4C3B}" destId="{B6BA67DD-01E7-4223-936E-76D097606E97}" srcOrd="0" destOrd="0" presId="urn:microsoft.com/office/officeart/2005/8/layout/orgChart1"/>
    <dgm:cxn modelId="{60B51EF6-FAD3-467C-A60A-CCDC87317E39}" type="presParOf" srcId="{02351EC9-870C-4253-820C-1524CC0C4C3B}" destId="{67BDA291-9ADC-4C17-801C-693483DC0029}" srcOrd="1" destOrd="0" presId="urn:microsoft.com/office/officeart/2005/8/layout/orgChart1"/>
    <dgm:cxn modelId="{0B9D0EDC-D66C-4E99-91EE-B9617FE6587C}" type="presParOf" srcId="{67BDA291-9ADC-4C17-801C-693483DC0029}" destId="{F14BD54C-B0DE-4AA0-B7CF-DAB111A17AF3}" srcOrd="0" destOrd="0" presId="urn:microsoft.com/office/officeart/2005/8/layout/orgChart1"/>
    <dgm:cxn modelId="{BF9F6B6F-4862-46E7-95FE-40BA096E5E53}" type="presParOf" srcId="{F14BD54C-B0DE-4AA0-B7CF-DAB111A17AF3}" destId="{16BD09ED-C56C-495D-95AF-910D28AA408D}" srcOrd="0" destOrd="0" presId="urn:microsoft.com/office/officeart/2005/8/layout/orgChart1"/>
    <dgm:cxn modelId="{D9C4FB50-68F7-43C4-9820-E15F33C32C43}" type="presParOf" srcId="{F14BD54C-B0DE-4AA0-B7CF-DAB111A17AF3}" destId="{03E3C7FD-F8DE-45D3-A6D4-47B7EC0AB5C9}" srcOrd="1" destOrd="0" presId="urn:microsoft.com/office/officeart/2005/8/layout/orgChart1"/>
    <dgm:cxn modelId="{8D0F5EDD-5739-42BE-8B13-6E80F08ADC78}" type="presParOf" srcId="{67BDA291-9ADC-4C17-801C-693483DC0029}" destId="{60798C59-DB0F-487A-A367-CF77E8B5B03B}" srcOrd="1" destOrd="0" presId="urn:microsoft.com/office/officeart/2005/8/layout/orgChart1"/>
    <dgm:cxn modelId="{673FC8E7-3FCD-4A3E-8376-FCAAE1CBC839}" type="presParOf" srcId="{60798C59-DB0F-487A-A367-CF77E8B5B03B}" destId="{9D6F650C-E178-42BF-A0A2-B042EBEE2C9C}" srcOrd="0" destOrd="0" presId="urn:microsoft.com/office/officeart/2005/8/layout/orgChart1"/>
    <dgm:cxn modelId="{72E7DA74-538D-4224-9E40-B5AE05CC7A89}" type="presParOf" srcId="{60798C59-DB0F-487A-A367-CF77E8B5B03B}" destId="{0B9C5B2B-9111-4E7D-9FB1-FC8E79D797A4}" srcOrd="1" destOrd="0" presId="urn:microsoft.com/office/officeart/2005/8/layout/orgChart1"/>
    <dgm:cxn modelId="{EADED198-CE01-4954-987A-9BBDBA1EF8F0}" type="presParOf" srcId="{0B9C5B2B-9111-4E7D-9FB1-FC8E79D797A4}" destId="{700AA0C3-4E37-416B-B4B5-8B6975F5E6F8}" srcOrd="0" destOrd="0" presId="urn:microsoft.com/office/officeart/2005/8/layout/orgChart1"/>
    <dgm:cxn modelId="{6DE852E8-2C88-42DA-B17C-301AC6666647}" type="presParOf" srcId="{700AA0C3-4E37-416B-B4B5-8B6975F5E6F8}" destId="{4B583325-614F-47B7-93B6-D4F2C8C5E61D}" srcOrd="0" destOrd="0" presId="urn:microsoft.com/office/officeart/2005/8/layout/orgChart1"/>
    <dgm:cxn modelId="{E2E4A3AB-0454-45ED-8F92-ED08386A9E08}" type="presParOf" srcId="{700AA0C3-4E37-416B-B4B5-8B6975F5E6F8}" destId="{E0D0B609-F9A0-4AD2-8E46-D712C6E19562}" srcOrd="1" destOrd="0" presId="urn:microsoft.com/office/officeart/2005/8/layout/orgChart1"/>
    <dgm:cxn modelId="{A2EDE845-F427-4AEB-97E7-7B924470DD0B}" type="presParOf" srcId="{0B9C5B2B-9111-4E7D-9FB1-FC8E79D797A4}" destId="{17D7D35F-599E-4F55-BCA5-92AC7465ACB6}" srcOrd="1" destOrd="0" presId="urn:microsoft.com/office/officeart/2005/8/layout/orgChart1"/>
    <dgm:cxn modelId="{A4F5D71A-8CF8-4B35-884A-B9CEC2E4A3A2}" type="presParOf" srcId="{0B9C5B2B-9111-4E7D-9FB1-FC8E79D797A4}" destId="{32B58E64-FC1E-4DCD-B473-DD5244F88093}" srcOrd="2" destOrd="0" presId="urn:microsoft.com/office/officeart/2005/8/layout/orgChart1"/>
    <dgm:cxn modelId="{EE9F427E-CEB1-4F6B-BF3E-B6810C547BF1}" type="presParOf" srcId="{67BDA291-9ADC-4C17-801C-693483DC0029}" destId="{90DC9DE3-4C6D-43D4-BA17-196108D3AE39}" srcOrd="2" destOrd="0" presId="urn:microsoft.com/office/officeart/2005/8/layout/orgChart1"/>
    <dgm:cxn modelId="{21FF7B90-F115-4FCE-9B4A-5DCC7D53F9B2}" type="presParOf" srcId="{AB7E13D3-A0D0-477A-A068-5DE24E05DB5B}" destId="{A81787AC-168E-45C7-9AC6-797D3F46AE51}" srcOrd="2" destOrd="0" presId="urn:microsoft.com/office/officeart/2005/8/layout/orgChart1"/>
    <dgm:cxn modelId="{A14F238D-A098-473F-8597-BAAF52E92D2D}" type="presParOf" srcId="{30428C81-636D-40BD-B45C-787E724088F1}" destId="{EF70AB2C-3E01-4A64-9914-692C76D11BC8}" srcOrd="2" destOrd="0" presId="urn:microsoft.com/office/officeart/2005/8/layout/orgChart1"/>
    <dgm:cxn modelId="{DB1A6259-8ADC-4535-A0EB-C9365909E5F4}" type="presParOf" srcId="{A7DF0ED9-1BBB-47C5-B7DE-20EB3E33F024}" destId="{32EFA680-69FA-47BD-947B-1B81F89ED45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7340FB7-BF8F-4FD6-B634-6D253037C76E}" type="doc">
      <dgm:prSet loTypeId="urn:microsoft.com/office/officeart/2005/8/layout/orgChart1" loCatId="hierarchy" qsTypeId="urn:microsoft.com/office/officeart/2005/8/quickstyle/simple4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07A36CF7-7271-4865-BDA2-53C0B02DAAAE}">
      <dgm:prSet phldrT="[Text]"/>
      <dgm:spPr/>
      <dgm:t>
        <a:bodyPr/>
        <a:lstStyle/>
        <a:p>
          <a:r>
            <a:rPr lang="de-DE" dirty="0"/>
            <a:t>Do </a:t>
          </a:r>
          <a:r>
            <a:rPr lang="de-DE" dirty="0" err="1"/>
            <a:t>you</a:t>
          </a:r>
          <a:r>
            <a:rPr lang="de-DE" dirty="0"/>
            <a:t> </a:t>
          </a:r>
          <a:r>
            <a:rPr lang="de-DE" dirty="0" err="1"/>
            <a:t>have</a:t>
          </a:r>
          <a:r>
            <a:rPr lang="de-DE" dirty="0"/>
            <a:t> a </a:t>
          </a:r>
          <a:r>
            <a:rPr lang="de-DE" dirty="0" err="1"/>
            <a:t>database</a:t>
          </a:r>
          <a:r>
            <a:rPr lang="de-DE" dirty="0"/>
            <a:t> </a:t>
          </a:r>
          <a:r>
            <a:rPr lang="de-DE" dirty="0" err="1"/>
            <a:t>for</a:t>
          </a:r>
          <a:r>
            <a:rPr lang="de-DE" dirty="0"/>
            <a:t> ESA?</a:t>
          </a:r>
          <a:endParaRPr lang="en-GB" dirty="0"/>
        </a:p>
      </dgm:t>
    </dgm:pt>
    <dgm:pt modelId="{474AE6E3-6D03-47D5-8C43-E8D7954DE360}" type="parTrans" cxnId="{D0562442-5F7C-4A77-99E0-2EEA65B6AA74}">
      <dgm:prSet/>
      <dgm:spPr/>
      <dgm:t>
        <a:bodyPr/>
        <a:lstStyle/>
        <a:p>
          <a:endParaRPr lang="en-GB"/>
        </a:p>
      </dgm:t>
    </dgm:pt>
    <dgm:pt modelId="{A8C394CB-D276-4C93-89B5-2CAEA15AFE71}" type="sibTrans" cxnId="{D0562442-5F7C-4A77-99E0-2EEA65B6AA74}">
      <dgm:prSet/>
      <dgm:spPr/>
      <dgm:t>
        <a:bodyPr/>
        <a:lstStyle/>
        <a:p>
          <a:endParaRPr lang="en-GB"/>
        </a:p>
      </dgm:t>
    </dgm:pt>
    <dgm:pt modelId="{6794BF4D-A988-4238-B66E-D0E34955F997}">
      <dgm:prSet phldrT="[Text]"/>
      <dgm:spPr/>
      <dgm:t>
        <a:bodyPr/>
        <a:lstStyle/>
        <a:p>
          <a:r>
            <a:rPr lang="de-DE" b="1" dirty="0"/>
            <a:t>Yes</a:t>
          </a:r>
          <a:br>
            <a:rPr lang="de-DE" b="1" dirty="0"/>
          </a:br>
          <a:r>
            <a:rPr lang="de-DE" b="0" dirty="0" err="1"/>
            <a:t>Good</a:t>
          </a:r>
          <a:r>
            <a:rPr lang="de-DE" b="0" dirty="0"/>
            <a:t> </a:t>
          </a:r>
          <a:r>
            <a:rPr lang="de-DE" b="0" dirty="0" err="1"/>
            <a:t>start</a:t>
          </a:r>
          <a:r>
            <a:rPr lang="de-DE" b="0" dirty="0"/>
            <a:t> </a:t>
          </a:r>
          <a:r>
            <a:rPr lang="de-DE" b="0" dirty="0">
              <a:sym typeface="Wingdings" panose="05000000000000000000" pitchFamily="2" charset="2"/>
            </a:rPr>
            <a:t></a:t>
          </a:r>
          <a:endParaRPr lang="en-GB" b="1" dirty="0"/>
        </a:p>
      </dgm:t>
    </dgm:pt>
    <dgm:pt modelId="{844CD112-BE26-4C07-9ED7-A1A2C9EC8206}" type="parTrans" cxnId="{3301D9FE-09DD-4C37-86E5-6A319CB76E0E}">
      <dgm:prSet/>
      <dgm:spPr/>
      <dgm:t>
        <a:bodyPr/>
        <a:lstStyle/>
        <a:p>
          <a:endParaRPr lang="en-GB"/>
        </a:p>
      </dgm:t>
    </dgm:pt>
    <dgm:pt modelId="{567B7564-5FBA-4032-90F6-C872D9421225}" type="sibTrans" cxnId="{3301D9FE-09DD-4C37-86E5-6A319CB76E0E}">
      <dgm:prSet/>
      <dgm:spPr/>
      <dgm:t>
        <a:bodyPr/>
        <a:lstStyle/>
        <a:p>
          <a:endParaRPr lang="en-GB"/>
        </a:p>
      </dgm:t>
    </dgm:pt>
    <dgm:pt modelId="{4AF689BD-62DA-4E6B-AEAE-637E66BB1348}">
      <dgm:prSet phldrT="[Text]"/>
      <dgm:spPr/>
      <dgm:t>
        <a:bodyPr/>
        <a:lstStyle/>
        <a:p>
          <a:r>
            <a:rPr lang="de-DE" dirty="0"/>
            <a:t>1) RI + Mapping</a:t>
          </a:r>
          <a:endParaRPr lang="en-GB" dirty="0"/>
        </a:p>
      </dgm:t>
    </dgm:pt>
    <dgm:pt modelId="{A8B00947-7EB0-47BB-9727-6D1BA1E519E4}" type="parTrans" cxnId="{56830065-A3F7-47AE-A23E-67FC6EC5C994}">
      <dgm:prSet/>
      <dgm:spPr/>
      <dgm:t>
        <a:bodyPr/>
        <a:lstStyle/>
        <a:p>
          <a:endParaRPr lang="en-GB"/>
        </a:p>
      </dgm:t>
    </dgm:pt>
    <dgm:pt modelId="{6FC8B3FD-7C91-493D-8ADE-FB92A4C5B00E}" type="sibTrans" cxnId="{56830065-A3F7-47AE-A23E-67FC6EC5C994}">
      <dgm:prSet/>
      <dgm:spPr/>
      <dgm:t>
        <a:bodyPr/>
        <a:lstStyle/>
        <a:p>
          <a:endParaRPr lang="en-GB"/>
        </a:p>
      </dgm:t>
    </dgm:pt>
    <dgm:pt modelId="{1EA3F3A7-4435-4460-825A-38DFC275C6B1}">
      <dgm:prSet phldrT="[Text]"/>
      <dgm:spPr/>
      <dgm:t>
        <a:bodyPr/>
        <a:lstStyle/>
        <a:p>
          <a:r>
            <a:rPr lang="de-DE" dirty="0"/>
            <a:t>2) CSV </a:t>
          </a:r>
          <a:r>
            <a:rPr lang="de-DE" dirty="0" err="1"/>
            <a:t>export</a:t>
          </a:r>
          <a:r>
            <a:rPr lang="de-DE" dirty="0"/>
            <a:t> </a:t>
          </a:r>
          <a:r>
            <a:rPr lang="de-DE" dirty="0" err="1"/>
            <a:t>with</a:t>
          </a:r>
          <a:r>
            <a:rPr lang="de-DE" dirty="0"/>
            <a:t> Converter</a:t>
          </a:r>
          <a:endParaRPr lang="en-GB" dirty="0"/>
        </a:p>
      </dgm:t>
    </dgm:pt>
    <dgm:pt modelId="{6AD3A7FD-5A73-4174-A2CA-30539708B0DE}" type="parTrans" cxnId="{F0BD4AD1-A7A4-4EF4-9171-451704B827A6}">
      <dgm:prSet/>
      <dgm:spPr/>
      <dgm:t>
        <a:bodyPr/>
        <a:lstStyle/>
        <a:p>
          <a:endParaRPr lang="en-GB"/>
        </a:p>
      </dgm:t>
    </dgm:pt>
    <dgm:pt modelId="{96C44FD2-D9EB-4CC4-B43A-16D06D5D988B}" type="sibTrans" cxnId="{F0BD4AD1-A7A4-4EF4-9171-451704B827A6}">
      <dgm:prSet/>
      <dgm:spPr/>
      <dgm:t>
        <a:bodyPr/>
        <a:lstStyle/>
        <a:p>
          <a:endParaRPr lang="en-GB"/>
        </a:p>
      </dgm:t>
    </dgm:pt>
    <dgm:pt modelId="{8BB90329-5F44-41F9-B7BE-C61CDB4A8489}">
      <dgm:prSet phldrT="[Text]"/>
      <dgm:spPr/>
      <dgm:t>
        <a:bodyPr/>
        <a:lstStyle/>
        <a:p>
          <a:r>
            <a:rPr lang="de-DE" b="1" dirty="0" err="1"/>
            <a:t>No</a:t>
          </a:r>
          <a:br>
            <a:rPr lang="de-DE" b="1" dirty="0"/>
          </a:br>
          <a:r>
            <a:rPr lang="de-DE" dirty="0"/>
            <a:t>Do </a:t>
          </a:r>
          <a:r>
            <a:rPr lang="de-DE" dirty="0" err="1"/>
            <a:t>you</a:t>
          </a:r>
          <a:r>
            <a:rPr lang="de-DE" dirty="0"/>
            <a:t> plan </a:t>
          </a:r>
          <a:r>
            <a:rPr lang="de-DE" dirty="0" err="1"/>
            <a:t>to</a:t>
          </a:r>
          <a:r>
            <a:rPr lang="de-DE" dirty="0"/>
            <a:t> </a:t>
          </a:r>
          <a:r>
            <a:rPr lang="de-DE" dirty="0" err="1"/>
            <a:t>create</a:t>
          </a:r>
          <a:r>
            <a:rPr lang="de-DE" dirty="0"/>
            <a:t> </a:t>
          </a:r>
          <a:r>
            <a:rPr lang="de-DE" dirty="0" err="1"/>
            <a:t>one</a:t>
          </a:r>
          <a:r>
            <a:rPr lang="de-DE" dirty="0"/>
            <a:t>?</a:t>
          </a:r>
          <a:endParaRPr lang="en-GB" dirty="0"/>
        </a:p>
      </dgm:t>
    </dgm:pt>
    <dgm:pt modelId="{D6F3158F-AA16-4EA2-A2A0-244D107A648F}" type="parTrans" cxnId="{C5D4D42E-EE5D-4A38-A1C4-58485D4BD16D}">
      <dgm:prSet/>
      <dgm:spPr/>
      <dgm:t>
        <a:bodyPr/>
        <a:lstStyle/>
        <a:p>
          <a:endParaRPr lang="en-GB"/>
        </a:p>
      </dgm:t>
    </dgm:pt>
    <dgm:pt modelId="{2EB6EE19-6096-43BF-A375-AEAFC87E1AA8}" type="sibTrans" cxnId="{C5D4D42E-EE5D-4A38-A1C4-58485D4BD16D}">
      <dgm:prSet/>
      <dgm:spPr/>
      <dgm:t>
        <a:bodyPr/>
        <a:lstStyle/>
        <a:p>
          <a:endParaRPr lang="en-GB"/>
        </a:p>
      </dgm:t>
    </dgm:pt>
    <dgm:pt modelId="{0E2C8511-2D88-4A03-B6C3-12E64D24694D}">
      <dgm:prSet phldrT="[Text]"/>
      <dgm:spPr/>
      <dgm:t>
        <a:bodyPr/>
        <a:lstStyle/>
        <a:p>
          <a:r>
            <a:rPr lang="de-DE" b="1" dirty="0"/>
            <a:t>Yes</a:t>
          </a:r>
          <a:br>
            <a:rPr lang="de-DE" dirty="0"/>
          </a:br>
          <a:r>
            <a:rPr lang="de-DE" dirty="0">
              <a:sym typeface="Wingdings" panose="05000000000000000000" pitchFamily="2" charset="2"/>
            </a:rPr>
            <a:t> </a:t>
          </a:r>
          <a:r>
            <a:rPr lang="de-DE" dirty="0" err="1">
              <a:sym typeface="Wingdings" panose="05000000000000000000" pitchFamily="2" charset="2"/>
            </a:rPr>
            <a:t>RI+Loader</a:t>
          </a:r>
          <a:endParaRPr lang="en-GB" dirty="0"/>
        </a:p>
      </dgm:t>
    </dgm:pt>
    <dgm:pt modelId="{08A7D599-1869-498B-8462-B1D4C1EEEA22}" type="parTrans" cxnId="{230BE495-525B-40A7-A121-E7186285A41D}">
      <dgm:prSet/>
      <dgm:spPr/>
      <dgm:t>
        <a:bodyPr/>
        <a:lstStyle/>
        <a:p>
          <a:endParaRPr lang="en-GB"/>
        </a:p>
      </dgm:t>
    </dgm:pt>
    <dgm:pt modelId="{82606FDC-164D-4B02-BB48-FEA9A7FEC230}" type="sibTrans" cxnId="{230BE495-525B-40A7-A121-E7186285A41D}">
      <dgm:prSet/>
      <dgm:spPr/>
      <dgm:t>
        <a:bodyPr/>
        <a:lstStyle/>
        <a:p>
          <a:endParaRPr lang="en-GB"/>
        </a:p>
      </dgm:t>
    </dgm:pt>
    <dgm:pt modelId="{5EC2950B-C269-4CBF-87B0-3638250BE250}">
      <dgm:prSet phldrT="[Text]"/>
      <dgm:spPr/>
      <dgm:t>
        <a:bodyPr/>
        <a:lstStyle/>
        <a:p>
          <a:r>
            <a:rPr lang="de-DE" b="1" dirty="0" err="1"/>
            <a:t>No</a:t>
          </a:r>
          <a:endParaRPr lang="en-GB" b="1" dirty="0"/>
        </a:p>
      </dgm:t>
    </dgm:pt>
    <dgm:pt modelId="{C5EAF127-047B-4DD6-8287-57A291ED2D84}" type="parTrans" cxnId="{A948A0EF-A2C0-45DF-B782-B5A63E56BA44}">
      <dgm:prSet/>
      <dgm:spPr/>
    </dgm:pt>
    <dgm:pt modelId="{69CE8CC4-F762-4D6D-89CE-6236AB54A5BC}" type="sibTrans" cxnId="{A948A0EF-A2C0-45DF-B782-B5A63E56BA44}">
      <dgm:prSet/>
      <dgm:spPr/>
    </dgm:pt>
    <dgm:pt modelId="{10A33456-2D17-49BC-9E82-9706FF4F3F13}">
      <dgm:prSet phldrT="[Text]"/>
      <dgm:spPr/>
      <dgm:t>
        <a:bodyPr/>
        <a:lstStyle/>
        <a:p>
          <a:r>
            <a:rPr lang="de-DE" b="0" dirty="0" err="1"/>
            <a:t>Really</a:t>
          </a:r>
          <a:r>
            <a:rPr lang="de-DE" b="0" dirty="0"/>
            <a:t> not?</a:t>
          </a:r>
          <a:endParaRPr lang="en-GB" b="0" dirty="0"/>
        </a:p>
      </dgm:t>
    </dgm:pt>
    <dgm:pt modelId="{A6C42DD6-3E52-424E-85DD-9AC604FBAF69}" type="parTrans" cxnId="{8AE66963-D6C2-43D1-933E-98FD9B9C292A}">
      <dgm:prSet/>
      <dgm:spPr/>
    </dgm:pt>
    <dgm:pt modelId="{220D54B3-AB6C-4B6D-B408-3D2AC50AF49E}" type="sibTrans" cxnId="{8AE66963-D6C2-43D1-933E-98FD9B9C292A}">
      <dgm:prSet/>
      <dgm:spPr/>
    </dgm:pt>
    <dgm:pt modelId="{DD45618E-EE7A-43E1-8E8A-B79C4CE5C0A9}">
      <dgm:prSet phldrT="[Text]"/>
      <dgm:spPr/>
      <dgm:t>
        <a:bodyPr/>
        <a:lstStyle/>
        <a:p>
          <a:r>
            <a:rPr lang="de-DE" b="1" dirty="0">
              <a:sym typeface="Wingdings" panose="05000000000000000000" pitchFamily="2" charset="2"/>
            </a:rPr>
            <a:t> SDMX Converter</a:t>
          </a:r>
          <a:endParaRPr lang="en-GB" b="1" dirty="0"/>
        </a:p>
      </dgm:t>
    </dgm:pt>
    <dgm:pt modelId="{AD5109A3-4B83-45EB-B71B-6BDDB70079F1}" type="parTrans" cxnId="{C25A9C4A-4109-4014-9899-6DB835ECFEC1}">
      <dgm:prSet/>
      <dgm:spPr/>
    </dgm:pt>
    <dgm:pt modelId="{01AA8AC7-109B-4B25-8224-900C324F5F3D}" type="sibTrans" cxnId="{C25A9C4A-4109-4014-9899-6DB835ECFEC1}">
      <dgm:prSet/>
      <dgm:spPr/>
    </dgm:pt>
    <dgm:pt modelId="{71D5415C-369E-4717-A97D-F6805ADCBD9D}">
      <dgm:prSet phldrT="[Text]"/>
      <dgm:spPr/>
      <dgm:t>
        <a:bodyPr/>
        <a:lstStyle/>
        <a:p>
          <a:r>
            <a:rPr lang="de-DE" dirty="0"/>
            <a:t>3) </a:t>
          </a:r>
          <a:r>
            <a:rPr lang="de-DE" dirty="0" err="1"/>
            <a:t>Own</a:t>
          </a:r>
          <a:r>
            <a:rPr lang="de-DE" dirty="0"/>
            <a:t> </a:t>
          </a:r>
          <a:r>
            <a:rPr lang="de-DE" dirty="0" err="1"/>
            <a:t>development</a:t>
          </a:r>
          <a:endParaRPr lang="en-GB" dirty="0"/>
        </a:p>
      </dgm:t>
    </dgm:pt>
    <dgm:pt modelId="{3CB74961-6211-4EE4-BDA4-A68B25811D30}" type="parTrans" cxnId="{27D6E3A4-3123-4D33-8211-60583B344FBB}">
      <dgm:prSet/>
      <dgm:spPr/>
    </dgm:pt>
    <dgm:pt modelId="{66B4805E-DA84-4B83-B2A6-1D0916CA7933}" type="sibTrans" cxnId="{27D6E3A4-3123-4D33-8211-60583B344FBB}">
      <dgm:prSet/>
      <dgm:spPr/>
    </dgm:pt>
    <dgm:pt modelId="{E5865CCD-8A13-40E3-ADEA-21AC551F74C9}" type="pres">
      <dgm:prSet presAssocID="{17340FB7-BF8F-4FD6-B634-6D253037C76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7DF0ED9-1BBB-47C5-B7DE-20EB3E33F024}" type="pres">
      <dgm:prSet presAssocID="{07A36CF7-7271-4865-BDA2-53C0B02DAAAE}" presName="hierRoot1" presStyleCnt="0">
        <dgm:presLayoutVars>
          <dgm:hierBranch val="init"/>
        </dgm:presLayoutVars>
      </dgm:prSet>
      <dgm:spPr/>
    </dgm:pt>
    <dgm:pt modelId="{DCF9E2F3-9F7A-4805-B506-A9AFC9159A0E}" type="pres">
      <dgm:prSet presAssocID="{07A36CF7-7271-4865-BDA2-53C0B02DAAAE}" presName="rootComposite1" presStyleCnt="0"/>
      <dgm:spPr/>
    </dgm:pt>
    <dgm:pt modelId="{D01BD95D-B08A-4F89-9493-90785A086F2B}" type="pres">
      <dgm:prSet presAssocID="{07A36CF7-7271-4865-BDA2-53C0B02DAAAE}" presName="rootText1" presStyleLbl="node0" presStyleIdx="0" presStyleCnt="1">
        <dgm:presLayoutVars>
          <dgm:chPref val="3"/>
        </dgm:presLayoutVars>
      </dgm:prSet>
      <dgm:spPr/>
    </dgm:pt>
    <dgm:pt modelId="{17BD560A-A6A7-45DD-96BB-BF07FBB5E9E2}" type="pres">
      <dgm:prSet presAssocID="{07A36CF7-7271-4865-BDA2-53C0B02DAAAE}" presName="rootConnector1" presStyleLbl="node1" presStyleIdx="0" presStyleCnt="0"/>
      <dgm:spPr/>
    </dgm:pt>
    <dgm:pt modelId="{C40DC303-855B-4830-910B-65FA8472EA90}" type="pres">
      <dgm:prSet presAssocID="{07A36CF7-7271-4865-BDA2-53C0B02DAAAE}" presName="hierChild2" presStyleCnt="0"/>
      <dgm:spPr/>
    </dgm:pt>
    <dgm:pt modelId="{481FC30E-D769-4B28-A0CC-2E3DACBB6775}" type="pres">
      <dgm:prSet presAssocID="{844CD112-BE26-4C07-9ED7-A1A2C9EC8206}" presName="Name37" presStyleLbl="parChTrans1D2" presStyleIdx="0" presStyleCnt="2"/>
      <dgm:spPr/>
    </dgm:pt>
    <dgm:pt modelId="{8BF4D8F1-60C9-408C-A7C0-EF6E35325191}" type="pres">
      <dgm:prSet presAssocID="{6794BF4D-A988-4238-B66E-D0E34955F997}" presName="hierRoot2" presStyleCnt="0">
        <dgm:presLayoutVars>
          <dgm:hierBranch val="init"/>
        </dgm:presLayoutVars>
      </dgm:prSet>
      <dgm:spPr/>
    </dgm:pt>
    <dgm:pt modelId="{06CC15D5-2016-4462-8A01-A9F2842AE995}" type="pres">
      <dgm:prSet presAssocID="{6794BF4D-A988-4238-B66E-D0E34955F997}" presName="rootComposite" presStyleCnt="0"/>
      <dgm:spPr/>
    </dgm:pt>
    <dgm:pt modelId="{4BAB6623-1AEC-4CE0-8371-04BD00C815E4}" type="pres">
      <dgm:prSet presAssocID="{6794BF4D-A988-4238-B66E-D0E34955F997}" presName="rootText" presStyleLbl="node2" presStyleIdx="0" presStyleCnt="2">
        <dgm:presLayoutVars>
          <dgm:chPref val="3"/>
        </dgm:presLayoutVars>
      </dgm:prSet>
      <dgm:spPr/>
    </dgm:pt>
    <dgm:pt modelId="{10A3D6AD-DBE4-42EB-B947-D317B4BA952A}" type="pres">
      <dgm:prSet presAssocID="{6794BF4D-A988-4238-B66E-D0E34955F997}" presName="rootConnector" presStyleLbl="node2" presStyleIdx="0" presStyleCnt="2"/>
      <dgm:spPr/>
    </dgm:pt>
    <dgm:pt modelId="{78F98027-06F2-45CD-88E1-661600482BE1}" type="pres">
      <dgm:prSet presAssocID="{6794BF4D-A988-4238-B66E-D0E34955F997}" presName="hierChild4" presStyleCnt="0"/>
      <dgm:spPr/>
    </dgm:pt>
    <dgm:pt modelId="{484311CB-F422-48E2-9086-5AA0A5AED513}" type="pres">
      <dgm:prSet presAssocID="{A8B00947-7EB0-47BB-9727-6D1BA1E519E4}" presName="Name37" presStyleLbl="parChTrans1D3" presStyleIdx="0" presStyleCnt="5"/>
      <dgm:spPr/>
    </dgm:pt>
    <dgm:pt modelId="{476FCE55-3C0D-4159-AC1F-9B3C33ACD01F}" type="pres">
      <dgm:prSet presAssocID="{4AF689BD-62DA-4E6B-AEAE-637E66BB1348}" presName="hierRoot2" presStyleCnt="0">
        <dgm:presLayoutVars>
          <dgm:hierBranch val="init"/>
        </dgm:presLayoutVars>
      </dgm:prSet>
      <dgm:spPr/>
    </dgm:pt>
    <dgm:pt modelId="{BD3F7452-B2D0-4C33-9E52-C29012C68926}" type="pres">
      <dgm:prSet presAssocID="{4AF689BD-62DA-4E6B-AEAE-637E66BB1348}" presName="rootComposite" presStyleCnt="0"/>
      <dgm:spPr/>
    </dgm:pt>
    <dgm:pt modelId="{497E7DCA-4A1E-4666-B266-B134EAC86ED3}" type="pres">
      <dgm:prSet presAssocID="{4AF689BD-62DA-4E6B-AEAE-637E66BB1348}" presName="rootText" presStyleLbl="node3" presStyleIdx="0" presStyleCnt="5">
        <dgm:presLayoutVars>
          <dgm:chPref val="3"/>
        </dgm:presLayoutVars>
      </dgm:prSet>
      <dgm:spPr/>
    </dgm:pt>
    <dgm:pt modelId="{939D73C6-E075-48F4-8260-8C22EACDEA7F}" type="pres">
      <dgm:prSet presAssocID="{4AF689BD-62DA-4E6B-AEAE-637E66BB1348}" presName="rootConnector" presStyleLbl="node3" presStyleIdx="0" presStyleCnt="5"/>
      <dgm:spPr/>
    </dgm:pt>
    <dgm:pt modelId="{3A8FAB7C-8523-4A5C-88B8-EC9CA15B2725}" type="pres">
      <dgm:prSet presAssocID="{4AF689BD-62DA-4E6B-AEAE-637E66BB1348}" presName="hierChild4" presStyleCnt="0"/>
      <dgm:spPr/>
    </dgm:pt>
    <dgm:pt modelId="{668B9117-9ACA-4739-B56D-77BBB8F7ADA2}" type="pres">
      <dgm:prSet presAssocID="{4AF689BD-62DA-4E6B-AEAE-637E66BB1348}" presName="hierChild5" presStyleCnt="0"/>
      <dgm:spPr/>
    </dgm:pt>
    <dgm:pt modelId="{DB1EB386-AB26-4E43-A480-E5D0D3C98829}" type="pres">
      <dgm:prSet presAssocID="{6AD3A7FD-5A73-4174-A2CA-30539708B0DE}" presName="Name37" presStyleLbl="parChTrans1D3" presStyleIdx="1" presStyleCnt="5"/>
      <dgm:spPr/>
    </dgm:pt>
    <dgm:pt modelId="{7F9D920A-D827-4F58-BCC2-2AD5A955873E}" type="pres">
      <dgm:prSet presAssocID="{1EA3F3A7-4435-4460-825A-38DFC275C6B1}" presName="hierRoot2" presStyleCnt="0">
        <dgm:presLayoutVars>
          <dgm:hierBranch val="init"/>
        </dgm:presLayoutVars>
      </dgm:prSet>
      <dgm:spPr/>
    </dgm:pt>
    <dgm:pt modelId="{A608CDE7-C4DD-43E2-955A-40C9A2B3AE82}" type="pres">
      <dgm:prSet presAssocID="{1EA3F3A7-4435-4460-825A-38DFC275C6B1}" presName="rootComposite" presStyleCnt="0"/>
      <dgm:spPr/>
    </dgm:pt>
    <dgm:pt modelId="{1240C1DC-6023-4FA5-98BA-F0E74B31E289}" type="pres">
      <dgm:prSet presAssocID="{1EA3F3A7-4435-4460-825A-38DFC275C6B1}" presName="rootText" presStyleLbl="node3" presStyleIdx="1" presStyleCnt="5">
        <dgm:presLayoutVars>
          <dgm:chPref val="3"/>
        </dgm:presLayoutVars>
      </dgm:prSet>
      <dgm:spPr/>
    </dgm:pt>
    <dgm:pt modelId="{C360B759-93AD-4974-AA34-D0DA33EFCB35}" type="pres">
      <dgm:prSet presAssocID="{1EA3F3A7-4435-4460-825A-38DFC275C6B1}" presName="rootConnector" presStyleLbl="node3" presStyleIdx="1" presStyleCnt="5"/>
      <dgm:spPr/>
    </dgm:pt>
    <dgm:pt modelId="{CC8076E9-7F6F-41C1-A10B-1FA61E8A832D}" type="pres">
      <dgm:prSet presAssocID="{1EA3F3A7-4435-4460-825A-38DFC275C6B1}" presName="hierChild4" presStyleCnt="0"/>
      <dgm:spPr/>
    </dgm:pt>
    <dgm:pt modelId="{2333B7FA-BC28-4FEA-9382-887AA5907860}" type="pres">
      <dgm:prSet presAssocID="{1EA3F3A7-4435-4460-825A-38DFC275C6B1}" presName="hierChild5" presStyleCnt="0"/>
      <dgm:spPr/>
    </dgm:pt>
    <dgm:pt modelId="{771C72AA-FE4C-4AD8-8285-EEAD7BDA1574}" type="pres">
      <dgm:prSet presAssocID="{3CB74961-6211-4EE4-BDA4-A68B25811D30}" presName="Name37" presStyleLbl="parChTrans1D3" presStyleIdx="2" presStyleCnt="5"/>
      <dgm:spPr/>
    </dgm:pt>
    <dgm:pt modelId="{1A6297CA-256C-47DA-9C6E-4BE30E77577B}" type="pres">
      <dgm:prSet presAssocID="{71D5415C-369E-4717-A97D-F6805ADCBD9D}" presName="hierRoot2" presStyleCnt="0">
        <dgm:presLayoutVars>
          <dgm:hierBranch val="init"/>
        </dgm:presLayoutVars>
      </dgm:prSet>
      <dgm:spPr/>
    </dgm:pt>
    <dgm:pt modelId="{4BC2F472-AE7C-4F0B-8E10-41FEC6117496}" type="pres">
      <dgm:prSet presAssocID="{71D5415C-369E-4717-A97D-F6805ADCBD9D}" presName="rootComposite" presStyleCnt="0"/>
      <dgm:spPr/>
    </dgm:pt>
    <dgm:pt modelId="{28D9E030-7E0C-4F86-8591-3D50991C6A14}" type="pres">
      <dgm:prSet presAssocID="{71D5415C-369E-4717-A97D-F6805ADCBD9D}" presName="rootText" presStyleLbl="node3" presStyleIdx="2" presStyleCnt="5">
        <dgm:presLayoutVars>
          <dgm:chPref val="3"/>
        </dgm:presLayoutVars>
      </dgm:prSet>
      <dgm:spPr/>
    </dgm:pt>
    <dgm:pt modelId="{6F87A6BB-1CC1-443C-837F-3C219483E4AC}" type="pres">
      <dgm:prSet presAssocID="{71D5415C-369E-4717-A97D-F6805ADCBD9D}" presName="rootConnector" presStyleLbl="node3" presStyleIdx="2" presStyleCnt="5"/>
      <dgm:spPr/>
    </dgm:pt>
    <dgm:pt modelId="{D180CAC7-6B69-4E04-BC7C-64437DAFED9F}" type="pres">
      <dgm:prSet presAssocID="{71D5415C-369E-4717-A97D-F6805ADCBD9D}" presName="hierChild4" presStyleCnt="0"/>
      <dgm:spPr/>
    </dgm:pt>
    <dgm:pt modelId="{DA109527-C43E-4EC9-85BC-18F4A1416F38}" type="pres">
      <dgm:prSet presAssocID="{71D5415C-369E-4717-A97D-F6805ADCBD9D}" presName="hierChild5" presStyleCnt="0"/>
      <dgm:spPr/>
    </dgm:pt>
    <dgm:pt modelId="{011E6CB2-BAC3-4178-8887-615CBC7C43DD}" type="pres">
      <dgm:prSet presAssocID="{6794BF4D-A988-4238-B66E-D0E34955F997}" presName="hierChild5" presStyleCnt="0"/>
      <dgm:spPr/>
    </dgm:pt>
    <dgm:pt modelId="{BFDE06DC-6D6B-4990-BFC9-71C57E471725}" type="pres">
      <dgm:prSet presAssocID="{D6F3158F-AA16-4EA2-A2A0-244D107A648F}" presName="Name37" presStyleLbl="parChTrans1D2" presStyleIdx="1" presStyleCnt="2"/>
      <dgm:spPr/>
    </dgm:pt>
    <dgm:pt modelId="{30428C81-636D-40BD-B45C-787E724088F1}" type="pres">
      <dgm:prSet presAssocID="{8BB90329-5F44-41F9-B7BE-C61CDB4A8489}" presName="hierRoot2" presStyleCnt="0">
        <dgm:presLayoutVars>
          <dgm:hierBranch val="init"/>
        </dgm:presLayoutVars>
      </dgm:prSet>
      <dgm:spPr/>
    </dgm:pt>
    <dgm:pt modelId="{342A4E19-4E7A-4B4E-999A-DAE6BCDC5FBB}" type="pres">
      <dgm:prSet presAssocID="{8BB90329-5F44-41F9-B7BE-C61CDB4A8489}" presName="rootComposite" presStyleCnt="0"/>
      <dgm:spPr/>
    </dgm:pt>
    <dgm:pt modelId="{AA5BE9EF-DF47-41CF-9EF6-DB8411E2A200}" type="pres">
      <dgm:prSet presAssocID="{8BB90329-5F44-41F9-B7BE-C61CDB4A8489}" presName="rootText" presStyleLbl="node2" presStyleIdx="1" presStyleCnt="2">
        <dgm:presLayoutVars>
          <dgm:chPref val="3"/>
        </dgm:presLayoutVars>
      </dgm:prSet>
      <dgm:spPr/>
    </dgm:pt>
    <dgm:pt modelId="{68FB147F-A1E8-4DB7-8D69-2A812518C3D4}" type="pres">
      <dgm:prSet presAssocID="{8BB90329-5F44-41F9-B7BE-C61CDB4A8489}" presName="rootConnector" presStyleLbl="node2" presStyleIdx="1" presStyleCnt="2"/>
      <dgm:spPr/>
    </dgm:pt>
    <dgm:pt modelId="{DB33EF3F-0D27-44AF-8E47-F9A46CD32BAC}" type="pres">
      <dgm:prSet presAssocID="{8BB90329-5F44-41F9-B7BE-C61CDB4A8489}" presName="hierChild4" presStyleCnt="0"/>
      <dgm:spPr/>
    </dgm:pt>
    <dgm:pt modelId="{F5F285D8-9626-42B4-A433-1036F5117380}" type="pres">
      <dgm:prSet presAssocID="{08A7D599-1869-498B-8462-B1D4C1EEEA22}" presName="Name37" presStyleLbl="parChTrans1D3" presStyleIdx="3" presStyleCnt="5"/>
      <dgm:spPr/>
    </dgm:pt>
    <dgm:pt modelId="{1AB1336F-306D-4796-8363-EFDE6D480D4D}" type="pres">
      <dgm:prSet presAssocID="{0E2C8511-2D88-4A03-B6C3-12E64D24694D}" presName="hierRoot2" presStyleCnt="0">
        <dgm:presLayoutVars>
          <dgm:hierBranch val="init"/>
        </dgm:presLayoutVars>
      </dgm:prSet>
      <dgm:spPr/>
    </dgm:pt>
    <dgm:pt modelId="{30CACCBC-27E7-4399-AC80-DE6C6D897020}" type="pres">
      <dgm:prSet presAssocID="{0E2C8511-2D88-4A03-B6C3-12E64D24694D}" presName="rootComposite" presStyleCnt="0"/>
      <dgm:spPr/>
    </dgm:pt>
    <dgm:pt modelId="{A5C3711C-8053-4F42-8F5D-6B5DCB0AB47A}" type="pres">
      <dgm:prSet presAssocID="{0E2C8511-2D88-4A03-B6C3-12E64D24694D}" presName="rootText" presStyleLbl="node3" presStyleIdx="3" presStyleCnt="5">
        <dgm:presLayoutVars>
          <dgm:chPref val="3"/>
        </dgm:presLayoutVars>
      </dgm:prSet>
      <dgm:spPr/>
    </dgm:pt>
    <dgm:pt modelId="{D12248C8-4CBA-49E0-AE8B-71F6F19592DF}" type="pres">
      <dgm:prSet presAssocID="{0E2C8511-2D88-4A03-B6C3-12E64D24694D}" presName="rootConnector" presStyleLbl="node3" presStyleIdx="3" presStyleCnt="5"/>
      <dgm:spPr/>
    </dgm:pt>
    <dgm:pt modelId="{B12531EA-F945-4D5A-85FF-4A3F71A7A82C}" type="pres">
      <dgm:prSet presAssocID="{0E2C8511-2D88-4A03-B6C3-12E64D24694D}" presName="hierChild4" presStyleCnt="0"/>
      <dgm:spPr/>
    </dgm:pt>
    <dgm:pt modelId="{349E5F4C-3192-4509-BBEA-28A01F9E7D61}" type="pres">
      <dgm:prSet presAssocID="{0E2C8511-2D88-4A03-B6C3-12E64D24694D}" presName="hierChild5" presStyleCnt="0"/>
      <dgm:spPr/>
    </dgm:pt>
    <dgm:pt modelId="{76020FBF-E8F0-486C-AA65-6E7AF45FBCF1}" type="pres">
      <dgm:prSet presAssocID="{C5EAF127-047B-4DD6-8287-57A291ED2D84}" presName="Name37" presStyleLbl="parChTrans1D3" presStyleIdx="4" presStyleCnt="5"/>
      <dgm:spPr/>
    </dgm:pt>
    <dgm:pt modelId="{AB7E13D3-A0D0-477A-A068-5DE24E05DB5B}" type="pres">
      <dgm:prSet presAssocID="{5EC2950B-C269-4CBF-87B0-3638250BE250}" presName="hierRoot2" presStyleCnt="0">
        <dgm:presLayoutVars>
          <dgm:hierBranch val="init"/>
        </dgm:presLayoutVars>
      </dgm:prSet>
      <dgm:spPr/>
    </dgm:pt>
    <dgm:pt modelId="{9E9C35F9-753A-4074-8DAE-7C2A9B2CA76E}" type="pres">
      <dgm:prSet presAssocID="{5EC2950B-C269-4CBF-87B0-3638250BE250}" presName="rootComposite" presStyleCnt="0"/>
      <dgm:spPr/>
    </dgm:pt>
    <dgm:pt modelId="{4A28B354-4BA0-4811-A008-312A4DA12719}" type="pres">
      <dgm:prSet presAssocID="{5EC2950B-C269-4CBF-87B0-3638250BE250}" presName="rootText" presStyleLbl="node3" presStyleIdx="4" presStyleCnt="5">
        <dgm:presLayoutVars>
          <dgm:chPref val="3"/>
        </dgm:presLayoutVars>
      </dgm:prSet>
      <dgm:spPr/>
    </dgm:pt>
    <dgm:pt modelId="{2E6D7F69-FED1-4001-BD46-F15C5EA3464F}" type="pres">
      <dgm:prSet presAssocID="{5EC2950B-C269-4CBF-87B0-3638250BE250}" presName="rootConnector" presStyleLbl="node3" presStyleIdx="4" presStyleCnt="5"/>
      <dgm:spPr/>
    </dgm:pt>
    <dgm:pt modelId="{02351EC9-870C-4253-820C-1524CC0C4C3B}" type="pres">
      <dgm:prSet presAssocID="{5EC2950B-C269-4CBF-87B0-3638250BE250}" presName="hierChild4" presStyleCnt="0"/>
      <dgm:spPr/>
    </dgm:pt>
    <dgm:pt modelId="{B6BA67DD-01E7-4223-936E-76D097606E97}" type="pres">
      <dgm:prSet presAssocID="{A6C42DD6-3E52-424E-85DD-9AC604FBAF69}" presName="Name37" presStyleLbl="parChTrans1D4" presStyleIdx="0" presStyleCnt="2"/>
      <dgm:spPr/>
    </dgm:pt>
    <dgm:pt modelId="{67BDA291-9ADC-4C17-801C-693483DC0029}" type="pres">
      <dgm:prSet presAssocID="{10A33456-2D17-49BC-9E82-9706FF4F3F13}" presName="hierRoot2" presStyleCnt="0">
        <dgm:presLayoutVars>
          <dgm:hierBranch val="init"/>
        </dgm:presLayoutVars>
      </dgm:prSet>
      <dgm:spPr/>
    </dgm:pt>
    <dgm:pt modelId="{F14BD54C-B0DE-4AA0-B7CF-DAB111A17AF3}" type="pres">
      <dgm:prSet presAssocID="{10A33456-2D17-49BC-9E82-9706FF4F3F13}" presName="rootComposite" presStyleCnt="0"/>
      <dgm:spPr/>
    </dgm:pt>
    <dgm:pt modelId="{16BD09ED-C56C-495D-95AF-910D28AA408D}" type="pres">
      <dgm:prSet presAssocID="{10A33456-2D17-49BC-9E82-9706FF4F3F13}" presName="rootText" presStyleLbl="node4" presStyleIdx="0" presStyleCnt="2">
        <dgm:presLayoutVars>
          <dgm:chPref val="3"/>
        </dgm:presLayoutVars>
      </dgm:prSet>
      <dgm:spPr/>
    </dgm:pt>
    <dgm:pt modelId="{03E3C7FD-F8DE-45D3-A6D4-47B7EC0AB5C9}" type="pres">
      <dgm:prSet presAssocID="{10A33456-2D17-49BC-9E82-9706FF4F3F13}" presName="rootConnector" presStyleLbl="node4" presStyleIdx="0" presStyleCnt="2"/>
      <dgm:spPr/>
    </dgm:pt>
    <dgm:pt modelId="{60798C59-DB0F-487A-A367-CF77E8B5B03B}" type="pres">
      <dgm:prSet presAssocID="{10A33456-2D17-49BC-9E82-9706FF4F3F13}" presName="hierChild4" presStyleCnt="0"/>
      <dgm:spPr/>
    </dgm:pt>
    <dgm:pt modelId="{9D6F650C-E178-42BF-A0A2-B042EBEE2C9C}" type="pres">
      <dgm:prSet presAssocID="{AD5109A3-4B83-45EB-B71B-6BDDB70079F1}" presName="Name37" presStyleLbl="parChTrans1D4" presStyleIdx="1" presStyleCnt="2"/>
      <dgm:spPr/>
    </dgm:pt>
    <dgm:pt modelId="{0B9C5B2B-9111-4E7D-9FB1-FC8E79D797A4}" type="pres">
      <dgm:prSet presAssocID="{DD45618E-EE7A-43E1-8E8A-B79C4CE5C0A9}" presName="hierRoot2" presStyleCnt="0">
        <dgm:presLayoutVars>
          <dgm:hierBranch val="init"/>
        </dgm:presLayoutVars>
      </dgm:prSet>
      <dgm:spPr/>
    </dgm:pt>
    <dgm:pt modelId="{700AA0C3-4E37-416B-B4B5-8B6975F5E6F8}" type="pres">
      <dgm:prSet presAssocID="{DD45618E-EE7A-43E1-8E8A-B79C4CE5C0A9}" presName="rootComposite" presStyleCnt="0"/>
      <dgm:spPr/>
    </dgm:pt>
    <dgm:pt modelId="{4B583325-614F-47B7-93B6-D4F2C8C5E61D}" type="pres">
      <dgm:prSet presAssocID="{DD45618E-EE7A-43E1-8E8A-B79C4CE5C0A9}" presName="rootText" presStyleLbl="node4" presStyleIdx="1" presStyleCnt="2">
        <dgm:presLayoutVars>
          <dgm:chPref val="3"/>
        </dgm:presLayoutVars>
      </dgm:prSet>
      <dgm:spPr/>
    </dgm:pt>
    <dgm:pt modelId="{E0D0B609-F9A0-4AD2-8E46-D712C6E19562}" type="pres">
      <dgm:prSet presAssocID="{DD45618E-EE7A-43E1-8E8A-B79C4CE5C0A9}" presName="rootConnector" presStyleLbl="node4" presStyleIdx="1" presStyleCnt="2"/>
      <dgm:spPr/>
    </dgm:pt>
    <dgm:pt modelId="{17D7D35F-599E-4F55-BCA5-92AC7465ACB6}" type="pres">
      <dgm:prSet presAssocID="{DD45618E-EE7A-43E1-8E8A-B79C4CE5C0A9}" presName="hierChild4" presStyleCnt="0"/>
      <dgm:spPr/>
    </dgm:pt>
    <dgm:pt modelId="{32B58E64-FC1E-4DCD-B473-DD5244F88093}" type="pres">
      <dgm:prSet presAssocID="{DD45618E-EE7A-43E1-8E8A-B79C4CE5C0A9}" presName="hierChild5" presStyleCnt="0"/>
      <dgm:spPr/>
    </dgm:pt>
    <dgm:pt modelId="{90DC9DE3-4C6D-43D4-BA17-196108D3AE39}" type="pres">
      <dgm:prSet presAssocID="{10A33456-2D17-49BC-9E82-9706FF4F3F13}" presName="hierChild5" presStyleCnt="0"/>
      <dgm:spPr/>
    </dgm:pt>
    <dgm:pt modelId="{A81787AC-168E-45C7-9AC6-797D3F46AE51}" type="pres">
      <dgm:prSet presAssocID="{5EC2950B-C269-4CBF-87B0-3638250BE250}" presName="hierChild5" presStyleCnt="0"/>
      <dgm:spPr/>
    </dgm:pt>
    <dgm:pt modelId="{EF70AB2C-3E01-4A64-9914-692C76D11BC8}" type="pres">
      <dgm:prSet presAssocID="{8BB90329-5F44-41F9-B7BE-C61CDB4A8489}" presName="hierChild5" presStyleCnt="0"/>
      <dgm:spPr/>
    </dgm:pt>
    <dgm:pt modelId="{32EFA680-69FA-47BD-947B-1B81F89ED453}" type="pres">
      <dgm:prSet presAssocID="{07A36CF7-7271-4865-BDA2-53C0B02DAAAE}" presName="hierChild3" presStyleCnt="0"/>
      <dgm:spPr/>
    </dgm:pt>
  </dgm:ptLst>
  <dgm:cxnLst>
    <dgm:cxn modelId="{7E61FE02-384D-46EF-AE7E-8A9DDDD75DEF}" type="presOf" srcId="{5EC2950B-C269-4CBF-87B0-3638250BE250}" destId="{4A28B354-4BA0-4811-A008-312A4DA12719}" srcOrd="0" destOrd="0" presId="urn:microsoft.com/office/officeart/2005/8/layout/orgChart1"/>
    <dgm:cxn modelId="{02299008-E0C0-432C-9DB1-CCB5614129FF}" type="presOf" srcId="{0E2C8511-2D88-4A03-B6C3-12E64D24694D}" destId="{A5C3711C-8053-4F42-8F5D-6B5DCB0AB47A}" srcOrd="0" destOrd="0" presId="urn:microsoft.com/office/officeart/2005/8/layout/orgChart1"/>
    <dgm:cxn modelId="{D84B9A10-197B-4957-BAC1-9FF6B3D62815}" type="presOf" srcId="{71D5415C-369E-4717-A97D-F6805ADCBD9D}" destId="{28D9E030-7E0C-4F86-8591-3D50991C6A14}" srcOrd="0" destOrd="0" presId="urn:microsoft.com/office/officeart/2005/8/layout/orgChart1"/>
    <dgm:cxn modelId="{12D99A12-FB35-4B6B-A0CE-DDAB90AAC86D}" type="presOf" srcId="{C5EAF127-047B-4DD6-8287-57A291ED2D84}" destId="{76020FBF-E8F0-486C-AA65-6E7AF45FBCF1}" srcOrd="0" destOrd="0" presId="urn:microsoft.com/office/officeart/2005/8/layout/orgChart1"/>
    <dgm:cxn modelId="{B99E2314-E9C1-46F0-9BF0-CCB87D08B2D3}" type="presOf" srcId="{10A33456-2D17-49BC-9E82-9706FF4F3F13}" destId="{16BD09ED-C56C-495D-95AF-910D28AA408D}" srcOrd="0" destOrd="0" presId="urn:microsoft.com/office/officeart/2005/8/layout/orgChart1"/>
    <dgm:cxn modelId="{A0C90316-DDAB-485F-AB02-2CF95E10485E}" type="presOf" srcId="{1EA3F3A7-4435-4460-825A-38DFC275C6B1}" destId="{C360B759-93AD-4974-AA34-D0DA33EFCB35}" srcOrd="1" destOrd="0" presId="urn:microsoft.com/office/officeart/2005/8/layout/orgChart1"/>
    <dgm:cxn modelId="{4A98921C-19F5-42FB-9A5B-16602239D4E0}" type="presOf" srcId="{AD5109A3-4B83-45EB-B71B-6BDDB70079F1}" destId="{9D6F650C-E178-42BF-A0A2-B042EBEE2C9C}" srcOrd="0" destOrd="0" presId="urn:microsoft.com/office/officeart/2005/8/layout/orgChart1"/>
    <dgm:cxn modelId="{F913F620-FDBF-462B-84A3-F3E1A10AB58F}" type="presOf" srcId="{1EA3F3A7-4435-4460-825A-38DFC275C6B1}" destId="{1240C1DC-6023-4FA5-98BA-F0E74B31E289}" srcOrd="0" destOrd="0" presId="urn:microsoft.com/office/officeart/2005/8/layout/orgChart1"/>
    <dgm:cxn modelId="{C5D4D42E-EE5D-4A38-A1C4-58485D4BD16D}" srcId="{07A36CF7-7271-4865-BDA2-53C0B02DAAAE}" destId="{8BB90329-5F44-41F9-B7BE-C61CDB4A8489}" srcOrd="1" destOrd="0" parTransId="{D6F3158F-AA16-4EA2-A2A0-244D107A648F}" sibTransId="{2EB6EE19-6096-43BF-A375-AEAFC87E1AA8}"/>
    <dgm:cxn modelId="{99BD0B34-98E2-408C-BDD7-BAEF5E7C251B}" type="presOf" srcId="{3CB74961-6211-4EE4-BDA4-A68B25811D30}" destId="{771C72AA-FE4C-4AD8-8285-EEAD7BDA1574}" srcOrd="0" destOrd="0" presId="urn:microsoft.com/office/officeart/2005/8/layout/orgChart1"/>
    <dgm:cxn modelId="{15BFCA3D-F5F9-4FD0-B3ED-183DB20BE0D1}" type="presOf" srcId="{07A36CF7-7271-4865-BDA2-53C0B02DAAAE}" destId="{D01BD95D-B08A-4F89-9493-90785A086F2B}" srcOrd="0" destOrd="0" presId="urn:microsoft.com/office/officeart/2005/8/layout/orgChart1"/>
    <dgm:cxn modelId="{E4647C3F-3F19-4462-A119-3D1DE4092050}" type="presOf" srcId="{6AD3A7FD-5A73-4174-A2CA-30539708B0DE}" destId="{DB1EB386-AB26-4E43-A480-E5D0D3C98829}" srcOrd="0" destOrd="0" presId="urn:microsoft.com/office/officeart/2005/8/layout/orgChart1"/>
    <dgm:cxn modelId="{D0562442-5F7C-4A77-99E0-2EEA65B6AA74}" srcId="{17340FB7-BF8F-4FD6-B634-6D253037C76E}" destId="{07A36CF7-7271-4865-BDA2-53C0B02DAAAE}" srcOrd="0" destOrd="0" parTransId="{474AE6E3-6D03-47D5-8C43-E8D7954DE360}" sibTransId="{A8C394CB-D276-4C93-89B5-2CAEA15AFE71}"/>
    <dgm:cxn modelId="{36B44163-4258-4B94-8488-A92B4DDA0315}" type="presOf" srcId="{DD45618E-EE7A-43E1-8E8A-B79C4CE5C0A9}" destId="{4B583325-614F-47B7-93B6-D4F2C8C5E61D}" srcOrd="0" destOrd="0" presId="urn:microsoft.com/office/officeart/2005/8/layout/orgChart1"/>
    <dgm:cxn modelId="{8AE66963-D6C2-43D1-933E-98FD9B9C292A}" srcId="{5EC2950B-C269-4CBF-87B0-3638250BE250}" destId="{10A33456-2D17-49BC-9E82-9706FF4F3F13}" srcOrd="0" destOrd="0" parTransId="{A6C42DD6-3E52-424E-85DD-9AC604FBAF69}" sibTransId="{220D54B3-AB6C-4B6D-B408-3D2AC50AF49E}"/>
    <dgm:cxn modelId="{56830065-A3F7-47AE-A23E-67FC6EC5C994}" srcId="{6794BF4D-A988-4238-B66E-D0E34955F997}" destId="{4AF689BD-62DA-4E6B-AEAE-637E66BB1348}" srcOrd="0" destOrd="0" parTransId="{A8B00947-7EB0-47BB-9727-6D1BA1E519E4}" sibTransId="{6FC8B3FD-7C91-493D-8ADE-FB92A4C5B00E}"/>
    <dgm:cxn modelId="{BB879547-6B22-413A-9891-D267C02E0FC1}" type="presOf" srcId="{0E2C8511-2D88-4A03-B6C3-12E64D24694D}" destId="{D12248C8-4CBA-49E0-AE8B-71F6F19592DF}" srcOrd="1" destOrd="0" presId="urn:microsoft.com/office/officeart/2005/8/layout/orgChart1"/>
    <dgm:cxn modelId="{B94CE968-DB1F-4EC2-9A0C-14734DF90C80}" type="presOf" srcId="{4AF689BD-62DA-4E6B-AEAE-637E66BB1348}" destId="{497E7DCA-4A1E-4666-B266-B134EAC86ED3}" srcOrd="0" destOrd="0" presId="urn:microsoft.com/office/officeart/2005/8/layout/orgChart1"/>
    <dgm:cxn modelId="{C25A9C4A-4109-4014-9899-6DB835ECFEC1}" srcId="{10A33456-2D17-49BC-9E82-9706FF4F3F13}" destId="{DD45618E-EE7A-43E1-8E8A-B79C4CE5C0A9}" srcOrd="0" destOrd="0" parTransId="{AD5109A3-4B83-45EB-B71B-6BDDB70079F1}" sibTransId="{01AA8AC7-109B-4B25-8224-900C324F5F3D}"/>
    <dgm:cxn modelId="{1821D34C-894D-47B9-A735-6DCBE109D896}" type="presOf" srcId="{A6C42DD6-3E52-424E-85DD-9AC604FBAF69}" destId="{B6BA67DD-01E7-4223-936E-76D097606E97}" srcOrd="0" destOrd="0" presId="urn:microsoft.com/office/officeart/2005/8/layout/orgChart1"/>
    <dgm:cxn modelId="{5B73674E-D6B0-4D77-B3AC-50D522F057FB}" type="presOf" srcId="{17340FB7-BF8F-4FD6-B634-6D253037C76E}" destId="{E5865CCD-8A13-40E3-ADEA-21AC551F74C9}" srcOrd="0" destOrd="0" presId="urn:microsoft.com/office/officeart/2005/8/layout/orgChart1"/>
    <dgm:cxn modelId="{00FE9F4E-C0FA-4E90-9C2A-CD5779F8092C}" type="presOf" srcId="{A8B00947-7EB0-47BB-9727-6D1BA1E519E4}" destId="{484311CB-F422-48E2-9086-5AA0A5AED513}" srcOrd="0" destOrd="0" presId="urn:microsoft.com/office/officeart/2005/8/layout/orgChart1"/>
    <dgm:cxn modelId="{7E21C072-9682-4374-A972-B92A21069FB8}" type="presOf" srcId="{6794BF4D-A988-4238-B66E-D0E34955F997}" destId="{4BAB6623-1AEC-4CE0-8371-04BD00C815E4}" srcOrd="0" destOrd="0" presId="urn:microsoft.com/office/officeart/2005/8/layout/orgChart1"/>
    <dgm:cxn modelId="{6D269559-1715-45C0-9A6B-0A82FFB38FA4}" type="presOf" srcId="{844CD112-BE26-4C07-9ED7-A1A2C9EC8206}" destId="{481FC30E-D769-4B28-A0CC-2E3DACBB6775}" srcOrd="0" destOrd="0" presId="urn:microsoft.com/office/officeart/2005/8/layout/orgChart1"/>
    <dgm:cxn modelId="{EBDBBE59-7B1F-442E-9C52-CBF30E89A65D}" type="presOf" srcId="{4AF689BD-62DA-4E6B-AEAE-637E66BB1348}" destId="{939D73C6-E075-48F4-8260-8C22EACDEA7F}" srcOrd="1" destOrd="0" presId="urn:microsoft.com/office/officeart/2005/8/layout/orgChart1"/>
    <dgm:cxn modelId="{F420387D-B031-4C1E-8159-F26250866B39}" type="presOf" srcId="{07A36CF7-7271-4865-BDA2-53C0B02DAAAE}" destId="{17BD560A-A6A7-45DD-96BB-BF07FBB5E9E2}" srcOrd="1" destOrd="0" presId="urn:microsoft.com/office/officeart/2005/8/layout/orgChart1"/>
    <dgm:cxn modelId="{8C163882-B472-4B8B-B7F8-E1A81CC4C2D0}" type="presOf" srcId="{D6F3158F-AA16-4EA2-A2A0-244D107A648F}" destId="{BFDE06DC-6D6B-4990-BFC9-71C57E471725}" srcOrd="0" destOrd="0" presId="urn:microsoft.com/office/officeart/2005/8/layout/orgChart1"/>
    <dgm:cxn modelId="{2CB6148D-ADE6-46CB-85AA-7BA78CDA1E4D}" type="presOf" srcId="{8BB90329-5F44-41F9-B7BE-C61CDB4A8489}" destId="{AA5BE9EF-DF47-41CF-9EF6-DB8411E2A200}" srcOrd="0" destOrd="0" presId="urn:microsoft.com/office/officeart/2005/8/layout/orgChart1"/>
    <dgm:cxn modelId="{230BE495-525B-40A7-A121-E7186285A41D}" srcId="{8BB90329-5F44-41F9-B7BE-C61CDB4A8489}" destId="{0E2C8511-2D88-4A03-B6C3-12E64D24694D}" srcOrd="0" destOrd="0" parTransId="{08A7D599-1869-498B-8462-B1D4C1EEEA22}" sibTransId="{82606FDC-164D-4B02-BB48-FEA9A7FEC230}"/>
    <dgm:cxn modelId="{27D6E3A4-3123-4D33-8211-60583B344FBB}" srcId="{6794BF4D-A988-4238-B66E-D0E34955F997}" destId="{71D5415C-369E-4717-A97D-F6805ADCBD9D}" srcOrd="2" destOrd="0" parTransId="{3CB74961-6211-4EE4-BDA4-A68B25811D30}" sibTransId="{66B4805E-DA84-4B83-B2A6-1D0916CA7933}"/>
    <dgm:cxn modelId="{30F4F8A6-23A5-4307-A1B6-304753FA77E7}" type="presOf" srcId="{10A33456-2D17-49BC-9E82-9706FF4F3F13}" destId="{03E3C7FD-F8DE-45D3-A6D4-47B7EC0AB5C9}" srcOrd="1" destOrd="0" presId="urn:microsoft.com/office/officeart/2005/8/layout/orgChart1"/>
    <dgm:cxn modelId="{2A4CBDAD-6D1B-4536-9833-B77E992A897E}" type="presOf" srcId="{5EC2950B-C269-4CBF-87B0-3638250BE250}" destId="{2E6D7F69-FED1-4001-BD46-F15C5EA3464F}" srcOrd="1" destOrd="0" presId="urn:microsoft.com/office/officeart/2005/8/layout/orgChart1"/>
    <dgm:cxn modelId="{0F0E4FB6-FBDD-4245-AF4A-A3431A5C310D}" type="presOf" srcId="{DD45618E-EE7A-43E1-8E8A-B79C4CE5C0A9}" destId="{E0D0B609-F9A0-4AD2-8E46-D712C6E19562}" srcOrd="1" destOrd="0" presId="urn:microsoft.com/office/officeart/2005/8/layout/orgChart1"/>
    <dgm:cxn modelId="{0E3AB6BA-2179-4665-9E11-9991002004EF}" type="presOf" srcId="{08A7D599-1869-498B-8462-B1D4C1EEEA22}" destId="{F5F285D8-9626-42B4-A433-1036F5117380}" srcOrd="0" destOrd="0" presId="urn:microsoft.com/office/officeart/2005/8/layout/orgChart1"/>
    <dgm:cxn modelId="{27C3C2CF-0C58-492C-B991-A83F2C3880B4}" type="presOf" srcId="{6794BF4D-A988-4238-B66E-D0E34955F997}" destId="{10A3D6AD-DBE4-42EB-B947-D317B4BA952A}" srcOrd="1" destOrd="0" presId="urn:microsoft.com/office/officeart/2005/8/layout/orgChart1"/>
    <dgm:cxn modelId="{9A552ED0-F805-4D3D-B89C-2FEEF4B55C27}" type="presOf" srcId="{8BB90329-5F44-41F9-B7BE-C61CDB4A8489}" destId="{68FB147F-A1E8-4DB7-8D69-2A812518C3D4}" srcOrd="1" destOrd="0" presId="urn:microsoft.com/office/officeart/2005/8/layout/orgChart1"/>
    <dgm:cxn modelId="{F0BD4AD1-A7A4-4EF4-9171-451704B827A6}" srcId="{6794BF4D-A988-4238-B66E-D0E34955F997}" destId="{1EA3F3A7-4435-4460-825A-38DFC275C6B1}" srcOrd="1" destOrd="0" parTransId="{6AD3A7FD-5A73-4174-A2CA-30539708B0DE}" sibTransId="{96C44FD2-D9EB-4CC4-B43A-16D06D5D988B}"/>
    <dgm:cxn modelId="{C33A15DF-4B2B-41EE-9C3B-897136E58594}" type="presOf" srcId="{71D5415C-369E-4717-A97D-F6805ADCBD9D}" destId="{6F87A6BB-1CC1-443C-837F-3C219483E4AC}" srcOrd="1" destOrd="0" presId="urn:microsoft.com/office/officeart/2005/8/layout/orgChart1"/>
    <dgm:cxn modelId="{A948A0EF-A2C0-45DF-B782-B5A63E56BA44}" srcId="{8BB90329-5F44-41F9-B7BE-C61CDB4A8489}" destId="{5EC2950B-C269-4CBF-87B0-3638250BE250}" srcOrd="1" destOrd="0" parTransId="{C5EAF127-047B-4DD6-8287-57A291ED2D84}" sibTransId="{69CE8CC4-F762-4D6D-89CE-6236AB54A5BC}"/>
    <dgm:cxn modelId="{3301D9FE-09DD-4C37-86E5-6A319CB76E0E}" srcId="{07A36CF7-7271-4865-BDA2-53C0B02DAAAE}" destId="{6794BF4D-A988-4238-B66E-D0E34955F997}" srcOrd="0" destOrd="0" parTransId="{844CD112-BE26-4C07-9ED7-A1A2C9EC8206}" sibTransId="{567B7564-5FBA-4032-90F6-C872D9421225}"/>
    <dgm:cxn modelId="{E94608FB-6E25-423E-BDB1-45424F6B36F7}" type="presParOf" srcId="{E5865CCD-8A13-40E3-ADEA-21AC551F74C9}" destId="{A7DF0ED9-1BBB-47C5-B7DE-20EB3E33F024}" srcOrd="0" destOrd="0" presId="urn:microsoft.com/office/officeart/2005/8/layout/orgChart1"/>
    <dgm:cxn modelId="{98A1DABC-9E8C-4135-9F98-A7877F5F7AAB}" type="presParOf" srcId="{A7DF0ED9-1BBB-47C5-B7DE-20EB3E33F024}" destId="{DCF9E2F3-9F7A-4805-B506-A9AFC9159A0E}" srcOrd="0" destOrd="0" presId="urn:microsoft.com/office/officeart/2005/8/layout/orgChart1"/>
    <dgm:cxn modelId="{23187054-5327-454A-854E-0BE626EFBB0E}" type="presParOf" srcId="{DCF9E2F3-9F7A-4805-B506-A9AFC9159A0E}" destId="{D01BD95D-B08A-4F89-9493-90785A086F2B}" srcOrd="0" destOrd="0" presId="urn:microsoft.com/office/officeart/2005/8/layout/orgChart1"/>
    <dgm:cxn modelId="{6CE28AB3-B91F-4F56-930B-D22286782718}" type="presParOf" srcId="{DCF9E2F3-9F7A-4805-B506-A9AFC9159A0E}" destId="{17BD560A-A6A7-45DD-96BB-BF07FBB5E9E2}" srcOrd="1" destOrd="0" presId="urn:microsoft.com/office/officeart/2005/8/layout/orgChart1"/>
    <dgm:cxn modelId="{63A563F8-982F-4DED-916E-ECE3CCD4FCFA}" type="presParOf" srcId="{A7DF0ED9-1BBB-47C5-B7DE-20EB3E33F024}" destId="{C40DC303-855B-4830-910B-65FA8472EA90}" srcOrd="1" destOrd="0" presId="urn:microsoft.com/office/officeart/2005/8/layout/orgChart1"/>
    <dgm:cxn modelId="{8B3E9B95-ED36-4E9C-AE86-2AAC0B7BDD26}" type="presParOf" srcId="{C40DC303-855B-4830-910B-65FA8472EA90}" destId="{481FC30E-D769-4B28-A0CC-2E3DACBB6775}" srcOrd="0" destOrd="0" presId="urn:microsoft.com/office/officeart/2005/8/layout/orgChart1"/>
    <dgm:cxn modelId="{6069B191-AFFF-4C38-B85B-38AD421A96C9}" type="presParOf" srcId="{C40DC303-855B-4830-910B-65FA8472EA90}" destId="{8BF4D8F1-60C9-408C-A7C0-EF6E35325191}" srcOrd="1" destOrd="0" presId="urn:microsoft.com/office/officeart/2005/8/layout/orgChart1"/>
    <dgm:cxn modelId="{EF95F5A4-C7DF-48AB-8B13-80EC7994221D}" type="presParOf" srcId="{8BF4D8F1-60C9-408C-A7C0-EF6E35325191}" destId="{06CC15D5-2016-4462-8A01-A9F2842AE995}" srcOrd="0" destOrd="0" presId="urn:microsoft.com/office/officeart/2005/8/layout/orgChart1"/>
    <dgm:cxn modelId="{4CE10DD7-1A9C-4ABE-A17A-17E601C792D8}" type="presParOf" srcId="{06CC15D5-2016-4462-8A01-A9F2842AE995}" destId="{4BAB6623-1AEC-4CE0-8371-04BD00C815E4}" srcOrd="0" destOrd="0" presId="urn:microsoft.com/office/officeart/2005/8/layout/orgChart1"/>
    <dgm:cxn modelId="{42F5E793-9F3B-4292-B2D3-C8C9537A744A}" type="presParOf" srcId="{06CC15D5-2016-4462-8A01-A9F2842AE995}" destId="{10A3D6AD-DBE4-42EB-B947-D317B4BA952A}" srcOrd="1" destOrd="0" presId="urn:microsoft.com/office/officeart/2005/8/layout/orgChart1"/>
    <dgm:cxn modelId="{24C8C1FE-A3A4-4763-AB87-AB0801622A99}" type="presParOf" srcId="{8BF4D8F1-60C9-408C-A7C0-EF6E35325191}" destId="{78F98027-06F2-45CD-88E1-661600482BE1}" srcOrd="1" destOrd="0" presId="urn:microsoft.com/office/officeart/2005/8/layout/orgChart1"/>
    <dgm:cxn modelId="{7BD690CF-6A40-4F51-BFB3-7C899A026E8D}" type="presParOf" srcId="{78F98027-06F2-45CD-88E1-661600482BE1}" destId="{484311CB-F422-48E2-9086-5AA0A5AED513}" srcOrd="0" destOrd="0" presId="urn:microsoft.com/office/officeart/2005/8/layout/orgChart1"/>
    <dgm:cxn modelId="{DF13F0A3-3F1D-4181-BD0E-92B32A1735AB}" type="presParOf" srcId="{78F98027-06F2-45CD-88E1-661600482BE1}" destId="{476FCE55-3C0D-4159-AC1F-9B3C33ACD01F}" srcOrd="1" destOrd="0" presId="urn:microsoft.com/office/officeart/2005/8/layout/orgChart1"/>
    <dgm:cxn modelId="{4168D94D-2990-484C-8B80-E159D46C6988}" type="presParOf" srcId="{476FCE55-3C0D-4159-AC1F-9B3C33ACD01F}" destId="{BD3F7452-B2D0-4C33-9E52-C29012C68926}" srcOrd="0" destOrd="0" presId="urn:microsoft.com/office/officeart/2005/8/layout/orgChart1"/>
    <dgm:cxn modelId="{8F070CD0-04B0-494B-A015-E4D4E4136F00}" type="presParOf" srcId="{BD3F7452-B2D0-4C33-9E52-C29012C68926}" destId="{497E7DCA-4A1E-4666-B266-B134EAC86ED3}" srcOrd="0" destOrd="0" presId="urn:microsoft.com/office/officeart/2005/8/layout/orgChart1"/>
    <dgm:cxn modelId="{0984F028-799E-4FFE-8F20-B9F059DFCC78}" type="presParOf" srcId="{BD3F7452-B2D0-4C33-9E52-C29012C68926}" destId="{939D73C6-E075-48F4-8260-8C22EACDEA7F}" srcOrd="1" destOrd="0" presId="urn:microsoft.com/office/officeart/2005/8/layout/orgChart1"/>
    <dgm:cxn modelId="{4FD5A661-5156-4573-B1CC-3375382DC9DA}" type="presParOf" srcId="{476FCE55-3C0D-4159-AC1F-9B3C33ACD01F}" destId="{3A8FAB7C-8523-4A5C-88B8-EC9CA15B2725}" srcOrd="1" destOrd="0" presId="urn:microsoft.com/office/officeart/2005/8/layout/orgChart1"/>
    <dgm:cxn modelId="{B165BA81-EF37-485F-9C24-D4FC0FFAE395}" type="presParOf" srcId="{476FCE55-3C0D-4159-AC1F-9B3C33ACD01F}" destId="{668B9117-9ACA-4739-B56D-77BBB8F7ADA2}" srcOrd="2" destOrd="0" presId="urn:microsoft.com/office/officeart/2005/8/layout/orgChart1"/>
    <dgm:cxn modelId="{FADBAB30-773D-463C-A0E9-D6C751A9C357}" type="presParOf" srcId="{78F98027-06F2-45CD-88E1-661600482BE1}" destId="{DB1EB386-AB26-4E43-A480-E5D0D3C98829}" srcOrd="2" destOrd="0" presId="urn:microsoft.com/office/officeart/2005/8/layout/orgChart1"/>
    <dgm:cxn modelId="{693B97BE-E4C0-4674-9B59-3719F8777810}" type="presParOf" srcId="{78F98027-06F2-45CD-88E1-661600482BE1}" destId="{7F9D920A-D827-4F58-BCC2-2AD5A955873E}" srcOrd="3" destOrd="0" presId="urn:microsoft.com/office/officeart/2005/8/layout/orgChart1"/>
    <dgm:cxn modelId="{6D2146C7-757D-4D42-BC04-900D1BCF2908}" type="presParOf" srcId="{7F9D920A-D827-4F58-BCC2-2AD5A955873E}" destId="{A608CDE7-C4DD-43E2-955A-40C9A2B3AE82}" srcOrd="0" destOrd="0" presId="urn:microsoft.com/office/officeart/2005/8/layout/orgChart1"/>
    <dgm:cxn modelId="{5AB6A683-8A66-4A53-999F-48287FE1364F}" type="presParOf" srcId="{A608CDE7-C4DD-43E2-955A-40C9A2B3AE82}" destId="{1240C1DC-6023-4FA5-98BA-F0E74B31E289}" srcOrd="0" destOrd="0" presId="urn:microsoft.com/office/officeart/2005/8/layout/orgChart1"/>
    <dgm:cxn modelId="{01C0B62C-52F7-4831-AF8F-DA019B152CC2}" type="presParOf" srcId="{A608CDE7-C4DD-43E2-955A-40C9A2B3AE82}" destId="{C360B759-93AD-4974-AA34-D0DA33EFCB35}" srcOrd="1" destOrd="0" presId="urn:microsoft.com/office/officeart/2005/8/layout/orgChart1"/>
    <dgm:cxn modelId="{C261EC28-0E8C-4DBA-9C50-343F7D1E4193}" type="presParOf" srcId="{7F9D920A-D827-4F58-BCC2-2AD5A955873E}" destId="{CC8076E9-7F6F-41C1-A10B-1FA61E8A832D}" srcOrd="1" destOrd="0" presId="urn:microsoft.com/office/officeart/2005/8/layout/orgChart1"/>
    <dgm:cxn modelId="{4D9D70D0-2937-4449-AEF1-3608E162552F}" type="presParOf" srcId="{7F9D920A-D827-4F58-BCC2-2AD5A955873E}" destId="{2333B7FA-BC28-4FEA-9382-887AA5907860}" srcOrd="2" destOrd="0" presId="urn:microsoft.com/office/officeart/2005/8/layout/orgChart1"/>
    <dgm:cxn modelId="{6CB24151-71C8-4DF8-AE12-6EA5FF38DE62}" type="presParOf" srcId="{78F98027-06F2-45CD-88E1-661600482BE1}" destId="{771C72AA-FE4C-4AD8-8285-EEAD7BDA1574}" srcOrd="4" destOrd="0" presId="urn:microsoft.com/office/officeart/2005/8/layout/orgChart1"/>
    <dgm:cxn modelId="{460C450B-68F9-429B-AD50-9D0F2B6F4AFA}" type="presParOf" srcId="{78F98027-06F2-45CD-88E1-661600482BE1}" destId="{1A6297CA-256C-47DA-9C6E-4BE30E77577B}" srcOrd="5" destOrd="0" presId="urn:microsoft.com/office/officeart/2005/8/layout/orgChart1"/>
    <dgm:cxn modelId="{AC576B57-ED62-4927-87DB-9C1F8BDC7F81}" type="presParOf" srcId="{1A6297CA-256C-47DA-9C6E-4BE30E77577B}" destId="{4BC2F472-AE7C-4F0B-8E10-41FEC6117496}" srcOrd="0" destOrd="0" presId="urn:microsoft.com/office/officeart/2005/8/layout/orgChart1"/>
    <dgm:cxn modelId="{45CF1091-A410-4468-93D7-F40530A2AFB3}" type="presParOf" srcId="{4BC2F472-AE7C-4F0B-8E10-41FEC6117496}" destId="{28D9E030-7E0C-4F86-8591-3D50991C6A14}" srcOrd="0" destOrd="0" presId="urn:microsoft.com/office/officeart/2005/8/layout/orgChart1"/>
    <dgm:cxn modelId="{D9AE7F7B-388B-4C1F-A721-DDB04F8CEB88}" type="presParOf" srcId="{4BC2F472-AE7C-4F0B-8E10-41FEC6117496}" destId="{6F87A6BB-1CC1-443C-837F-3C219483E4AC}" srcOrd="1" destOrd="0" presId="urn:microsoft.com/office/officeart/2005/8/layout/orgChart1"/>
    <dgm:cxn modelId="{776FEC05-91F4-4F59-9951-A1ADC8DD3418}" type="presParOf" srcId="{1A6297CA-256C-47DA-9C6E-4BE30E77577B}" destId="{D180CAC7-6B69-4E04-BC7C-64437DAFED9F}" srcOrd="1" destOrd="0" presId="urn:microsoft.com/office/officeart/2005/8/layout/orgChart1"/>
    <dgm:cxn modelId="{E3CC75ED-C344-4CEC-A1C6-29A01B8EB33A}" type="presParOf" srcId="{1A6297CA-256C-47DA-9C6E-4BE30E77577B}" destId="{DA109527-C43E-4EC9-85BC-18F4A1416F38}" srcOrd="2" destOrd="0" presId="urn:microsoft.com/office/officeart/2005/8/layout/orgChart1"/>
    <dgm:cxn modelId="{CE3C36CA-5308-40FB-978E-49A559B87153}" type="presParOf" srcId="{8BF4D8F1-60C9-408C-A7C0-EF6E35325191}" destId="{011E6CB2-BAC3-4178-8887-615CBC7C43DD}" srcOrd="2" destOrd="0" presId="urn:microsoft.com/office/officeart/2005/8/layout/orgChart1"/>
    <dgm:cxn modelId="{29B62A87-F4B0-4C91-8FCA-02DEAA04CD9B}" type="presParOf" srcId="{C40DC303-855B-4830-910B-65FA8472EA90}" destId="{BFDE06DC-6D6B-4990-BFC9-71C57E471725}" srcOrd="2" destOrd="0" presId="urn:microsoft.com/office/officeart/2005/8/layout/orgChart1"/>
    <dgm:cxn modelId="{4826298A-781D-4B22-BD15-F94A27D967E5}" type="presParOf" srcId="{C40DC303-855B-4830-910B-65FA8472EA90}" destId="{30428C81-636D-40BD-B45C-787E724088F1}" srcOrd="3" destOrd="0" presId="urn:microsoft.com/office/officeart/2005/8/layout/orgChart1"/>
    <dgm:cxn modelId="{7EC03BFE-8BA5-4FDD-983D-AB1F3E2ABE44}" type="presParOf" srcId="{30428C81-636D-40BD-B45C-787E724088F1}" destId="{342A4E19-4E7A-4B4E-999A-DAE6BCDC5FBB}" srcOrd="0" destOrd="0" presId="urn:microsoft.com/office/officeart/2005/8/layout/orgChart1"/>
    <dgm:cxn modelId="{01177401-857C-48C2-9885-25EEDF397540}" type="presParOf" srcId="{342A4E19-4E7A-4B4E-999A-DAE6BCDC5FBB}" destId="{AA5BE9EF-DF47-41CF-9EF6-DB8411E2A200}" srcOrd="0" destOrd="0" presId="urn:microsoft.com/office/officeart/2005/8/layout/orgChart1"/>
    <dgm:cxn modelId="{1435B80A-C7FF-4FC2-B5E9-3FFAA0569FBD}" type="presParOf" srcId="{342A4E19-4E7A-4B4E-999A-DAE6BCDC5FBB}" destId="{68FB147F-A1E8-4DB7-8D69-2A812518C3D4}" srcOrd="1" destOrd="0" presId="urn:microsoft.com/office/officeart/2005/8/layout/orgChart1"/>
    <dgm:cxn modelId="{59EBB32E-64F9-4ED4-AC22-56AF2856003C}" type="presParOf" srcId="{30428C81-636D-40BD-B45C-787E724088F1}" destId="{DB33EF3F-0D27-44AF-8E47-F9A46CD32BAC}" srcOrd="1" destOrd="0" presId="urn:microsoft.com/office/officeart/2005/8/layout/orgChart1"/>
    <dgm:cxn modelId="{BCEA9B7A-C7B5-44D6-9189-A9E3F164A1B0}" type="presParOf" srcId="{DB33EF3F-0D27-44AF-8E47-F9A46CD32BAC}" destId="{F5F285D8-9626-42B4-A433-1036F5117380}" srcOrd="0" destOrd="0" presId="urn:microsoft.com/office/officeart/2005/8/layout/orgChart1"/>
    <dgm:cxn modelId="{7D02B39A-A84E-489B-AD52-B4BDE343D712}" type="presParOf" srcId="{DB33EF3F-0D27-44AF-8E47-F9A46CD32BAC}" destId="{1AB1336F-306D-4796-8363-EFDE6D480D4D}" srcOrd="1" destOrd="0" presId="urn:microsoft.com/office/officeart/2005/8/layout/orgChart1"/>
    <dgm:cxn modelId="{981C871B-5E86-436A-9235-EE0C8EC38767}" type="presParOf" srcId="{1AB1336F-306D-4796-8363-EFDE6D480D4D}" destId="{30CACCBC-27E7-4399-AC80-DE6C6D897020}" srcOrd="0" destOrd="0" presId="urn:microsoft.com/office/officeart/2005/8/layout/orgChart1"/>
    <dgm:cxn modelId="{DBCA2D8F-6B1B-4299-B6FC-525BA06783C1}" type="presParOf" srcId="{30CACCBC-27E7-4399-AC80-DE6C6D897020}" destId="{A5C3711C-8053-4F42-8F5D-6B5DCB0AB47A}" srcOrd="0" destOrd="0" presId="urn:microsoft.com/office/officeart/2005/8/layout/orgChart1"/>
    <dgm:cxn modelId="{C83C7432-4F82-4CDC-A192-0D3CE5DBEB0A}" type="presParOf" srcId="{30CACCBC-27E7-4399-AC80-DE6C6D897020}" destId="{D12248C8-4CBA-49E0-AE8B-71F6F19592DF}" srcOrd="1" destOrd="0" presId="urn:microsoft.com/office/officeart/2005/8/layout/orgChart1"/>
    <dgm:cxn modelId="{BE2040F0-A666-4226-A57D-C7B4FF361A74}" type="presParOf" srcId="{1AB1336F-306D-4796-8363-EFDE6D480D4D}" destId="{B12531EA-F945-4D5A-85FF-4A3F71A7A82C}" srcOrd="1" destOrd="0" presId="urn:microsoft.com/office/officeart/2005/8/layout/orgChart1"/>
    <dgm:cxn modelId="{FAC2D0A0-8A57-4668-99F9-CE5EDB63F96D}" type="presParOf" srcId="{1AB1336F-306D-4796-8363-EFDE6D480D4D}" destId="{349E5F4C-3192-4509-BBEA-28A01F9E7D61}" srcOrd="2" destOrd="0" presId="urn:microsoft.com/office/officeart/2005/8/layout/orgChart1"/>
    <dgm:cxn modelId="{9D475F46-9722-4007-832A-8D367129C290}" type="presParOf" srcId="{DB33EF3F-0D27-44AF-8E47-F9A46CD32BAC}" destId="{76020FBF-E8F0-486C-AA65-6E7AF45FBCF1}" srcOrd="2" destOrd="0" presId="urn:microsoft.com/office/officeart/2005/8/layout/orgChart1"/>
    <dgm:cxn modelId="{17DF5F20-6D4B-4AED-A9B4-4AA4FC36C8E4}" type="presParOf" srcId="{DB33EF3F-0D27-44AF-8E47-F9A46CD32BAC}" destId="{AB7E13D3-A0D0-477A-A068-5DE24E05DB5B}" srcOrd="3" destOrd="0" presId="urn:microsoft.com/office/officeart/2005/8/layout/orgChart1"/>
    <dgm:cxn modelId="{2612500D-59E9-4210-B1D1-2C5C8F24DDC3}" type="presParOf" srcId="{AB7E13D3-A0D0-477A-A068-5DE24E05DB5B}" destId="{9E9C35F9-753A-4074-8DAE-7C2A9B2CA76E}" srcOrd="0" destOrd="0" presId="urn:microsoft.com/office/officeart/2005/8/layout/orgChart1"/>
    <dgm:cxn modelId="{AF52F8BE-CDF2-408B-9200-03CF7A957645}" type="presParOf" srcId="{9E9C35F9-753A-4074-8DAE-7C2A9B2CA76E}" destId="{4A28B354-4BA0-4811-A008-312A4DA12719}" srcOrd="0" destOrd="0" presId="urn:microsoft.com/office/officeart/2005/8/layout/orgChart1"/>
    <dgm:cxn modelId="{7A3FE909-37F9-49F8-8FFE-7676A56D1C4A}" type="presParOf" srcId="{9E9C35F9-753A-4074-8DAE-7C2A9B2CA76E}" destId="{2E6D7F69-FED1-4001-BD46-F15C5EA3464F}" srcOrd="1" destOrd="0" presId="urn:microsoft.com/office/officeart/2005/8/layout/orgChart1"/>
    <dgm:cxn modelId="{ABA996B7-1A31-47AD-95D7-6E01C6A65938}" type="presParOf" srcId="{AB7E13D3-A0D0-477A-A068-5DE24E05DB5B}" destId="{02351EC9-870C-4253-820C-1524CC0C4C3B}" srcOrd="1" destOrd="0" presId="urn:microsoft.com/office/officeart/2005/8/layout/orgChart1"/>
    <dgm:cxn modelId="{08A1052D-901D-4982-9BF7-CF374680FF2F}" type="presParOf" srcId="{02351EC9-870C-4253-820C-1524CC0C4C3B}" destId="{B6BA67DD-01E7-4223-936E-76D097606E97}" srcOrd="0" destOrd="0" presId="urn:microsoft.com/office/officeart/2005/8/layout/orgChart1"/>
    <dgm:cxn modelId="{6E2207AB-4C2F-4A48-9DFE-F7497A1D99D5}" type="presParOf" srcId="{02351EC9-870C-4253-820C-1524CC0C4C3B}" destId="{67BDA291-9ADC-4C17-801C-693483DC0029}" srcOrd="1" destOrd="0" presId="urn:microsoft.com/office/officeart/2005/8/layout/orgChart1"/>
    <dgm:cxn modelId="{26D7E3CB-F2D9-40A2-B5C8-4E1B57EC5C56}" type="presParOf" srcId="{67BDA291-9ADC-4C17-801C-693483DC0029}" destId="{F14BD54C-B0DE-4AA0-B7CF-DAB111A17AF3}" srcOrd="0" destOrd="0" presId="urn:microsoft.com/office/officeart/2005/8/layout/orgChart1"/>
    <dgm:cxn modelId="{F123DDBB-E1D1-4AE6-96CC-8DC8D1FA9844}" type="presParOf" srcId="{F14BD54C-B0DE-4AA0-B7CF-DAB111A17AF3}" destId="{16BD09ED-C56C-495D-95AF-910D28AA408D}" srcOrd="0" destOrd="0" presId="urn:microsoft.com/office/officeart/2005/8/layout/orgChart1"/>
    <dgm:cxn modelId="{E5EA79E1-E921-4F7F-905D-CB116810C0C0}" type="presParOf" srcId="{F14BD54C-B0DE-4AA0-B7CF-DAB111A17AF3}" destId="{03E3C7FD-F8DE-45D3-A6D4-47B7EC0AB5C9}" srcOrd="1" destOrd="0" presId="urn:microsoft.com/office/officeart/2005/8/layout/orgChart1"/>
    <dgm:cxn modelId="{0C9603AB-7B88-42F8-B180-B76E4D0C06C2}" type="presParOf" srcId="{67BDA291-9ADC-4C17-801C-693483DC0029}" destId="{60798C59-DB0F-487A-A367-CF77E8B5B03B}" srcOrd="1" destOrd="0" presId="urn:microsoft.com/office/officeart/2005/8/layout/orgChart1"/>
    <dgm:cxn modelId="{77446ED1-921F-4019-A51C-9B4A179C344E}" type="presParOf" srcId="{60798C59-DB0F-487A-A367-CF77E8B5B03B}" destId="{9D6F650C-E178-42BF-A0A2-B042EBEE2C9C}" srcOrd="0" destOrd="0" presId="urn:microsoft.com/office/officeart/2005/8/layout/orgChart1"/>
    <dgm:cxn modelId="{A13F5DAE-B92D-404A-8B66-209AB83B1CE4}" type="presParOf" srcId="{60798C59-DB0F-487A-A367-CF77E8B5B03B}" destId="{0B9C5B2B-9111-4E7D-9FB1-FC8E79D797A4}" srcOrd="1" destOrd="0" presId="urn:microsoft.com/office/officeart/2005/8/layout/orgChart1"/>
    <dgm:cxn modelId="{C7DBE6BB-3F32-4E77-A610-4D7F5F4AAD34}" type="presParOf" srcId="{0B9C5B2B-9111-4E7D-9FB1-FC8E79D797A4}" destId="{700AA0C3-4E37-416B-B4B5-8B6975F5E6F8}" srcOrd="0" destOrd="0" presId="urn:microsoft.com/office/officeart/2005/8/layout/orgChart1"/>
    <dgm:cxn modelId="{6976419C-0917-466E-8BE7-87B56469E0F8}" type="presParOf" srcId="{700AA0C3-4E37-416B-B4B5-8B6975F5E6F8}" destId="{4B583325-614F-47B7-93B6-D4F2C8C5E61D}" srcOrd="0" destOrd="0" presId="urn:microsoft.com/office/officeart/2005/8/layout/orgChart1"/>
    <dgm:cxn modelId="{81E76C2F-9F1A-42EF-8EBA-F5FB5EF28992}" type="presParOf" srcId="{700AA0C3-4E37-416B-B4B5-8B6975F5E6F8}" destId="{E0D0B609-F9A0-4AD2-8E46-D712C6E19562}" srcOrd="1" destOrd="0" presId="urn:microsoft.com/office/officeart/2005/8/layout/orgChart1"/>
    <dgm:cxn modelId="{1F3E1812-D065-437A-9B37-43D08415C8C2}" type="presParOf" srcId="{0B9C5B2B-9111-4E7D-9FB1-FC8E79D797A4}" destId="{17D7D35F-599E-4F55-BCA5-92AC7465ACB6}" srcOrd="1" destOrd="0" presId="urn:microsoft.com/office/officeart/2005/8/layout/orgChart1"/>
    <dgm:cxn modelId="{1D259E5E-7B44-4586-B994-54457303E721}" type="presParOf" srcId="{0B9C5B2B-9111-4E7D-9FB1-FC8E79D797A4}" destId="{32B58E64-FC1E-4DCD-B473-DD5244F88093}" srcOrd="2" destOrd="0" presId="urn:microsoft.com/office/officeart/2005/8/layout/orgChart1"/>
    <dgm:cxn modelId="{F61D3C19-A1E3-4120-810F-73795E3AD8DA}" type="presParOf" srcId="{67BDA291-9ADC-4C17-801C-693483DC0029}" destId="{90DC9DE3-4C6D-43D4-BA17-196108D3AE39}" srcOrd="2" destOrd="0" presId="urn:microsoft.com/office/officeart/2005/8/layout/orgChart1"/>
    <dgm:cxn modelId="{53A0B776-F7F9-4FA2-B5BC-E2AB96272971}" type="presParOf" srcId="{AB7E13D3-A0D0-477A-A068-5DE24E05DB5B}" destId="{A81787AC-168E-45C7-9AC6-797D3F46AE51}" srcOrd="2" destOrd="0" presId="urn:microsoft.com/office/officeart/2005/8/layout/orgChart1"/>
    <dgm:cxn modelId="{052C421F-B4A6-4872-901A-2F251FF3031C}" type="presParOf" srcId="{30428C81-636D-40BD-B45C-787E724088F1}" destId="{EF70AB2C-3E01-4A64-9914-692C76D11BC8}" srcOrd="2" destOrd="0" presId="urn:microsoft.com/office/officeart/2005/8/layout/orgChart1"/>
    <dgm:cxn modelId="{93431D2D-1399-4EEE-885F-DDD9D12B365E}" type="presParOf" srcId="{A7DF0ED9-1BBB-47C5-B7DE-20EB3E33F024}" destId="{32EFA680-69FA-47BD-947B-1B81F89ED45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1EDA82-6394-44C8-9E25-DF1FA5E77B91}">
      <dsp:nvSpPr>
        <dsp:cNvPr id="0" name=""/>
        <dsp:cNvSpPr/>
      </dsp:nvSpPr>
      <dsp:spPr>
        <a:xfrm>
          <a:off x="4000044" y="2559884"/>
          <a:ext cx="3128747" cy="3128747"/>
        </a:xfrm>
        <a:prstGeom prst="gear9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IT Infrastructure for exchange and sharing</a:t>
          </a:r>
        </a:p>
      </dsp:txBody>
      <dsp:txXfrm>
        <a:off x="4629061" y="3292778"/>
        <a:ext cx="1870713" cy="1608241"/>
      </dsp:txXfrm>
    </dsp:sp>
    <dsp:sp modelId="{5743B1C1-2FE0-427D-A665-9CEEFADC1670}">
      <dsp:nvSpPr>
        <dsp:cNvPr id="0" name=""/>
        <dsp:cNvSpPr/>
      </dsp:nvSpPr>
      <dsp:spPr>
        <a:xfrm>
          <a:off x="2179682" y="1820362"/>
          <a:ext cx="2275452" cy="2275452"/>
        </a:xfrm>
        <a:prstGeom prst="gear6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Content Oriented Guidelines</a:t>
          </a:r>
        </a:p>
      </dsp:txBody>
      <dsp:txXfrm>
        <a:off x="2752534" y="2396676"/>
        <a:ext cx="1129748" cy="1122824"/>
      </dsp:txXfrm>
    </dsp:sp>
    <dsp:sp modelId="{6A1CD586-FE02-47F2-8221-D58041E28795}">
      <dsp:nvSpPr>
        <dsp:cNvPr id="0" name=""/>
        <dsp:cNvSpPr/>
      </dsp:nvSpPr>
      <dsp:spPr>
        <a:xfrm rot="20700000">
          <a:off x="3454167" y="250532"/>
          <a:ext cx="2229479" cy="2229479"/>
        </a:xfrm>
        <a:prstGeom prst="gear6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SDMX Information Model</a:t>
          </a:r>
        </a:p>
      </dsp:txBody>
      <dsp:txXfrm rot="-20700000">
        <a:off x="3943158" y="739522"/>
        <a:ext cx="1251499" cy="1251499"/>
      </dsp:txXfrm>
    </dsp:sp>
    <dsp:sp modelId="{4FA35E9C-759A-40D1-AF88-E25A5CFA4C34}">
      <dsp:nvSpPr>
        <dsp:cNvPr id="0" name=""/>
        <dsp:cNvSpPr/>
      </dsp:nvSpPr>
      <dsp:spPr>
        <a:xfrm>
          <a:off x="3776208" y="2078178"/>
          <a:ext cx="4004796" cy="4004796"/>
        </a:xfrm>
        <a:prstGeom prst="circularArrow">
          <a:avLst>
            <a:gd name="adj1" fmla="val 4687"/>
            <a:gd name="adj2" fmla="val 299029"/>
            <a:gd name="adj3" fmla="val 2543174"/>
            <a:gd name="adj4" fmla="val 15804276"/>
            <a:gd name="adj5" fmla="val 5469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816704-6CE3-4D95-BAF7-0777C108D332}">
      <dsp:nvSpPr>
        <dsp:cNvPr id="0" name=""/>
        <dsp:cNvSpPr/>
      </dsp:nvSpPr>
      <dsp:spPr>
        <a:xfrm>
          <a:off x="1776703" y="1310477"/>
          <a:ext cx="2909735" cy="290973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E41CD5-1C45-49E2-B58D-CAD8B286C13A}">
      <dsp:nvSpPr>
        <dsp:cNvPr id="0" name=""/>
        <dsp:cNvSpPr/>
      </dsp:nvSpPr>
      <dsp:spPr>
        <a:xfrm>
          <a:off x="2938466" y="-244220"/>
          <a:ext cx="3137280" cy="313728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1EDA82-6394-44C8-9E25-DF1FA5E77B91}">
      <dsp:nvSpPr>
        <dsp:cNvPr id="0" name=""/>
        <dsp:cNvSpPr/>
      </dsp:nvSpPr>
      <dsp:spPr>
        <a:xfrm>
          <a:off x="4000044" y="2559884"/>
          <a:ext cx="3128747" cy="3128747"/>
        </a:xfrm>
        <a:prstGeom prst="gear9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IT Infrastructure for exchange and sharing</a:t>
          </a:r>
        </a:p>
      </dsp:txBody>
      <dsp:txXfrm>
        <a:off x="4629061" y="3292778"/>
        <a:ext cx="1870713" cy="1608241"/>
      </dsp:txXfrm>
    </dsp:sp>
    <dsp:sp modelId="{5743B1C1-2FE0-427D-A665-9CEEFADC1670}">
      <dsp:nvSpPr>
        <dsp:cNvPr id="0" name=""/>
        <dsp:cNvSpPr/>
      </dsp:nvSpPr>
      <dsp:spPr>
        <a:xfrm>
          <a:off x="2179682" y="1820362"/>
          <a:ext cx="2275452" cy="2275452"/>
        </a:xfrm>
        <a:prstGeom prst="gear6">
          <a:avLst/>
        </a:prstGeom>
        <a:solidFill>
          <a:srgbClr val="00B050">
            <a:alpha val="27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Content Oriented Guidelines</a:t>
          </a:r>
        </a:p>
      </dsp:txBody>
      <dsp:txXfrm>
        <a:off x="2752534" y="2396676"/>
        <a:ext cx="1129748" cy="1122824"/>
      </dsp:txXfrm>
    </dsp:sp>
    <dsp:sp modelId="{6A1CD586-FE02-47F2-8221-D58041E28795}">
      <dsp:nvSpPr>
        <dsp:cNvPr id="0" name=""/>
        <dsp:cNvSpPr/>
      </dsp:nvSpPr>
      <dsp:spPr>
        <a:xfrm rot="20700000">
          <a:off x="3454167" y="250532"/>
          <a:ext cx="2229479" cy="2229479"/>
        </a:xfrm>
        <a:prstGeom prst="gear6">
          <a:avLst/>
        </a:prstGeom>
        <a:solidFill>
          <a:srgbClr val="00B0F0">
            <a:alpha val="42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sx="1000" sy="1000" algn="ctr" rotWithShape="0">
            <a:srgbClr val="000000"/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SDMX Information Model</a:t>
          </a:r>
        </a:p>
      </dsp:txBody>
      <dsp:txXfrm rot="-20700000">
        <a:off x="3943158" y="739522"/>
        <a:ext cx="1251499" cy="1251499"/>
      </dsp:txXfrm>
    </dsp:sp>
    <dsp:sp modelId="{4FA35E9C-759A-40D1-AF88-E25A5CFA4C34}">
      <dsp:nvSpPr>
        <dsp:cNvPr id="0" name=""/>
        <dsp:cNvSpPr/>
      </dsp:nvSpPr>
      <dsp:spPr>
        <a:xfrm>
          <a:off x="3776208" y="2078178"/>
          <a:ext cx="4004796" cy="4004796"/>
        </a:xfrm>
        <a:prstGeom prst="circularArrow">
          <a:avLst>
            <a:gd name="adj1" fmla="val 4687"/>
            <a:gd name="adj2" fmla="val 299029"/>
            <a:gd name="adj3" fmla="val 2543174"/>
            <a:gd name="adj4" fmla="val 15804276"/>
            <a:gd name="adj5" fmla="val 5469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816704-6CE3-4D95-BAF7-0777C108D332}">
      <dsp:nvSpPr>
        <dsp:cNvPr id="0" name=""/>
        <dsp:cNvSpPr/>
      </dsp:nvSpPr>
      <dsp:spPr>
        <a:xfrm>
          <a:off x="1776703" y="1310477"/>
          <a:ext cx="2909735" cy="290973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00B050">
            <a:alpha val="31000"/>
          </a:srgbClr>
        </a:solidFill>
        <a:ln>
          <a:noFill/>
        </a:ln>
        <a:effectLst>
          <a:outerShdw sx="1000" sy="1000" algn="ctr" rotWithShape="0">
            <a:srgbClr val="000000"/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E41CD5-1C45-49E2-B58D-CAD8B286C13A}">
      <dsp:nvSpPr>
        <dsp:cNvPr id="0" name=""/>
        <dsp:cNvSpPr/>
      </dsp:nvSpPr>
      <dsp:spPr>
        <a:xfrm>
          <a:off x="2938466" y="-244220"/>
          <a:ext cx="3137280" cy="313728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00B0F0">
            <a:alpha val="36000"/>
          </a:srgbClr>
        </a:solidFill>
        <a:ln>
          <a:noFill/>
        </a:ln>
        <a:effectLst>
          <a:outerShdw sx="1000" sy="1000" algn="ctr" rotWithShape="0">
            <a:srgbClr val="000000"/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F650C-E178-42BF-A0A2-B042EBEE2C9C}">
      <dsp:nvSpPr>
        <dsp:cNvPr id="0" name=""/>
        <dsp:cNvSpPr/>
      </dsp:nvSpPr>
      <dsp:spPr>
        <a:xfrm>
          <a:off x="5213318" y="3570200"/>
          <a:ext cx="203429" cy="623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3850"/>
              </a:lnTo>
              <a:lnTo>
                <a:pt x="203429" y="623850"/>
              </a:lnTo>
            </a:path>
          </a:pathLst>
        </a:custGeom>
        <a:noFill/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BA67DD-01E7-4223-936E-76D097606E97}">
      <dsp:nvSpPr>
        <dsp:cNvPr id="0" name=""/>
        <dsp:cNvSpPr/>
      </dsp:nvSpPr>
      <dsp:spPr>
        <a:xfrm>
          <a:off x="5710077" y="2607301"/>
          <a:ext cx="91440" cy="2848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4801"/>
              </a:lnTo>
            </a:path>
          </a:pathLst>
        </a:custGeom>
        <a:noFill/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020FBF-E8F0-486C-AA65-6E7AF45FBCF1}">
      <dsp:nvSpPr>
        <dsp:cNvPr id="0" name=""/>
        <dsp:cNvSpPr/>
      </dsp:nvSpPr>
      <dsp:spPr>
        <a:xfrm>
          <a:off x="4935298" y="1644401"/>
          <a:ext cx="820498" cy="284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400"/>
              </a:lnTo>
              <a:lnTo>
                <a:pt x="820498" y="142400"/>
              </a:lnTo>
              <a:lnTo>
                <a:pt x="820498" y="284801"/>
              </a:lnTo>
            </a:path>
          </a:pathLst>
        </a:custGeom>
        <a:noFill/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F285D8-9626-42B4-A433-1036F5117380}">
      <dsp:nvSpPr>
        <dsp:cNvPr id="0" name=""/>
        <dsp:cNvSpPr/>
      </dsp:nvSpPr>
      <dsp:spPr>
        <a:xfrm>
          <a:off x="4114799" y="1644401"/>
          <a:ext cx="820498" cy="284801"/>
        </a:xfrm>
        <a:custGeom>
          <a:avLst/>
          <a:gdLst/>
          <a:ahLst/>
          <a:cxnLst/>
          <a:rect l="0" t="0" r="0" b="0"/>
          <a:pathLst>
            <a:path>
              <a:moveTo>
                <a:pt x="820498" y="0"/>
              </a:moveTo>
              <a:lnTo>
                <a:pt x="820498" y="142400"/>
              </a:lnTo>
              <a:lnTo>
                <a:pt x="0" y="142400"/>
              </a:lnTo>
              <a:lnTo>
                <a:pt x="0" y="284801"/>
              </a:lnTo>
            </a:path>
          </a:pathLst>
        </a:custGeom>
        <a:noFill/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DE06DC-6D6B-4990-BFC9-71C57E471725}">
      <dsp:nvSpPr>
        <dsp:cNvPr id="0" name=""/>
        <dsp:cNvSpPr/>
      </dsp:nvSpPr>
      <dsp:spPr>
        <a:xfrm>
          <a:off x="3535026" y="681502"/>
          <a:ext cx="1400272" cy="284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400"/>
              </a:lnTo>
              <a:lnTo>
                <a:pt x="1400272" y="142400"/>
              </a:lnTo>
              <a:lnTo>
                <a:pt x="1400272" y="284801"/>
              </a:lnTo>
            </a:path>
          </a:pathLst>
        </a:custGeom>
        <a:noFill/>
        <a:ln w="9525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1C72AA-FE4C-4AD8-8285-EEAD7BDA1574}">
      <dsp:nvSpPr>
        <dsp:cNvPr id="0" name=""/>
        <dsp:cNvSpPr/>
      </dsp:nvSpPr>
      <dsp:spPr>
        <a:xfrm>
          <a:off x="1592274" y="1644401"/>
          <a:ext cx="203429" cy="25496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9649"/>
              </a:lnTo>
              <a:lnTo>
                <a:pt x="203429" y="2549649"/>
              </a:lnTo>
            </a:path>
          </a:pathLst>
        </a:custGeom>
        <a:noFill/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1EB386-AB26-4E43-A480-E5D0D3C98829}">
      <dsp:nvSpPr>
        <dsp:cNvPr id="0" name=""/>
        <dsp:cNvSpPr/>
      </dsp:nvSpPr>
      <dsp:spPr>
        <a:xfrm>
          <a:off x="1592274" y="1644401"/>
          <a:ext cx="203429" cy="1586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6749"/>
              </a:lnTo>
              <a:lnTo>
                <a:pt x="203429" y="1586749"/>
              </a:lnTo>
            </a:path>
          </a:pathLst>
        </a:custGeom>
        <a:noFill/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4311CB-F422-48E2-9086-5AA0A5AED513}">
      <dsp:nvSpPr>
        <dsp:cNvPr id="0" name=""/>
        <dsp:cNvSpPr/>
      </dsp:nvSpPr>
      <dsp:spPr>
        <a:xfrm>
          <a:off x="1592274" y="1644401"/>
          <a:ext cx="203429" cy="623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3850"/>
              </a:lnTo>
              <a:lnTo>
                <a:pt x="203429" y="623850"/>
              </a:lnTo>
            </a:path>
          </a:pathLst>
        </a:custGeom>
        <a:noFill/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1FC30E-D769-4B28-A0CC-2E3DACBB6775}">
      <dsp:nvSpPr>
        <dsp:cNvPr id="0" name=""/>
        <dsp:cNvSpPr/>
      </dsp:nvSpPr>
      <dsp:spPr>
        <a:xfrm>
          <a:off x="2134753" y="681502"/>
          <a:ext cx="1400272" cy="284801"/>
        </a:xfrm>
        <a:custGeom>
          <a:avLst/>
          <a:gdLst/>
          <a:ahLst/>
          <a:cxnLst/>
          <a:rect l="0" t="0" r="0" b="0"/>
          <a:pathLst>
            <a:path>
              <a:moveTo>
                <a:pt x="1400272" y="0"/>
              </a:moveTo>
              <a:lnTo>
                <a:pt x="1400272" y="142400"/>
              </a:lnTo>
              <a:lnTo>
                <a:pt x="0" y="142400"/>
              </a:lnTo>
              <a:lnTo>
                <a:pt x="0" y="284801"/>
              </a:lnTo>
            </a:path>
          </a:pathLst>
        </a:custGeom>
        <a:noFill/>
        <a:ln w="9525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BD95D-B08A-4F89-9493-90785A086F2B}">
      <dsp:nvSpPr>
        <dsp:cNvPr id="0" name=""/>
        <dsp:cNvSpPr/>
      </dsp:nvSpPr>
      <dsp:spPr>
        <a:xfrm>
          <a:off x="2856927" y="3404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Do </a:t>
          </a:r>
          <a:r>
            <a:rPr lang="de-DE" sz="1400" kern="1200" dirty="0" err="1"/>
            <a:t>you</a:t>
          </a:r>
          <a:r>
            <a:rPr lang="de-DE" sz="1400" kern="1200" dirty="0"/>
            <a:t> </a:t>
          </a:r>
          <a:r>
            <a:rPr lang="de-DE" sz="1400" kern="1200" dirty="0" err="1"/>
            <a:t>have</a:t>
          </a:r>
          <a:r>
            <a:rPr lang="de-DE" sz="1400" kern="1200" dirty="0"/>
            <a:t> a </a:t>
          </a:r>
          <a:r>
            <a:rPr lang="de-DE" sz="1400" kern="1200" dirty="0" err="1"/>
            <a:t>database</a:t>
          </a:r>
          <a:r>
            <a:rPr lang="de-DE" sz="1400" kern="1200" dirty="0"/>
            <a:t> </a:t>
          </a:r>
          <a:r>
            <a:rPr lang="de-DE" sz="1400" kern="1200" dirty="0" err="1"/>
            <a:t>for</a:t>
          </a:r>
          <a:r>
            <a:rPr lang="de-DE" sz="1400" kern="1200" dirty="0"/>
            <a:t> ESA?</a:t>
          </a:r>
          <a:endParaRPr lang="en-GB" sz="1400" kern="1200" dirty="0"/>
        </a:p>
      </dsp:txBody>
      <dsp:txXfrm>
        <a:off x="2856927" y="3404"/>
        <a:ext cx="1356196" cy="678098"/>
      </dsp:txXfrm>
    </dsp:sp>
    <dsp:sp modelId="{4BAB6623-1AEC-4CE0-8371-04BD00C815E4}">
      <dsp:nvSpPr>
        <dsp:cNvPr id="0" name=""/>
        <dsp:cNvSpPr/>
      </dsp:nvSpPr>
      <dsp:spPr>
        <a:xfrm>
          <a:off x="1456655" y="966303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Yes</a:t>
          </a:r>
          <a:br>
            <a:rPr lang="de-DE" sz="1400" b="1" kern="1200" dirty="0"/>
          </a:br>
          <a:r>
            <a:rPr lang="de-DE" sz="1400" b="0" kern="1200" dirty="0" err="1"/>
            <a:t>Good</a:t>
          </a:r>
          <a:r>
            <a:rPr lang="de-DE" sz="1400" b="0" kern="1200" dirty="0"/>
            <a:t> </a:t>
          </a:r>
          <a:r>
            <a:rPr lang="de-DE" sz="1400" b="0" kern="1200" dirty="0" err="1"/>
            <a:t>start</a:t>
          </a:r>
          <a:r>
            <a:rPr lang="de-DE" sz="1400" b="0" kern="1200" dirty="0"/>
            <a:t> </a:t>
          </a:r>
          <a:r>
            <a:rPr lang="de-DE" sz="1400" b="0" kern="1200" dirty="0">
              <a:sym typeface="Wingdings" panose="05000000000000000000" pitchFamily="2" charset="2"/>
            </a:rPr>
            <a:t></a:t>
          </a:r>
          <a:endParaRPr lang="en-GB" sz="1400" b="1" kern="1200" dirty="0"/>
        </a:p>
      </dsp:txBody>
      <dsp:txXfrm>
        <a:off x="1456655" y="966303"/>
        <a:ext cx="1356196" cy="678098"/>
      </dsp:txXfrm>
    </dsp:sp>
    <dsp:sp modelId="{497E7DCA-4A1E-4666-B266-B134EAC86ED3}">
      <dsp:nvSpPr>
        <dsp:cNvPr id="0" name=""/>
        <dsp:cNvSpPr/>
      </dsp:nvSpPr>
      <dsp:spPr>
        <a:xfrm>
          <a:off x="1795704" y="1929202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1) RI + Mapping</a:t>
          </a:r>
          <a:endParaRPr lang="en-GB" sz="1400" kern="1200" dirty="0"/>
        </a:p>
      </dsp:txBody>
      <dsp:txXfrm>
        <a:off x="1795704" y="1929202"/>
        <a:ext cx="1356196" cy="678098"/>
      </dsp:txXfrm>
    </dsp:sp>
    <dsp:sp modelId="{1240C1DC-6023-4FA5-98BA-F0E74B31E289}">
      <dsp:nvSpPr>
        <dsp:cNvPr id="0" name=""/>
        <dsp:cNvSpPr/>
      </dsp:nvSpPr>
      <dsp:spPr>
        <a:xfrm>
          <a:off x="1795704" y="2892102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2) CSV </a:t>
          </a:r>
          <a:r>
            <a:rPr lang="de-DE" sz="1400" kern="1200" dirty="0" err="1"/>
            <a:t>export</a:t>
          </a:r>
          <a:r>
            <a:rPr lang="de-DE" sz="1400" kern="1200" dirty="0"/>
            <a:t> </a:t>
          </a:r>
          <a:r>
            <a:rPr lang="de-DE" sz="1400" kern="1200" dirty="0" err="1"/>
            <a:t>with</a:t>
          </a:r>
          <a:r>
            <a:rPr lang="de-DE" sz="1400" kern="1200" dirty="0"/>
            <a:t> Converter</a:t>
          </a:r>
          <a:endParaRPr lang="en-GB" sz="1400" kern="1200" dirty="0"/>
        </a:p>
      </dsp:txBody>
      <dsp:txXfrm>
        <a:off x="1795704" y="2892102"/>
        <a:ext cx="1356196" cy="678098"/>
      </dsp:txXfrm>
    </dsp:sp>
    <dsp:sp modelId="{28D9E030-7E0C-4F86-8591-3D50991C6A14}">
      <dsp:nvSpPr>
        <dsp:cNvPr id="0" name=""/>
        <dsp:cNvSpPr/>
      </dsp:nvSpPr>
      <dsp:spPr>
        <a:xfrm>
          <a:off x="1795704" y="3855001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3) </a:t>
          </a:r>
          <a:r>
            <a:rPr lang="de-DE" sz="1400" kern="1200" dirty="0" err="1"/>
            <a:t>Own</a:t>
          </a:r>
          <a:r>
            <a:rPr lang="de-DE" sz="1400" kern="1200" dirty="0"/>
            <a:t> </a:t>
          </a:r>
          <a:r>
            <a:rPr lang="de-DE" sz="1400" kern="1200" dirty="0" err="1"/>
            <a:t>development</a:t>
          </a:r>
          <a:endParaRPr lang="en-GB" sz="1400" kern="1200" dirty="0"/>
        </a:p>
      </dsp:txBody>
      <dsp:txXfrm>
        <a:off x="1795704" y="3855001"/>
        <a:ext cx="1356196" cy="678098"/>
      </dsp:txXfrm>
    </dsp:sp>
    <dsp:sp modelId="{AA5BE9EF-DF47-41CF-9EF6-DB8411E2A200}">
      <dsp:nvSpPr>
        <dsp:cNvPr id="0" name=""/>
        <dsp:cNvSpPr/>
      </dsp:nvSpPr>
      <dsp:spPr>
        <a:xfrm>
          <a:off x="4257200" y="966303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 err="1"/>
            <a:t>No</a:t>
          </a:r>
          <a:br>
            <a:rPr lang="de-DE" sz="1400" b="1" kern="1200" dirty="0"/>
          </a:br>
          <a:r>
            <a:rPr lang="de-DE" sz="1400" kern="1200" dirty="0"/>
            <a:t>Do </a:t>
          </a:r>
          <a:r>
            <a:rPr lang="de-DE" sz="1400" kern="1200" dirty="0" err="1"/>
            <a:t>you</a:t>
          </a:r>
          <a:r>
            <a:rPr lang="de-DE" sz="1400" kern="1200" dirty="0"/>
            <a:t> plan </a:t>
          </a:r>
          <a:r>
            <a:rPr lang="de-DE" sz="1400" kern="1200" dirty="0" err="1"/>
            <a:t>to</a:t>
          </a:r>
          <a:r>
            <a:rPr lang="de-DE" sz="1400" kern="1200" dirty="0"/>
            <a:t> </a:t>
          </a:r>
          <a:r>
            <a:rPr lang="de-DE" sz="1400" kern="1200" dirty="0" err="1"/>
            <a:t>create</a:t>
          </a:r>
          <a:r>
            <a:rPr lang="de-DE" sz="1400" kern="1200" dirty="0"/>
            <a:t> </a:t>
          </a:r>
          <a:r>
            <a:rPr lang="de-DE" sz="1400" kern="1200" dirty="0" err="1"/>
            <a:t>one</a:t>
          </a:r>
          <a:r>
            <a:rPr lang="de-DE" sz="1400" kern="1200" dirty="0"/>
            <a:t>?</a:t>
          </a:r>
          <a:endParaRPr lang="en-GB" sz="1400" kern="1200" dirty="0"/>
        </a:p>
      </dsp:txBody>
      <dsp:txXfrm>
        <a:off x="4257200" y="966303"/>
        <a:ext cx="1356196" cy="678098"/>
      </dsp:txXfrm>
    </dsp:sp>
    <dsp:sp modelId="{A5C3711C-8053-4F42-8F5D-6B5DCB0AB47A}">
      <dsp:nvSpPr>
        <dsp:cNvPr id="0" name=""/>
        <dsp:cNvSpPr/>
      </dsp:nvSpPr>
      <dsp:spPr>
        <a:xfrm>
          <a:off x="3436701" y="1929202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Yes</a:t>
          </a:r>
          <a:br>
            <a:rPr lang="de-DE" sz="1400" kern="1200" dirty="0"/>
          </a:br>
          <a:r>
            <a:rPr lang="de-DE" sz="1400" kern="1200" dirty="0">
              <a:sym typeface="Wingdings" panose="05000000000000000000" pitchFamily="2" charset="2"/>
            </a:rPr>
            <a:t> </a:t>
          </a:r>
          <a:r>
            <a:rPr lang="de-DE" sz="1400" kern="1200" dirty="0" err="1">
              <a:sym typeface="Wingdings" panose="05000000000000000000" pitchFamily="2" charset="2"/>
            </a:rPr>
            <a:t>RI+Loader</a:t>
          </a:r>
          <a:endParaRPr lang="en-GB" sz="1400" kern="1200" dirty="0"/>
        </a:p>
      </dsp:txBody>
      <dsp:txXfrm>
        <a:off x="3436701" y="1929202"/>
        <a:ext cx="1356196" cy="678098"/>
      </dsp:txXfrm>
    </dsp:sp>
    <dsp:sp modelId="{4A28B354-4BA0-4811-A008-312A4DA12719}">
      <dsp:nvSpPr>
        <dsp:cNvPr id="0" name=""/>
        <dsp:cNvSpPr/>
      </dsp:nvSpPr>
      <dsp:spPr>
        <a:xfrm>
          <a:off x="5077699" y="1929202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 err="1"/>
            <a:t>No</a:t>
          </a:r>
          <a:endParaRPr lang="en-GB" sz="1400" b="1" kern="1200" dirty="0"/>
        </a:p>
      </dsp:txBody>
      <dsp:txXfrm>
        <a:off x="5077699" y="1929202"/>
        <a:ext cx="1356196" cy="678098"/>
      </dsp:txXfrm>
    </dsp:sp>
    <dsp:sp modelId="{16BD09ED-C56C-495D-95AF-910D28AA408D}">
      <dsp:nvSpPr>
        <dsp:cNvPr id="0" name=""/>
        <dsp:cNvSpPr/>
      </dsp:nvSpPr>
      <dsp:spPr>
        <a:xfrm>
          <a:off x="5077699" y="2892102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0" kern="1200" dirty="0" err="1"/>
            <a:t>Really</a:t>
          </a:r>
          <a:r>
            <a:rPr lang="de-DE" sz="1400" b="0" kern="1200" dirty="0"/>
            <a:t> not?</a:t>
          </a:r>
          <a:endParaRPr lang="en-GB" sz="1400" b="0" kern="1200" dirty="0"/>
        </a:p>
      </dsp:txBody>
      <dsp:txXfrm>
        <a:off x="5077699" y="2892102"/>
        <a:ext cx="1356196" cy="678098"/>
      </dsp:txXfrm>
    </dsp:sp>
    <dsp:sp modelId="{4B583325-614F-47B7-93B6-D4F2C8C5E61D}">
      <dsp:nvSpPr>
        <dsp:cNvPr id="0" name=""/>
        <dsp:cNvSpPr/>
      </dsp:nvSpPr>
      <dsp:spPr>
        <a:xfrm>
          <a:off x="5416748" y="3855001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>
              <a:sym typeface="Wingdings" panose="05000000000000000000" pitchFamily="2" charset="2"/>
            </a:rPr>
            <a:t> SDMX Converter</a:t>
          </a:r>
          <a:endParaRPr lang="en-GB" sz="1400" b="1" kern="1200" dirty="0"/>
        </a:p>
      </dsp:txBody>
      <dsp:txXfrm>
        <a:off x="5416748" y="3855001"/>
        <a:ext cx="1356196" cy="6780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F650C-E178-42BF-A0A2-B042EBEE2C9C}">
      <dsp:nvSpPr>
        <dsp:cNvPr id="0" name=""/>
        <dsp:cNvSpPr/>
      </dsp:nvSpPr>
      <dsp:spPr>
        <a:xfrm>
          <a:off x="5213318" y="3570200"/>
          <a:ext cx="203429" cy="623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3850"/>
              </a:lnTo>
              <a:lnTo>
                <a:pt x="203429" y="623850"/>
              </a:lnTo>
            </a:path>
          </a:pathLst>
        </a:custGeom>
        <a:noFill/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BA67DD-01E7-4223-936E-76D097606E97}">
      <dsp:nvSpPr>
        <dsp:cNvPr id="0" name=""/>
        <dsp:cNvSpPr/>
      </dsp:nvSpPr>
      <dsp:spPr>
        <a:xfrm>
          <a:off x="5710077" y="2607301"/>
          <a:ext cx="91440" cy="2848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4801"/>
              </a:lnTo>
            </a:path>
          </a:pathLst>
        </a:custGeom>
        <a:noFill/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020FBF-E8F0-486C-AA65-6E7AF45FBCF1}">
      <dsp:nvSpPr>
        <dsp:cNvPr id="0" name=""/>
        <dsp:cNvSpPr/>
      </dsp:nvSpPr>
      <dsp:spPr>
        <a:xfrm>
          <a:off x="4935298" y="1644401"/>
          <a:ext cx="820498" cy="284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400"/>
              </a:lnTo>
              <a:lnTo>
                <a:pt x="820498" y="142400"/>
              </a:lnTo>
              <a:lnTo>
                <a:pt x="820498" y="284801"/>
              </a:lnTo>
            </a:path>
          </a:pathLst>
        </a:custGeom>
        <a:noFill/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F285D8-9626-42B4-A433-1036F5117380}">
      <dsp:nvSpPr>
        <dsp:cNvPr id="0" name=""/>
        <dsp:cNvSpPr/>
      </dsp:nvSpPr>
      <dsp:spPr>
        <a:xfrm>
          <a:off x="4114799" y="1644401"/>
          <a:ext cx="820498" cy="284801"/>
        </a:xfrm>
        <a:custGeom>
          <a:avLst/>
          <a:gdLst/>
          <a:ahLst/>
          <a:cxnLst/>
          <a:rect l="0" t="0" r="0" b="0"/>
          <a:pathLst>
            <a:path>
              <a:moveTo>
                <a:pt x="820498" y="0"/>
              </a:moveTo>
              <a:lnTo>
                <a:pt x="820498" y="142400"/>
              </a:lnTo>
              <a:lnTo>
                <a:pt x="0" y="142400"/>
              </a:lnTo>
              <a:lnTo>
                <a:pt x="0" y="284801"/>
              </a:lnTo>
            </a:path>
          </a:pathLst>
        </a:custGeom>
        <a:noFill/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DE06DC-6D6B-4990-BFC9-71C57E471725}">
      <dsp:nvSpPr>
        <dsp:cNvPr id="0" name=""/>
        <dsp:cNvSpPr/>
      </dsp:nvSpPr>
      <dsp:spPr>
        <a:xfrm>
          <a:off x="3535026" y="681502"/>
          <a:ext cx="1400272" cy="284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400"/>
              </a:lnTo>
              <a:lnTo>
                <a:pt x="1400272" y="142400"/>
              </a:lnTo>
              <a:lnTo>
                <a:pt x="1400272" y="284801"/>
              </a:lnTo>
            </a:path>
          </a:pathLst>
        </a:custGeom>
        <a:noFill/>
        <a:ln w="9525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1C72AA-FE4C-4AD8-8285-EEAD7BDA1574}">
      <dsp:nvSpPr>
        <dsp:cNvPr id="0" name=""/>
        <dsp:cNvSpPr/>
      </dsp:nvSpPr>
      <dsp:spPr>
        <a:xfrm>
          <a:off x="1592274" y="1644401"/>
          <a:ext cx="203429" cy="25496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9649"/>
              </a:lnTo>
              <a:lnTo>
                <a:pt x="203429" y="2549649"/>
              </a:lnTo>
            </a:path>
          </a:pathLst>
        </a:custGeom>
        <a:noFill/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1EB386-AB26-4E43-A480-E5D0D3C98829}">
      <dsp:nvSpPr>
        <dsp:cNvPr id="0" name=""/>
        <dsp:cNvSpPr/>
      </dsp:nvSpPr>
      <dsp:spPr>
        <a:xfrm>
          <a:off x="1592274" y="1644401"/>
          <a:ext cx="203429" cy="1586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6749"/>
              </a:lnTo>
              <a:lnTo>
                <a:pt x="203429" y="1586749"/>
              </a:lnTo>
            </a:path>
          </a:pathLst>
        </a:custGeom>
        <a:noFill/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4311CB-F422-48E2-9086-5AA0A5AED513}">
      <dsp:nvSpPr>
        <dsp:cNvPr id="0" name=""/>
        <dsp:cNvSpPr/>
      </dsp:nvSpPr>
      <dsp:spPr>
        <a:xfrm>
          <a:off x="1592274" y="1644401"/>
          <a:ext cx="203429" cy="623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3850"/>
              </a:lnTo>
              <a:lnTo>
                <a:pt x="203429" y="623850"/>
              </a:lnTo>
            </a:path>
          </a:pathLst>
        </a:custGeom>
        <a:noFill/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1FC30E-D769-4B28-A0CC-2E3DACBB6775}">
      <dsp:nvSpPr>
        <dsp:cNvPr id="0" name=""/>
        <dsp:cNvSpPr/>
      </dsp:nvSpPr>
      <dsp:spPr>
        <a:xfrm>
          <a:off x="2134753" y="681502"/>
          <a:ext cx="1400272" cy="284801"/>
        </a:xfrm>
        <a:custGeom>
          <a:avLst/>
          <a:gdLst/>
          <a:ahLst/>
          <a:cxnLst/>
          <a:rect l="0" t="0" r="0" b="0"/>
          <a:pathLst>
            <a:path>
              <a:moveTo>
                <a:pt x="1400272" y="0"/>
              </a:moveTo>
              <a:lnTo>
                <a:pt x="1400272" y="142400"/>
              </a:lnTo>
              <a:lnTo>
                <a:pt x="0" y="142400"/>
              </a:lnTo>
              <a:lnTo>
                <a:pt x="0" y="284801"/>
              </a:lnTo>
            </a:path>
          </a:pathLst>
        </a:custGeom>
        <a:noFill/>
        <a:ln w="9525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BD95D-B08A-4F89-9493-90785A086F2B}">
      <dsp:nvSpPr>
        <dsp:cNvPr id="0" name=""/>
        <dsp:cNvSpPr/>
      </dsp:nvSpPr>
      <dsp:spPr>
        <a:xfrm>
          <a:off x="2856927" y="3404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Do </a:t>
          </a:r>
          <a:r>
            <a:rPr lang="de-DE" sz="1400" kern="1200" dirty="0" err="1"/>
            <a:t>you</a:t>
          </a:r>
          <a:r>
            <a:rPr lang="de-DE" sz="1400" kern="1200" dirty="0"/>
            <a:t> </a:t>
          </a:r>
          <a:r>
            <a:rPr lang="de-DE" sz="1400" kern="1200" dirty="0" err="1"/>
            <a:t>have</a:t>
          </a:r>
          <a:r>
            <a:rPr lang="de-DE" sz="1400" kern="1200" dirty="0"/>
            <a:t> a </a:t>
          </a:r>
          <a:r>
            <a:rPr lang="de-DE" sz="1400" kern="1200" dirty="0" err="1"/>
            <a:t>database</a:t>
          </a:r>
          <a:r>
            <a:rPr lang="de-DE" sz="1400" kern="1200" dirty="0"/>
            <a:t> </a:t>
          </a:r>
          <a:r>
            <a:rPr lang="de-DE" sz="1400" kern="1200" dirty="0" err="1"/>
            <a:t>for</a:t>
          </a:r>
          <a:r>
            <a:rPr lang="de-DE" sz="1400" kern="1200" dirty="0"/>
            <a:t> ESA?</a:t>
          </a:r>
          <a:endParaRPr lang="en-GB" sz="1400" kern="1200" dirty="0"/>
        </a:p>
      </dsp:txBody>
      <dsp:txXfrm>
        <a:off x="2856927" y="3404"/>
        <a:ext cx="1356196" cy="678098"/>
      </dsp:txXfrm>
    </dsp:sp>
    <dsp:sp modelId="{4BAB6623-1AEC-4CE0-8371-04BD00C815E4}">
      <dsp:nvSpPr>
        <dsp:cNvPr id="0" name=""/>
        <dsp:cNvSpPr/>
      </dsp:nvSpPr>
      <dsp:spPr>
        <a:xfrm>
          <a:off x="1456655" y="966303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Yes</a:t>
          </a:r>
          <a:br>
            <a:rPr lang="de-DE" sz="1400" b="1" kern="1200" dirty="0"/>
          </a:br>
          <a:r>
            <a:rPr lang="de-DE" sz="1400" b="0" kern="1200" dirty="0" err="1"/>
            <a:t>Good</a:t>
          </a:r>
          <a:r>
            <a:rPr lang="de-DE" sz="1400" b="0" kern="1200" dirty="0"/>
            <a:t> </a:t>
          </a:r>
          <a:r>
            <a:rPr lang="de-DE" sz="1400" b="0" kern="1200" dirty="0" err="1"/>
            <a:t>start</a:t>
          </a:r>
          <a:r>
            <a:rPr lang="de-DE" sz="1400" b="0" kern="1200" dirty="0"/>
            <a:t> </a:t>
          </a:r>
          <a:r>
            <a:rPr lang="de-DE" sz="1400" b="0" kern="1200" dirty="0">
              <a:sym typeface="Wingdings" panose="05000000000000000000" pitchFamily="2" charset="2"/>
            </a:rPr>
            <a:t></a:t>
          </a:r>
          <a:endParaRPr lang="en-GB" sz="1400" b="1" kern="1200" dirty="0"/>
        </a:p>
      </dsp:txBody>
      <dsp:txXfrm>
        <a:off x="1456655" y="966303"/>
        <a:ext cx="1356196" cy="678098"/>
      </dsp:txXfrm>
    </dsp:sp>
    <dsp:sp modelId="{497E7DCA-4A1E-4666-B266-B134EAC86ED3}">
      <dsp:nvSpPr>
        <dsp:cNvPr id="0" name=""/>
        <dsp:cNvSpPr/>
      </dsp:nvSpPr>
      <dsp:spPr>
        <a:xfrm>
          <a:off x="1795704" y="1929202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1) RI + Mapping</a:t>
          </a:r>
          <a:endParaRPr lang="en-GB" sz="1400" kern="1200" dirty="0"/>
        </a:p>
      </dsp:txBody>
      <dsp:txXfrm>
        <a:off x="1795704" y="1929202"/>
        <a:ext cx="1356196" cy="678098"/>
      </dsp:txXfrm>
    </dsp:sp>
    <dsp:sp modelId="{1240C1DC-6023-4FA5-98BA-F0E74B31E289}">
      <dsp:nvSpPr>
        <dsp:cNvPr id="0" name=""/>
        <dsp:cNvSpPr/>
      </dsp:nvSpPr>
      <dsp:spPr>
        <a:xfrm>
          <a:off x="1795704" y="2892102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2) CSV </a:t>
          </a:r>
          <a:r>
            <a:rPr lang="de-DE" sz="1400" kern="1200" dirty="0" err="1"/>
            <a:t>export</a:t>
          </a:r>
          <a:r>
            <a:rPr lang="de-DE" sz="1400" kern="1200" dirty="0"/>
            <a:t> </a:t>
          </a:r>
          <a:r>
            <a:rPr lang="de-DE" sz="1400" kern="1200" dirty="0" err="1"/>
            <a:t>with</a:t>
          </a:r>
          <a:r>
            <a:rPr lang="de-DE" sz="1400" kern="1200" dirty="0"/>
            <a:t> Converter</a:t>
          </a:r>
          <a:endParaRPr lang="en-GB" sz="1400" kern="1200" dirty="0"/>
        </a:p>
      </dsp:txBody>
      <dsp:txXfrm>
        <a:off x="1795704" y="2892102"/>
        <a:ext cx="1356196" cy="678098"/>
      </dsp:txXfrm>
    </dsp:sp>
    <dsp:sp modelId="{28D9E030-7E0C-4F86-8591-3D50991C6A14}">
      <dsp:nvSpPr>
        <dsp:cNvPr id="0" name=""/>
        <dsp:cNvSpPr/>
      </dsp:nvSpPr>
      <dsp:spPr>
        <a:xfrm>
          <a:off x="1795704" y="3855001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3) </a:t>
          </a:r>
          <a:r>
            <a:rPr lang="de-DE" sz="1400" kern="1200" dirty="0" err="1"/>
            <a:t>Own</a:t>
          </a:r>
          <a:r>
            <a:rPr lang="de-DE" sz="1400" kern="1200" dirty="0"/>
            <a:t> </a:t>
          </a:r>
          <a:r>
            <a:rPr lang="de-DE" sz="1400" kern="1200" dirty="0" err="1"/>
            <a:t>development</a:t>
          </a:r>
          <a:endParaRPr lang="en-GB" sz="1400" kern="1200" dirty="0"/>
        </a:p>
      </dsp:txBody>
      <dsp:txXfrm>
        <a:off x="1795704" y="3855001"/>
        <a:ext cx="1356196" cy="678098"/>
      </dsp:txXfrm>
    </dsp:sp>
    <dsp:sp modelId="{AA5BE9EF-DF47-41CF-9EF6-DB8411E2A200}">
      <dsp:nvSpPr>
        <dsp:cNvPr id="0" name=""/>
        <dsp:cNvSpPr/>
      </dsp:nvSpPr>
      <dsp:spPr>
        <a:xfrm>
          <a:off x="4257200" y="966303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 err="1"/>
            <a:t>No</a:t>
          </a:r>
          <a:br>
            <a:rPr lang="de-DE" sz="1400" b="1" kern="1200" dirty="0"/>
          </a:br>
          <a:r>
            <a:rPr lang="de-DE" sz="1400" kern="1200" dirty="0"/>
            <a:t>Do </a:t>
          </a:r>
          <a:r>
            <a:rPr lang="de-DE" sz="1400" kern="1200" dirty="0" err="1"/>
            <a:t>you</a:t>
          </a:r>
          <a:r>
            <a:rPr lang="de-DE" sz="1400" kern="1200" dirty="0"/>
            <a:t> plan </a:t>
          </a:r>
          <a:r>
            <a:rPr lang="de-DE" sz="1400" kern="1200" dirty="0" err="1"/>
            <a:t>to</a:t>
          </a:r>
          <a:r>
            <a:rPr lang="de-DE" sz="1400" kern="1200" dirty="0"/>
            <a:t> </a:t>
          </a:r>
          <a:r>
            <a:rPr lang="de-DE" sz="1400" kern="1200" dirty="0" err="1"/>
            <a:t>create</a:t>
          </a:r>
          <a:r>
            <a:rPr lang="de-DE" sz="1400" kern="1200" dirty="0"/>
            <a:t> </a:t>
          </a:r>
          <a:r>
            <a:rPr lang="de-DE" sz="1400" kern="1200" dirty="0" err="1"/>
            <a:t>one</a:t>
          </a:r>
          <a:r>
            <a:rPr lang="de-DE" sz="1400" kern="1200" dirty="0"/>
            <a:t>?</a:t>
          </a:r>
          <a:endParaRPr lang="en-GB" sz="1400" kern="1200" dirty="0"/>
        </a:p>
      </dsp:txBody>
      <dsp:txXfrm>
        <a:off x="4257200" y="966303"/>
        <a:ext cx="1356196" cy="678098"/>
      </dsp:txXfrm>
    </dsp:sp>
    <dsp:sp modelId="{A5C3711C-8053-4F42-8F5D-6B5DCB0AB47A}">
      <dsp:nvSpPr>
        <dsp:cNvPr id="0" name=""/>
        <dsp:cNvSpPr/>
      </dsp:nvSpPr>
      <dsp:spPr>
        <a:xfrm>
          <a:off x="3436701" y="1929202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Yes</a:t>
          </a:r>
          <a:br>
            <a:rPr lang="de-DE" sz="1400" kern="1200" dirty="0"/>
          </a:br>
          <a:r>
            <a:rPr lang="de-DE" sz="1400" kern="1200" dirty="0">
              <a:sym typeface="Wingdings" panose="05000000000000000000" pitchFamily="2" charset="2"/>
            </a:rPr>
            <a:t> </a:t>
          </a:r>
          <a:r>
            <a:rPr lang="de-DE" sz="1400" kern="1200" dirty="0" err="1">
              <a:sym typeface="Wingdings" panose="05000000000000000000" pitchFamily="2" charset="2"/>
            </a:rPr>
            <a:t>RI+Loader</a:t>
          </a:r>
          <a:endParaRPr lang="en-GB" sz="1400" kern="1200" dirty="0"/>
        </a:p>
      </dsp:txBody>
      <dsp:txXfrm>
        <a:off x="3436701" y="1929202"/>
        <a:ext cx="1356196" cy="678098"/>
      </dsp:txXfrm>
    </dsp:sp>
    <dsp:sp modelId="{4A28B354-4BA0-4811-A008-312A4DA12719}">
      <dsp:nvSpPr>
        <dsp:cNvPr id="0" name=""/>
        <dsp:cNvSpPr/>
      </dsp:nvSpPr>
      <dsp:spPr>
        <a:xfrm>
          <a:off x="5077699" y="1929202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 err="1"/>
            <a:t>No</a:t>
          </a:r>
          <a:endParaRPr lang="en-GB" sz="1400" b="1" kern="1200" dirty="0"/>
        </a:p>
      </dsp:txBody>
      <dsp:txXfrm>
        <a:off x="5077699" y="1929202"/>
        <a:ext cx="1356196" cy="678098"/>
      </dsp:txXfrm>
    </dsp:sp>
    <dsp:sp modelId="{16BD09ED-C56C-495D-95AF-910D28AA408D}">
      <dsp:nvSpPr>
        <dsp:cNvPr id="0" name=""/>
        <dsp:cNvSpPr/>
      </dsp:nvSpPr>
      <dsp:spPr>
        <a:xfrm>
          <a:off x="5077699" y="2892102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0" kern="1200" dirty="0" err="1"/>
            <a:t>Really</a:t>
          </a:r>
          <a:r>
            <a:rPr lang="de-DE" sz="1400" b="0" kern="1200" dirty="0"/>
            <a:t> not?</a:t>
          </a:r>
          <a:endParaRPr lang="en-GB" sz="1400" b="0" kern="1200" dirty="0"/>
        </a:p>
      </dsp:txBody>
      <dsp:txXfrm>
        <a:off x="5077699" y="2892102"/>
        <a:ext cx="1356196" cy="678098"/>
      </dsp:txXfrm>
    </dsp:sp>
    <dsp:sp modelId="{4B583325-614F-47B7-93B6-D4F2C8C5E61D}">
      <dsp:nvSpPr>
        <dsp:cNvPr id="0" name=""/>
        <dsp:cNvSpPr/>
      </dsp:nvSpPr>
      <dsp:spPr>
        <a:xfrm>
          <a:off x="5416748" y="3855001"/>
          <a:ext cx="1356196" cy="6780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>
              <a:sym typeface="Wingdings" panose="05000000000000000000" pitchFamily="2" charset="2"/>
            </a:rPr>
            <a:t> SDMX Converter</a:t>
          </a:r>
          <a:endParaRPr lang="en-GB" sz="1400" b="1" kern="1200" dirty="0"/>
        </a:p>
      </dsp:txBody>
      <dsp:txXfrm>
        <a:off x="5416748" y="3855001"/>
        <a:ext cx="1356196" cy="6780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19AE9C2-957E-4966-9576-B839B0C012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145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C6EE333-4375-46A0-8D7E-4185E86429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5051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4A15A3-1836-4023-BDF5-A735C265C525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3503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EE333-4375-46A0-8D7E-4185E8642999}" type="slidenum">
              <a:rPr lang="en-GB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4632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EE333-4375-46A0-8D7E-4185E8642999}" type="slidenum">
              <a:rPr lang="en-GB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261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EE333-4375-46A0-8D7E-4185E8642999}" type="slidenum">
              <a:rPr lang="en-GB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800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EE333-4375-46A0-8D7E-4185E8642999}" type="slidenum">
              <a:rPr lang="en-GB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0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EE333-4375-46A0-8D7E-4185E8642999}" type="slidenum">
              <a:rPr lang="en-GB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539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EE333-4375-46A0-8D7E-4185E8642999}" type="slidenum">
              <a:rPr lang="en-GB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781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 txBox="1">
            <a:spLocks noGrp="1" noChangeArrowheads="1"/>
          </p:cNvSpPr>
          <p:nvPr/>
        </p:nvSpPr>
        <p:spPr bwMode="auto">
          <a:xfrm>
            <a:off x="3849911" y="9428164"/>
            <a:ext cx="2946144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85" tIns="44892" rIns="89785" bIns="44892" anchor="b"/>
          <a:lstStyle>
            <a:lvl1pPr defTabSz="898525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898525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898525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898525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898525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B8E28D0F-0BA0-4A1F-A708-63270FBA8EDB}" type="slidenum">
              <a:rPr lang="en-GB" altLang="en-US" sz="1200" b="0">
                <a:solidFill>
                  <a:prstClr val="black"/>
                </a:solidFill>
              </a:rPr>
              <a:pPr algn="r" eaLnBrk="1" hangingPunct="1"/>
              <a:t>8</a:t>
            </a:fld>
            <a:endParaRPr lang="en-GB" altLang="en-US" sz="1200" b="0">
              <a:solidFill>
                <a:prstClr val="black"/>
              </a:solidFill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 altLang="en-US">
                <a:latin typeface="Arial" pitchFamily="34" charset="0"/>
              </a:rPr>
              <a:t>The data structure definition being defined, let’s see how the statistical data are organised in the file to be exchanged, what is called Dataset in SDMX.</a:t>
            </a:r>
          </a:p>
          <a:p>
            <a:endParaRPr lang="pt-PT" altLang="en-US">
              <a:latin typeface="Arial" pitchFamily="34" charset="0"/>
            </a:endParaRPr>
          </a:p>
          <a:p>
            <a:r>
              <a:rPr lang="en-US" altLang="en-US">
                <a:latin typeface="Arial" pitchFamily="34" charset="0"/>
              </a:rPr>
              <a:t>In the related SDMX-ML structure Specific Time series data file we can highlight the different structural constructs to which attributes can be related:</a:t>
            </a:r>
          </a:p>
          <a:p>
            <a:endParaRPr lang="en-US" altLang="en-US">
              <a:latin typeface="Arial" pitchFamily="34" charset="0"/>
            </a:endParaRPr>
          </a:p>
          <a:p>
            <a:pPr>
              <a:buFontTx/>
              <a:buChar char="•"/>
            </a:pPr>
            <a:r>
              <a:rPr lang="en-US" altLang="en-US">
                <a:latin typeface="Arial" pitchFamily="34" charset="0"/>
              </a:rPr>
              <a:t>The Data set, where for this example Attribute UNIT is related</a:t>
            </a:r>
            <a:endParaRPr lang="pt-PT" altLang="en-US">
              <a:latin typeface="Arial" pitchFamily="34" charset="0"/>
            </a:endParaRPr>
          </a:p>
          <a:p>
            <a:pPr>
              <a:buFontTx/>
              <a:buChar char="•"/>
            </a:pPr>
            <a:r>
              <a:rPr lang="en-US" altLang="en-US">
                <a:latin typeface="Arial" pitchFamily="34" charset="0"/>
              </a:rPr>
              <a:t>The Series, where for this example no Attribute is related</a:t>
            </a:r>
            <a:r>
              <a:rPr lang="en-GB" altLang="en-US">
                <a:latin typeface="Arial" pitchFamily="34" charset="0"/>
              </a:rPr>
              <a:t>	 </a:t>
            </a:r>
          </a:p>
          <a:p>
            <a:pPr>
              <a:buFontTx/>
              <a:buChar char="•"/>
            </a:pPr>
            <a:r>
              <a:rPr lang="en-US" altLang="en-US">
                <a:latin typeface="Arial" pitchFamily="34" charset="0"/>
              </a:rPr>
              <a:t>And finally the Observation level, where the Attribute Observation status is linked to.</a:t>
            </a:r>
            <a:r>
              <a:rPr lang="en-GB" altLang="en-US">
                <a:latin typeface="Arial" pitchFamily="34" charset="0"/>
              </a:rPr>
              <a:t> </a:t>
            </a:r>
          </a:p>
          <a:p>
            <a:pPr eaLnBrk="1" hangingPunct="1"/>
            <a:endParaRPr lang="en-US" altLang="en-US">
              <a:latin typeface="Arial" pitchFamily="34" charset="0"/>
            </a:endParaRPr>
          </a:p>
          <a:p>
            <a:pPr eaLnBrk="1" hangingPunct="1"/>
            <a:r>
              <a:rPr lang="en-US" altLang="en-US">
                <a:latin typeface="Arial" pitchFamily="34" charset="0"/>
              </a:rPr>
              <a:t>Each information in the table is placed into the dataset with its corresponding concept name:</a:t>
            </a:r>
          </a:p>
          <a:p>
            <a:pPr eaLnBrk="1" hangingPunct="1"/>
            <a:r>
              <a:rPr lang="en-US" altLang="en-US">
                <a:latin typeface="Arial" pitchFamily="34" charset="0"/>
              </a:rPr>
              <a:t>UNIT</a:t>
            </a:r>
          </a:p>
          <a:p>
            <a:pPr eaLnBrk="1" hangingPunct="1"/>
            <a:r>
              <a:rPr lang="en-US" altLang="en-US">
                <a:latin typeface="Arial" pitchFamily="34" charset="0"/>
              </a:rPr>
              <a:t>FREQ</a:t>
            </a:r>
          </a:p>
          <a:p>
            <a:pPr eaLnBrk="1" hangingPunct="1"/>
            <a:r>
              <a:rPr lang="en-US" altLang="en-US">
                <a:latin typeface="Arial" pitchFamily="34" charset="0"/>
              </a:rPr>
              <a:t>COUNTRY</a:t>
            </a:r>
          </a:p>
          <a:p>
            <a:pPr eaLnBrk="1" hangingPunct="1"/>
            <a:r>
              <a:rPr lang="en-US" altLang="en-US">
                <a:latin typeface="Arial" pitchFamily="34" charset="0"/>
              </a:rPr>
              <a:t>TOURISM INDICATOR</a:t>
            </a:r>
          </a:p>
          <a:p>
            <a:pPr eaLnBrk="1" hangingPunct="1"/>
            <a:r>
              <a:rPr lang="en-US" altLang="en-US">
                <a:latin typeface="Arial" pitchFamily="34" charset="0"/>
              </a:rPr>
              <a:t>TOURISM ACTIVITY</a:t>
            </a:r>
          </a:p>
          <a:p>
            <a:pPr eaLnBrk="1" hangingPunct="1"/>
            <a:r>
              <a:rPr lang="en-US" altLang="en-US">
                <a:latin typeface="Arial" pitchFamily="34" charset="0"/>
              </a:rPr>
              <a:t>TIME, </a:t>
            </a:r>
          </a:p>
          <a:p>
            <a:pPr eaLnBrk="1" hangingPunct="1"/>
            <a:r>
              <a:rPr lang="en-US" altLang="en-US">
                <a:latin typeface="Arial" pitchFamily="34" charset="0"/>
              </a:rPr>
              <a:t>OBSERVATION VALUE and OBSERVATION STATUS </a:t>
            </a:r>
          </a:p>
        </p:txBody>
      </p:sp>
    </p:spTree>
    <p:extLst>
      <p:ext uri="{BB962C8B-B14F-4D97-AF65-F5344CB8AC3E}">
        <p14:creationId xmlns:p14="http://schemas.microsoft.com/office/powerpoint/2010/main" val="681835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EE333-4375-46A0-8D7E-4185E8642999}" type="slidenum">
              <a:rPr lang="en-GB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7811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728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EE333-4375-46A0-8D7E-4185E8642999}" type="slidenum">
              <a:rPr lang="en-GB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7811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728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png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png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i="1" dirty="0">
                <a:solidFill>
                  <a:schemeClr val="bg1">
                    <a:lumMod val="95000"/>
                  </a:schemeClr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E463619-65F9-45C4-AF25-8FF1A9A2EF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485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8BF8726E-3E1E-4DC5-8626-D7C557F529D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5698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A20A19D2-198C-46A9-8933-A564E99A271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39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altLang="en-US" sz="1800" b="0">
              <a:solidFill>
                <a:srgbClr val="FFFFFF"/>
              </a:solidFill>
              <a:ea typeface="ＭＳ Ｐゴシック" pitchFamily="34" charset="-128"/>
              <a:cs typeface="Arial" pitchFamily="34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3889375" y="6545263"/>
            <a:ext cx="1306513" cy="339725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0" dirty="0">
                <a:solidFill>
                  <a:srgbClr val="FFFF00"/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0556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05273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6B076170-3AB8-422A-A67F-AF037B59931E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80998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276872"/>
            <a:ext cx="7772400" cy="1362075"/>
          </a:xfrm>
        </p:spPr>
        <p:txBody>
          <a:bodyPr anchor="t"/>
          <a:lstStyle>
            <a:lvl1pPr algn="ctr">
              <a:defRPr sz="3200" b="1" cap="all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371703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177C69BA-25E7-4FA6-BE5D-BAC0D93C1284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37823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006CA810-E74F-40D5-8488-048DEBD68289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318853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716EF59-2D41-40D4-B4DB-F62CCA1F3B1D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726304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7A283503-79E9-4395-9B9E-7FEA922D03C1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768409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89BB070D-9C4E-4BB3-AC2A-AAB38E9C5D74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0577004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B7FC6CF4-AE7A-4349-A355-684C35C0EF17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98134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80000">
                <a:srgbClr val="0F5494"/>
              </a:gs>
              <a:gs pos="20000">
                <a:srgbClr val="0F5494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0" i="1" dirty="0">
                <a:solidFill>
                  <a:schemeClr val="bg1"/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1A35B1E4-DEE4-4159-906E-66501177E1C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5542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4F2F52B0-47D7-44FD-9243-80933011EFCB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165450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E05A4229-6CC6-4F30-A23F-C3DDEA1288D1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6293840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66DE10A-8661-4F83-8D7C-D72FC0D95C7D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6571824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400" y="3600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2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2000" b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104368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C972558C-295A-4DF9-88A1-E63777AC8C99}" type="datetimeFigureOut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26/03/2019</a:t>
            </a:fld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FBC36071-F6A2-408B-933A-77DC54A1977B}" type="slidenum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lang="it-IT" sz="1800" b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1572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AD9246A8-658F-448D-83C3-34DBFD17C431}" type="datetimeFigureOut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26/03/2019</a:t>
            </a:fld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297A0F5E-2DDD-4CDB-801F-EBDBE1B96116}" type="slidenum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lang="it-IT" sz="1800" b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6341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3F7182CE-799F-45DB-AA36-83A2E199C62A}" type="datetimeFigureOut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26/03/2019</a:t>
            </a:fld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91777A9D-33CB-490C-9475-9545CFD66487}" type="slidenum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lang="it-IT" sz="1800" b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2832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5092418F-23CB-415F-A343-0E5347216ADC}" type="datetimeFigureOut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26/03/2019</a:t>
            </a:fld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109B8E92-BE81-46AD-A02B-C7F62D62C2A4}" type="slidenum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lang="it-IT" sz="1800" b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1569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4DED1E3F-1311-45B8-A32D-96971DE96578}" type="datetimeFigureOut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26/03/2019</a:t>
            </a:fld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260AF830-8DE1-4EF7-B074-AFF3E6AE6C6C}" type="slidenum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lang="it-IT" sz="1800" b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5843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E1876E66-E960-4D4C-A172-3DC595E6D060}" type="datetimeFigureOut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26/03/2019</a:t>
            </a:fld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620DAA5A-17E8-4EEA-B1F9-3D6E8AD0040F}" type="slidenum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lang="it-IT" sz="1800" b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003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56B85E45-23BC-468C-9535-994D0B90F7A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2338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35684408-A655-451F-B217-9628866D2BBA}" type="datetimeFigureOut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26/03/2019</a:t>
            </a:fld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2F271D47-C4B3-4F99-B967-421BCD7A790A}" type="slidenum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lang="it-IT" sz="1800" b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4995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EA87766C-1BCB-4E9B-9A1A-7C7953F4B027}" type="datetimeFigureOut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26/03/2019</a:t>
            </a:fld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FA877F2D-6F7C-4A16-8710-8A18FD9EAA96}" type="slidenum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lang="it-IT" sz="1800" b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9468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53DCD79B-5D78-40B5-9E00-9B912CFC224E}" type="datetimeFigureOut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26/03/2019</a:t>
            </a:fld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endParaRPr lang="it-IT" sz="1800" b="0">
              <a:solidFill>
                <a:prstClr val="black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defTabSz="457200">
              <a:defRPr/>
            </a:pPr>
            <a:fld id="{2366971C-65FD-4808-A4D6-57987EEDF4F5}" type="slidenum">
              <a:rPr lang="it-IT" sz="1800" b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lang="it-IT" sz="1800" b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176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i="1" dirty="0">
                <a:solidFill>
                  <a:srgbClr val="FFFFFF">
                    <a:lumMod val="95000"/>
                  </a:srgbClr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0CB80C6-203D-41B7-8AB3-773DF1110F2E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2434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0" i="1" dirty="0">
                <a:solidFill>
                  <a:srgbClr val="FFFFFF"/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E57CF402-F0E2-4206-AA89-E53D781ED13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6768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BAF4E40E-AA9C-4C3C-8EA6-06164BA7B14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5149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CA113894-CB6A-4D98-B884-055358F533F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53714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FBE7C077-035E-4AF8-BD83-C9B3B54E0E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51775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DE496B20-693C-4261-999E-E1BAF4EE3BF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24025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290F952F-5D9B-47FB-A573-A4ADD187366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4549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B69C6614-AAF8-4FED-9D22-5E1345D7BC4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966251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88DB5E54-F08E-4DB7-B428-84FE3F466B7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77461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1E44F1C7-C3E9-450A-B085-FE7D336CAF2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35482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8FF2D840-022D-4F5B-A2AD-A26722767DC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2406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46F5E7FB-F1EB-4AF3-826C-655EA9601C6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708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15616" y="0"/>
            <a:ext cx="6912768" cy="98901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80000">
                <a:srgbClr val="0F5494"/>
              </a:gs>
              <a:gs pos="20000">
                <a:srgbClr val="0F5494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0" i="1" dirty="0">
                <a:solidFill>
                  <a:srgbClr val="FFFFFF"/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1A35B1E4-DEE4-4159-906E-66501177E1C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4" name="Picture 3" descr="ecb_logo_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2" y="278343"/>
            <a:ext cx="1536318" cy="664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logoOecd" descr="Organisation for Economic Co-operation and Development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744" y="322407"/>
            <a:ext cx="1122256" cy="62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9859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38DA68C1-F067-4451-AF8F-4DBCACA696D7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9325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4B751-3D4F-4383-9E30-201A9E148C2B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0068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5D207-E557-4DE0-8286-BB417DB6AB12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8645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2F61BC-DCF3-4CE3-8EDF-E28B1EBCB17C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85419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02A9C-7E2E-4F62-90CD-91820FBE600E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229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7A1D0364-FEF8-4A4F-A933-65BC3245899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82133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1318F-7092-46A8-B736-77CA3DE98713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63675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C612A-B5BC-4AC5-A67B-D66BAC41513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60621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60CF8-EAAF-4F48-8FA1-18A2179C4EA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15059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2A09A2-DDB8-4F9C-867F-CA75B12B9EC0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75315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F5E656-A5E1-474A-AB12-AC51C2AC04A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0372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73894-17A6-4699-80C5-8D32C9540B1C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79488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15616" y="0"/>
            <a:ext cx="6912768" cy="98901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80000">
                <a:srgbClr val="0F5494"/>
              </a:gs>
              <a:gs pos="20000">
                <a:srgbClr val="0F5494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0" i="1" dirty="0">
                <a:solidFill>
                  <a:srgbClr val="FFFFFF"/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1A35B1E4-DEE4-4159-906E-66501177E1C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4" name="Picture 3" descr="ecb_logo_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2" y="278343"/>
            <a:ext cx="1536318" cy="664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logoOecd" descr="Organisation for Economic Co-operation and Development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744" y="322407"/>
            <a:ext cx="1122256" cy="62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79564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i="1" dirty="0">
                <a:solidFill>
                  <a:srgbClr val="FFFFFF">
                    <a:lumMod val="95000"/>
                  </a:srgbClr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E463619-65F9-45C4-AF25-8FF1A9A2EFA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7976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80000">
                <a:srgbClr val="0F5494"/>
              </a:gs>
              <a:gs pos="20000">
                <a:srgbClr val="0F5494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0" i="1" dirty="0">
                <a:solidFill>
                  <a:srgbClr val="FFFFFF"/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1A35B1E4-DEE4-4159-906E-66501177E1C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87118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56B85E45-23BC-468C-9535-994D0B90F7A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9977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4AF57362-426B-4D31-A60F-1C5B8DF7F89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98240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B69C6614-AAF8-4FED-9D22-5E1345D7BC4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068587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7A1D0364-FEF8-4A4F-A933-65BC3245899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33611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4AF57362-426B-4D31-A60F-1C5B8DF7F89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58396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E61EAB17-2512-46E7-AA88-D53CCF2DCA9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699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B1195FAD-6DC1-4042-9A95-4AEBA220113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322801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ACB16CAC-B683-4EF4-B241-D5A81D8F68C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145371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8BF8726E-3E1E-4DC5-8626-D7C557F529D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745046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A20A19D2-198C-46A9-8933-A564E99A271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369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E61EAB17-2512-46E7-AA88-D53CCF2DCA9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2666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B1195FAD-6DC1-4042-9A95-4AEBA220113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83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ACB16CAC-B683-4EF4-B241-D5A81D8F68C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7385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28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7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Et dolor fragum</a:t>
            </a:r>
            <a:endParaRPr lang="en-GB"/>
          </a:p>
          <a:p>
            <a:pPr lvl="1"/>
            <a:r>
              <a:rPr lang="en-GB"/>
              <a:t>Et dolor fragum</a:t>
            </a:r>
          </a:p>
          <a:p>
            <a:pPr lvl="2"/>
            <a:r>
              <a:rPr lang="en-GB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dirty="0">
                <a:solidFill>
                  <a:srgbClr val="133176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rgbClr val="133176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solidFill>
                  <a:srgbClr val="13317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2F313E5-6C32-4CCC-A291-B01EDBC05B5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82296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Lorem ipsum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08050"/>
            <a:ext cx="8229600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Et dolor fragum</a:t>
            </a:r>
            <a:endParaRPr lang="en-GB" altLang="en-US"/>
          </a:p>
          <a:p>
            <a:pPr lvl="1"/>
            <a:r>
              <a:rPr lang="en-GB" altLang="en-US"/>
              <a:t>Et dolor fragum</a:t>
            </a:r>
          </a:p>
          <a:p>
            <a:pPr lvl="2"/>
            <a:r>
              <a:rPr lang="en-GB" altLang="en-US"/>
              <a:t>- Et dolor fragum</a:t>
            </a:r>
          </a:p>
        </p:txBody>
      </p:sp>
      <p:pic>
        <p:nvPicPr>
          <p:cNvPr id="2052" name="Picture 1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6091238"/>
            <a:ext cx="224313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0" y="6323013"/>
            <a:ext cx="4683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000000">
                    <a:tint val="75000"/>
                  </a:srgbClr>
                </a:solidFill>
                <a:latin typeface="Verdana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00DAEBA-0827-4194-B8D3-1F476DEEF931}" type="slidenum">
              <a:rPr lang="fr-BE">
                <a:ea typeface="ＭＳ Ｐゴシック" pitchFamily="34" charset="-128"/>
              </a:rPr>
              <a:pPr>
                <a:defRPr/>
              </a:pPr>
              <a:t>‹#›</a:t>
            </a:fld>
            <a:endParaRPr lang="fr-BE" dirty="0">
              <a:ea typeface="ＭＳ Ｐゴシック" pitchFamily="34" charset="-128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3875088" y="6530975"/>
            <a:ext cx="1320800" cy="354013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0" dirty="0">
                <a:solidFill>
                  <a:srgbClr val="FFFF00"/>
                </a:solidFill>
              </a:rPr>
              <a:t>Eurostat</a:t>
            </a:r>
          </a:p>
        </p:txBody>
      </p:sp>
    </p:spTree>
    <p:extLst>
      <p:ext uri="{BB962C8B-B14F-4D97-AF65-F5344CB8AC3E}">
        <p14:creationId xmlns:p14="http://schemas.microsoft.com/office/powerpoint/2010/main" val="244342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 userDrawn="1"/>
        </p:nvSpPr>
        <p:spPr>
          <a:xfrm>
            <a:off x="777875" y="0"/>
            <a:ext cx="7543800" cy="381000"/>
          </a:xfrm>
          <a:prstGeom prst="rect">
            <a:avLst/>
          </a:prstGeom>
          <a:solidFill>
            <a:srgbClr val="7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buFont typeface="Times New Roman" pitchFamily="-28" charset="0"/>
              <a:buNone/>
              <a:defRPr/>
            </a:pPr>
            <a:endParaRPr lang="en-US" sz="1800" b="0">
              <a:solidFill>
                <a:prstClr val="white"/>
              </a:solidFill>
            </a:endParaRPr>
          </a:p>
        </p:txBody>
      </p:sp>
      <p:cxnSp>
        <p:nvCxnSpPr>
          <p:cNvPr id="9" name="Connettore 1 8"/>
          <p:cNvCxnSpPr/>
          <p:nvPr userDrawn="1"/>
        </p:nvCxnSpPr>
        <p:spPr>
          <a:xfrm>
            <a:off x="777875" y="6254750"/>
            <a:ext cx="7543800" cy="0"/>
          </a:xfrm>
          <a:prstGeom prst="line">
            <a:avLst/>
          </a:prstGeom>
          <a:ln>
            <a:solidFill>
              <a:srgbClr val="7F14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Immagine 10" descr="marchio 2.jpg"/>
          <p:cNvPicPr>
            <a:picLocks noChangeAspect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7558088" y="6346825"/>
            <a:ext cx="8064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1865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Et dolor fragum</a:t>
            </a:r>
            <a:endParaRPr lang="en-GB"/>
          </a:p>
          <a:p>
            <a:pPr lvl="1"/>
            <a:r>
              <a:rPr lang="en-GB"/>
              <a:t>Et dolor fragum</a:t>
            </a:r>
          </a:p>
          <a:p>
            <a:pPr lvl="2"/>
            <a:r>
              <a:rPr lang="en-GB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133176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endParaRPr lang="en-GB">
              <a:ea typeface="ＭＳ Ｐゴシック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rgbClr val="133176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13317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2645E5-4D0A-4FA7-BCE3-86550A9184A2}" type="slidenum">
              <a:rPr lang="en-GB">
                <a:ea typeface="ＭＳ Ｐゴシック" pitchFamily="34" charset="-128"/>
              </a:rPr>
              <a:pPr>
                <a:defRPr/>
              </a:pPr>
              <a:t>‹#›</a:t>
            </a:fld>
            <a:endParaRPr lang="en-GB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241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</p:sldLayoutIdLst>
  <p:txStyles>
    <p:titleStyle>
      <a:lvl1pPr marL="358775" indent="-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b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b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A21EEBC3-4E39-47E8-8BA9-EDEA4FEDAB77}" type="slidenum">
              <a:rPr lang="en-GB" altLang="en-US" b="0">
                <a:solidFill>
                  <a:srgbClr val="000000"/>
                </a:solidFill>
              </a:rPr>
              <a:pPr/>
              <a:t>‹#›</a:t>
            </a:fld>
            <a:endParaRPr lang="en-GB" altLang="en-US" b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0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Et dolor fragum</a:t>
            </a:r>
            <a:endParaRPr lang="en-GB"/>
          </a:p>
          <a:p>
            <a:pPr lvl="1"/>
            <a:r>
              <a:rPr lang="en-GB"/>
              <a:t>Et dolor fragum</a:t>
            </a:r>
          </a:p>
          <a:p>
            <a:pPr lvl="2"/>
            <a:r>
              <a:rPr lang="en-GB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dirty="0">
                <a:solidFill>
                  <a:srgbClr val="133176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rgbClr val="133176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solidFill>
                  <a:srgbClr val="13317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2F313E5-6C32-4CCC-A291-B01EDBC05B5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1585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hyperlink" Target="https://webgate.ec.europa.eu/fpfis/mwikis/sdmx/index.php/SDMX_Reference_Infrastructure_SDMX-RI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dmx2.istat.it/sodidownload/Download.aspx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ebgate.ec.europa.eu/fpfis/mwikis/sdmx/index.php/SDMX_Converter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dmx.org/?page_id=1498" TargetMode="Externa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2709578" y="1867405"/>
            <a:ext cx="5940152" cy="2520280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SDMX Tools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Overview and architecture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3317" name="Title 1"/>
          <p:cNvSpPr>
            <a:spLocks/>
          </p:cNvSpPr>
          <p:nvPr/>
        </p:nvSpPr>
        <p:spPr bwMode="auto">
          <a:xfrm>
            <a:off x="179512" y="4581128"/>
            <a:ext cx="6408712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58775"/>
            <a:r>
              <a:rPr lang="de-DE" sz="1600" dirty="0">
                <a:ea typeface="ＭＳ Ｐゴシック" pitchFamily="34" charset="-128"/>
              </a:rPr>
              <a:t>ESTP Workshop on SDMX in National Accounts</a:t>
            </a:r>
            <a:endParaRPr lang="en-GB" sz="1600" dirty="0">
              <a:ea typeface="ＭＳ Ｐゴシック" pitchFamily="34" charset="-128"/>
            </a:endParaRPr>
          </a:p>
          <a:p>
            <a:pPr marL="358775"/>
            <a:br>
              <a:rPr lang="en-US" sz="2800" dirty="0">
                <a:ea typeface="ＭＳ Ｐゴシック" pitchFamily="34" charset="-128"/>
              </a:rPr>
            </a:br>
            <a:endParaRPr lang="en-GB" sz="16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3507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0768"/>
            <a:ext cx="8229600" cy="1080119"/>
          </a:xfrm>
        </p:spPr>
        <p:txBody>
          <a:bodyPr/>
          <a:lstStyle/>
          <a:p>
            <a:r>
              <a:rPr lang="de-DE" dirty="0" err="1"/>
              <a:t>Getting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:</a:t>
            </a:r>
            <a:br>
              <a:rPr lang="de-DE" dirty="0"/>
            </a:br>
            <a:r>
              <a:rPr lang="de-DE" dirty="0"/>
              <a:t>One goal – different possibilities</a:t>
            </a:r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1977" y="3547481"/>
            <a:ext cx="7376356" cy="1897743"/>
            <a:chOff x="1977" y="4619015"/>
            <a:chExt cx="7376356" cy="1897743"/>
          </a:xfrm>
        </p:grpSpPr>
        <p:sp>
          <p:nvSpPr>
            <p:cNvPr id="14" name="Freeform 13"/>
            <p:cNvSpPr/>
            <p:nvPr/>
          </p:nvSpPr>
          <p:spPr>
            <a:xfrm>
              <a:off x="1977" y="4619015"/>
              <a:ext cx="3055910" cy="905909"/>
            </a:xfrm>
            <a:custGeom>
              <a:avLst/>
              <a:gdLst>
                <a:gd name="connsiteX0" fmla="*/ 0 w 3055910"/>
                <a:gd name="connsiteY0" fmla="*/ 0 h 1222364"/>
                <a:gd name="connsiteX1" fmla="*/ 2444728 w 3055910"/>
                <a:gd name="connsiteY1" fmla="*/ 0 h 1222364"/>
                <a:gd name="connsiteX2" fmla="*/ 3055910 w 3055910"/>
                <a:gd name="connsiteY2" fmla="*/ 611182 h 1222364"/>
                <a:gd name="connsiteX3" fmla="*/ 2444728 w 3055910"/>
                <a:gd name="connsiteY3" fmla="*/ 1222364 h 1222364"/>
                <a:gd name="connsiteX4" fmla="*/ 0 w 3055910"/>
                <a:gd name="connsiteY4" fmla="*/ 1222364 h 1222364"/>
                <a:gd name="connsiteX5" fmla="*/ 611182 w 3055910"/>
                <a:gd name="connsiteY5" fmla="*/ 611182 h 1222364"/>
                <a:gd name="connsiteX6" fmla="*/ 0 w 3055910"/>
                <a:gd name="connsiteY6" fmla="*/ 0 h 122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5910" h="1222364">
                  <a:moveTo>
                    <a:pt x="0" y="0"/>
                  </a:moveTo>
                  <a:lnTo>
                    <a:pt x="2444728" y="0"/>
                  </a:lnTo>
                  <a:lnTo>
                    <a:pt x="3055910" y="611182"/>
                  </a:lnTo>
                  <a:lnTo>
                    <a:pt x="2444728" y="1222364"/>
                  </a:lnTo>
                  <a:lnTo>
                    <a:pt x="0" y="1222364"/>
                  </a:lnTo>
                  <a:lnTo>
                    <a:pt x="611182" y="61118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49282" tIns="19050" rIns="611182" bIns="19050" numCol="1" spcCol="1270" anchor="ctr" anchorCtr="0">
              <a:noAutofit/>
            </a:bodyPr>
            <a:lstStyle/>
            <a:p>
              <a:pPr algn="ctr" defTabSz="1333500">
                <a:lnSpc>
                  <a:spcPct val="90000"/>
                </a:lnSpc>
                <a:spcAft>
                  <a:spcPct val="35000"/>
                </a:spcAft>
              </a:pPr>
              <a:r>
                <a:rPr lang="de-DE" sz="2400" b="0" dirty="0">
                  <a:solidFill>
                    <a:srgbClr val="FFFFFF"/>
                  </a:solidFill>
                </a:rPr>
                <a:t>Database &amp; Export</a:t>
              </a:r>
              <a:endParaRPr lang="en-GB" sz="2400" b="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660619" y="4694758"/>
              <a:ext cx="2536405" cy="751904"/>
            </a:xfrm>
            <a:custGeom>
              <a:avLst/>
              <a:gdLst>
                <a:gd name="connsiteX0" fmla="*/ 0 w 2536405"/>
                <a:gd name="connsiteY0" fmla="*/ 0 h 1014562"/>
                <a:gd name="connsiteX1" fmla="*/ 2029124 w 2536405"/>
                <a:gd name="connsiteY1" fmla="*/ 0 h 1014562"/>
                <a:gd name="connsiteX2" fmla="*/ 2536405 w 2536405"/>
                <a:gd name="connsiteY2" fmla="*/ 507281 h 1014562"/>
                <a:gd name="connsiteX3" fmla="*/ 2029124 w 2536405"/>
                <a:gd name="connsiteY3" fmla="*/ 1014562 h 1014562"/>
                <a:gd name="connsiteX4" fmla="*/ 0 w 2536405"/>
                <a:gd name="connsiteY4" fmla="*/ 1014562 h 1014562"/>
                <a:gd name="connsiteX5" fmla="*/ 507281 w 2536405"/>
                <a:gd name="connsiteY5" fmla="*/ 507281 h 1014562"/>
                <a:gd name="connsiteX6" fmla="*/ 0 w 2536405"/>
                <a:gd name="connsiteY6" fmla="*/ 0 h 101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6405" h="1014562">
                  <a:moveTo>
                    <a:pt x="0" y="0"/>
                  </a:moveTo>
                  <a:lnTo>
                    <a:pt x="2029124" y="0"/>
                  </a:lnTo>
                  <a:lnTo>
                    <a:pt x="2536405" y="507281"/>
                  </a:lnTo>
                  <a:lnTo>
                    <a:pt x="2029124" y="1014562"/>
                  </a:lnTo>
                  <a:lnTo>
                    <a:pt x="0" y="1014562"/>
                  </a:lnTo>
                  <a:lnTo>
                    <a:pt x="507281" y="5072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DBD">
                <a:alpha val="90000"/>
              </a:srgbClr>
            </a:solidFill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27601" tIns="10160" rIns="507281" bIns="1016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4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SDMX Converter</a:t>
              </a:r>
              <a:endParaRPr lang="en-GB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4841928" y="4694758"/>
              <a:ext cx="2536405" cy="751904"/>
            </a:xfrm>
            <a:custGeom>
              <a:avLst/>
              <a:gdLst>
                <a:gd name="connsiteX0" fmla="*/ 0 w 2536405"/>
                <a:gd name="connsiteY0" fmla="*/ 0 h 1014562"/>
                <a:gd name="connsiteX1" fmla="*/ 2029124 w 2536405"/>
                <a:gd name="connsiteY1" fmla="*/ 0 h 1014562"/>
                <a:gd name="connsiteX2" fmla="*/ 2536405 w 2536405"/>
                <a:gd name="connsiteY2" fmla="*/ 507281 h 1014562"/>
                <a:gd name="connsiteX3" fmla="*/ 2029124 w 2536405"/>
                <a:gd name="connsiteY3" fmla="*/ 1014562 h 1014562"/>
                <a:gd name="connsiteX4" fmla="*/ 0 w 2536405"/>
                <a:gd name="connsiteY4" fmla="*/ 1014562 h 1014562"/>
                <a:gd name="connsiteX5" fmla="*/ 507281 w 2536405"/>
                <a:gd name="connsiteY5" fmla="*/ 507281 h 1014562"/>
                <a:gd name="connsiteX6" fmla="*/ 0 w 2536405"/>
                <a:gd name="connsiteY6" fmla="*/ 0 h 101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6405" h="1014562">
                  <a:moveTo>
                    <a:pt x="0" y="0"/>
                  </a:moveTo>
                  <a:lnTo>
                    <a:pt x="2029124" y="0"/>
                  </a:lnTo>
                  <a:lnTo>
                    <a:pt x="2536405" y="507281"/>
                  </a:lnTo>
                  <a:lnTo>
                    <a:pt x="2029124" y="1014562"/>
                  </a:lnTo>
                  <a:lnTo>
                    <a:pt x="0" y="1014562"/>
                  </a:lnTo>
                  <a:lnTo>
                    <a:pt x="507281" y="5072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90000"/>
              </a:srgbClr>
            </a:solidFill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27601" tIns="10160" rIns="507281" bIns="1016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4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SDMX-ML </a:t>
              </a:r>
              <a:r>
                <a:rPr lang="de-DE" sz="1400" b="0" dirty="0" err="1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file</a:t>
              </a:r>
              <a:endParaRPr lang="en-GB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1977" y="5580315"/>
              <a:ext cx="3055910" cy="936443"/>
            </a:xfrm>
            <a:custGeom>
              <a:avLst/>
              <a:gdLst>
                <a:gd name="connsiteX0" fmla="*/ 0 w 3055910"/>
                <a:gd name="connsiteY0" fmla="*/ 0 h 1222364"/>
                <a:gd name="connsiteX1" fmla="*/ 2444728 w 3055910"/>
                <a:gd name="connsiteY1" fmla="*/ 0 h 1222364"/>
                <a:gd name="connsiteX2" fmla="*/ 3055910 w 3055910"/>
                <a:gd name="connsiteY2" fmla="*/ 611182 h 1222364"/>
                <a:gd name="connsiteX3" fmla="*/ 2444728 w 3055910"/>
                <a:gd name="connsiteY3" fmla="*/ 1222364 h 1222364"/>
                <a:gd name="connsiteX4" fmla="*/ 0 w 3055910"/>
                <a:gd name="connsiteY4" fmla="*/ 1222364 h 1222364"/>
                <a:gd name="connsiteX5" fmla="*/ 611182 w 3055910"/>
                <a:gd name="connsiteY5" fmla="*/ 611182 h 1222364"/>
                <a:gd name="connsiteX6" fmla="*/ 0 w 3055910"/>
                <a:gd name="connsiteY6" fmla="*/ 0 h 122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5910" h="1222364">
                  <a:moveTo>
                    <a:pt x="0" y="0"/>
                  </a:moveTo>
                  <a:lnTo>
                    <a:pt x="2444728" y="0"/>
                  </a:lnTo>
                  <a:lnTo>
                    <a:pt x="3055910" y="611182"/>
                  </a:lnTo>
                  <a:lnTo>
                    <a:pt x="2444728" y="1222364"/>
                  </a:lnTo>
                  <a:lnTo>
                    <a:pt x="0" y="1222364"/>
                  </a:lnTo>
                  <a:lnTo>
                    <a:pt x="611182" y="61118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49282" tIns="19050" rIns="611182" bIns="19050" numCol="1" spcCol="1270" anchor="ctr" anchorCtr="0">
              <a:noAutofit/>
            </a:bodyPr>
            <a:lstStyle/>
            <a:p>
              <a:pPr algn="ctr" defTabSz="1333500">
                <a:lnSpc>
                  <a:spcPct val="90000"/>
                </a:lnSpc>
                <a:spcAft>
                  <a:spcPct val="35000"/>
                </a:spcAft>
              </a:pPr>
              <a:r>
                <a:rPr lang="de-DE" sz="2400" b="0" dirty="0">
                  <a:solidFill>
                    <a:srgbClr val="FFFFFF"/>
                  </a:solidFill>
                </a:rPr>
                <a:t>Database &amp; Mapping</a:t>
              </a:r>
              <a:endParaRPr lang="en-GB" sz="2400" b="0" dirty="0">
                <a:solidFill>
                  <a:srgbClr val="FFFFFF"/>
                </a:solidFill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2660619" y="5661248"/>
              <a:ext cx="2536405" cy="777248"/>
            </a:xfrm>
            <a:custGeom>
              <a:avLst/>
              <a:gdLst>
                <a:gd name="connsiteX0" fmla="*/ 0 w 2536405"/>
                <a:gd name="connsiteY0" fmla="*/ 0 h 1014562"/>
                <a:gd name="connsiteX1" fmla="*/ 2029124 w 2536405"/>
                <a:gd name="connsiteY1" fmla="*/ 0 h 1014562"/>
                <a:gd name="connsiteX2" fmla="*/ 2536405 w 2536405"/>
                <a:gd name="connsiteY2" fmla="*/ 507281 h 1014562"/>
                <a:gd name="connsiteX3" fmla="*/ 2029124 w 2536405"/>
                <a:gd name="connsiteY3" fmla="*/ 1014562 h 1014562"/>
                <a:gd name="connsiteX4" fmla="*/ 0 w 2536405"/>
                <a:gd name="connsiteY4" fmla="*/ 1014562 h 1014562"/>
                <a:gd name="connsiteX5" fmla="*/ 507281 w 2536405"/>
                <a:gd name="connsiteY5" fmla="*/ 507281 h 1014562"/>
                <a:gd name="connsiteX6" fmla="*/ 0 w 2536405"/>
                <a:gd name="connsiteY6" fmla="*/ 0 h 101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6405" h="1014562">
                  <a:moveTo>
                    <a:pt x="0" y="0"/>
                  </a:moveTo>
                  <a:lnTo>
                    <a:pt x="2029124" y="0"/>
                  </a:lnTo>
                  <a:lnTo>
                    <a:pt x="2536405" y="507281"/>
                  </a:lnTo>
                  <a:lnTo>
                    <a:pt x="2029124" y="1014562"/>
                  </a:lnTo>
                  <a:lnTo>
                    <a:pt x="0" y="1014562"/>
                  </a:lnTo>
                  <a:lnTo>
                    <a:pt x="507281" y="5072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DBD">
                <a:alpha val="90000"/>
              </a:srgbClr>
            </a:solidFill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27601" tIns="10160" rIns="507281" bIns="1016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4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SDMX Reference Infrastructure</a:t>
              </a:r>
              <a:endParaRPr lang="en-GB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4841928" y="5661248"/>
              <a:ext cx="2536405" cy="777248"/>
            </a:xfrm>
            <a:custGeom>
              <a:avLst/>
              <a:gdLst>
                <a:gd name="connsiteX0" fmla="*/ 0 w 2536405"/>
                <a:gd name="connsiteY0" fmla="*/ 0 h 1014562"/>
                <a:gd name="connsiteX1" fmla="*/ 2029124 w 2536405"/>
                <a:gd name="connsiteY1" fmla="*/ 0 h 1014562"/>
                <a:gd name="connsiteX2" fmla="*/ 2536405 w 2536405"/>
                <a:gd name="connsiteY2" fmla="*/ 507281 h 1014562"/>
                <a:gd name="connsiteX3" fmla="*/ 2029124 w 2536405"/>
                <a:gd name="connsiteY3" fmla="*/ 1014562 h 1014562"/>
                <a:gd name="connsiteX4" fmla="*/ 0 w 2536405"/>
                <a:gd name="connsiteY4" fmla="*/ 1014562 h 1014562"/>
                <a:gd name="connsiteX5" fmla="*/ 507281 w 2536405"/>
                <a:gd name="connsiteY5" fmla="*/ 507281 h 1014562"/>
                <a:gd name="connsiteX6" fmla="*/ 0 w 2536405"/>
                <a:gd name="connsiteY6" fmla="*/ 0 h 101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6405" h="1014562">
                  <a:moveTo>
                    <a:pt x="0" y="0"/>
                  </a:moveTo>
                  <a:lnTo>
                    <a:pt x="2029124" y="0"/>
                  </a:lnTo>
                  <a:lnTo>
                    <a:pt x="2536405" y="507281"/>
                  </a:lnTo>
                  <a:lnTo>
                    <a:pt x="2029124" y="1014562"/>
                  </a:lnTo>
                  <a:lnTo>
                    <a:pt x="0" y="1014562"/>
                  </a:lnTo>
                  <a:lnTo>
                    <a:pt x="507281" y="5072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90000"/>
              </a:srgbClr>
            </a:solidFill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26331" tIns="9525" rIns="507281" bIns="9525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SDMX-ML </a:t>
              </a:r>
              <a:r>
                <a:rPr lang="de-DE" sz="1500" b="0" dirty="0" err="1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file</a:t>
              </a:r>
              <a:br>
                <a:rPr lang="de-DE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</a:br>
              <a:br>
                <a:rPr lang="de-DE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</a:br>
              <a:r>
                <a:rPr lang="de-DE" sz="1100" b="0" i="1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SDMX Web Service</a:t>
              </a:r>
              <a:endParaRPr lang="en-GB" sz="1100" b="0" i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endParaRPr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flipV="1">
            <a:off x="2267744" y="2492896"/>
            <a:ext cx="3960440" cy="1368152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1835696" y="2420888"/>
            <a:ext cx="5328592" cy="461665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Right Brace 4"/>
          <p:cNvSpPr/>
          <p:nvPr/>
        </p:nvSpPr>
        <p:spPr bwMode="auto">
          <a:xfrm>
            <a:off x="7338032" y="2651720"/>
            <a:ext cx="396044" cy="3801616"/>
          </a:xfrm>
          <a:prstGeom prst="rightBrace">
            <a:avLst/>
          </a:prstGeom>
          <a:noFill/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812360" y="3583032"/>
            <a:ext cx="13316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0" dirty="0">
                <a:solidFill>
                  <a:srgbClr val="00B050"/>
                </a:solidFill>
              </a:rPr>
              <a:t>Same DSD</a:t>
            </a:r>
          </a:p>
          <a:p>
            <a:r>
              <a:rPr lang="de-DE" sz="2400" b="0" dirty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endParaRPr lang="de-DE" sz="2400" b="0" dirty="0">
              <a:solidFill>
                <a:srgbClr val="00B050"/>
              </a:solidFill>
            </a:endParaRPr>
          </a:p>
          <a:p>
            <a:r>
              <a:rPr lang="de-DE" sz="2400" b="0" dirty="0">
                <a:solidFill>
                  <a:srgbClr val="00B050"/>
                </a:solidFill>
              </a:rPr>
              <a:t>Same Format</a:t>
            </a:r>
            <a:endParaRPr lang="en-GB" sz="2400" b="0" dirty="0" err="1">
              <a:solidFill>
                <a:srgbClr val="00B050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0" y="2570041"/>
            <a:ext cx="3055910" cy="875375"/>
          </a:xfrm>
          <a:custGeom>
            <a:avLst/>
            <a:gdLst>
              <a:gd name="connsiteX0" fmla="*/ 0 w 3055910"/>
              <a:gd name="connsiteY0" fmla="*/ 0 h 1222364"/>
              <a:gd name="connsiteX1" fmla="*/ 2444728 w 3055910"/>
              <a:gd name="connsiteY1" fmla="*/ 0 h 1222364"/>
              <a:gd name="connsiteX2" fmla="*/ 3055910 w 3055910"/>
              <a:gd name="connsiteY2" fmla="*/ 611182 h 1222364"/>
              <a:gd name="connsiteX3" fmla="*/ 2444728 w 3055910"/>
              <a:gd name="connsiteY3" fmla="*/ 1222364 h 1222364"/>
              <a:gd name="connsiteX4" fmla="*/ 0 w 3055910"/>
              <a:gd name="connsiteY4" fmla="*/ 1222364 h 1222364"/>
              <a:gd name="connsiteX5" fmla="*/ 611182 w 3055910"/>
              <a:gd name="connsiteY5" fmla="*/ 611182 h 1222364"/>
              <a:gd name="connsiteX6" fmla="*/ 0 w 3055910"/>
              <a:gd name="connsiteY6" fmla="*/ 0 h 1222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55910" h="1222364">
                <a:moveTo>
                  <a:pt x="0" y="0"/>
                </a:moveTo>
                <a:lnTo>
                  <a:pt x="2444728" y="0"/>
                </a:lnTo>
                <a:lnTo>
                  <a:pt x="3055910" y="611182"/>
                </a:lnTo>
                <a:lnTo>
                  <a:pt x="2444728" y="1222364"/>
                </a:lnTo>
                <a:lnTo>
                  <a:pt x="0" y="1222364"/>
                </a:lnTo>
                <a:lnTo>
                  <a:pt x="611182" y="61118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9282" tIns="19050" rIns="611182" bIns="19050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Aft>
                <a:spcPct val="35000"/>
              </a:spcAft>
            </a:pPr>
            <a:r>
              <a:rPr lang="de-DE" sz="2400" b="0" dirty="0">
                <a:solidFill>
                  <a:srgbClr val="FFFFFF"/>
                </a:solidFill>
              </a:rPr>
              <a:t>Excel </a:t>
            </a:r>
            <a:r>
              <a:rPr lang="de-DE" sz="2400" b="0" dirty="0" err="1">
                <a:solidFill>
                  <a:srgbClr val="FFFFFF"/>
                </a:solidFill>
              </a:rPr>
              <a:t>sheets</a:t>
            </a:r>
            <a:endParaRPr lang="en-GB" sz="2400" b="0" dirty="0">
              <a:solidFill>
                <a:srgbClr val="FFFFFF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2658642" y="2640592"/>
            <a:ext cx="2536405" cy="726561"/>
          </a:xfrm>
          <a:custGeom>
            <a:avLst/>
            <a:gdLst>
              <a:gd name="connsiteX0" fmla="*/ 0 w 2536405"/>
              <a:gd name="connsiteY0" fmla="*/ 0 h 1014562"/>
              <a:gd name="connsiteX1" fmla="*/ 2029124 w 2536405"/>
              <a:gd name="connsiteY1" fmla="*/ 0 h 1014562"/>
              <a:gd name="connsiteX2" fmla="*/ 2536405 w 2536405"/>
              <a:gd name="connsiteY2" fmla="*/ 507281 h 1014562"/>
              <a:gd name="connsiteX3" fmla="*/ 2029124 w 2536405"/>
              <a:gd name="connsiteY3" fmla="*/ 1014562 h 1014562"/>
              <a:gd name="connsiteX4" fmla="*/ 0 w 2536405"/>
              <a:gd name="connsiteY4" fmla="*/ 1014562 h 1014562"/>
              <a:gd name="connsiteX5" fmla="*/ 507281 w 2536405"/>
              <a:gd name="connsiteY5" fmla="*/ 507281 h 1014562"/>
              <a:gd name="connsiteX6" fmla="*/ 0 w 2536405"/>
              <a:gd name="connsiteY6" fmla="*/ 0 h 10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36405" h="1014562">
                <a:moveTo>
                  <a:pt x="0" y="0"/>
                </a:moveTo>
                <a:lnTo>
                  <a:pt x="2029124" y="0"/>
                </a:lnTo>
                <a:lnTo>
                  <a:pt x="2536405" y="507281"/>
                </a:lnTo>
                <a:lnTo>
                  <a:pt x="2029124" y="1014562"/>
                </a:lnTo>
                <a:lnTo>
                  <a:pt x="0" y="1014562"/>
                </a:lnTo>
                <a:lnTo>
                  <a:pt x="507281" y="507281"/>
                </a:lnTo>
                <a:lnTo>
                  <a:pt x="0" y="0"/>
                </a:lnTo>
                <a:close/>
              </a:path>
            </a:pathLst>
          </a:custGeom>
          <a:solidFill>
            <a:srgbClr val="FFBDBD">
              <a:alpha val="90000"/>
            </a:srgbClr>
          </a:solidFill>
        </p:spPr>
        <p:style>
          <a:lnRef idx="2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27601" tIns="10160" rIns="507281" bIns="10160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</a:pPr>
            <a:r>
              <a:rPr lang="de-DE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SDMX Converter</a:t>
            </a:r>
            <a:endParaRPr lang="en-GB" sz="1400" b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4839951" y="2640592"/>
            <a:ext cx="2536405" cy="726561"/>
          </a:xfrm>
          <a:custGeom>
            <a:avLst/>
            <a:gdLst>
              <a:gd name="connsiteX0" fmla="*/ 0 w 2536405"/>
              <a:gd name="connsiteY0" fmla="*/ 0 h 1014562"/>
              <a:gd name="connsiteX1" fmla="*/ 2029124 w 2536405"/>
              <a:gd name="connsiteY1" fmla="*/ 0 h 1014562"/>
              <a:gd name="connsiteX2" fmla="*/ 2536405 w 2536405"/>
              <a:gd name="connsiteY2" fmla="*/ 507281 h 1014562"/>
              <a:gd name="connsiteX3" fmla="*/ 2029124 w 2536405"/>
              <a:gd name="connsiteY3" fmla="*/ 1014562 h 1014562"/>
              <a:gd name="connsiteX4" fmla="*/ 0 w 2536405"/>
              <a:gd name="connsiteY4" fmla="*/ 1014562 h 1014562"/>
              <a:gd name="connsiteX5" fmla="*/ 507281 w 2536405"/>
              <a:gd name="connsiteY5" fmla="*/ 507281 h 1014562"/>
              <a:gd name="connsiteX6" fmla="*/ 0 w 2536405"/>
              <a:gd name="connsiteY6" fmla="*/ 0 h 10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36405" h="1014562">
                <a:moveTo>
                  <a:pt x="0" y="0"/>
                </a:moveTo>
                <a:lnTo>
                  <a:pt x="2029124" y="0"/>
                </a:lnTo>
                <a:lnTo>
                  <a:pt x="2536405" y="507281"/>
                </a:lnTo>
                <a:lnTo>
                  <a:pt x="2029124" y="1014562"/>
                </a:lnTo>
                <a:lnTo>
                  <a:pt x="0" y="1014562"/>
                </a:lnTo>
                <a:lnTo>
                  <a:pt x="507281" y="507281"/>
                </a:lnTo>
                <a:lnTo>
                  <a:pt x="0" y="0"/>
                </a:lnTo>
                <a:close/>
              </a:path>
            </a:pathLst>
          </a:custGeom>
          <a:solidFill>
            <a:srgbClr val="92D050">
              <a:alpha val="90000"/>
            </a:srgbClr>
          </a:solidFill>
        </p:spPr>
        <p:style>
          <a:lnRef idx="2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27601" tIns="10160" rIns="507281" bIns="10160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</a:pPr>
            <a:r>
              <a:rPr lang="de-DE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SDMX-ML </a:t>
            </a:r>
            <a:r>
              <a:rPr lang="de-DE" sz="1400" b="0" dirty="0" err="1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file</a:t>
            </a:r>
            <a:endParaRPr lang="en-GB" sz="1400" b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574" y="2525485"/>
            <a:ext cx="3024336" cy="956773"/>
          </a:xfrm>
          <a:prstGeom prst="rect">
            <a:avLst/>
          </a:prstGeom>
          <a:solidFill>
            <a:schemeClr val="bg1">
              <a:alpha val="60000"/>
            </a:schemeClr>
          </a:solidFill>
          <a:ln w="101600" cmpd="dbl">
            <a:solidFill>
              <a:srgbClr val="C00000"/>
            </a:solidFill>
            <a:prstDash val="dashDot"/>
          </a:ln>
        </p:spPr>
        <p:txBody>
          <a:bodyPr wrap="square" lIns="108000" tIns="108000" rIns="108000" bIns="108000" rtlCol="0" anchor="ctr" anchorCtr="0">
            <a:spAutoFit/>
          </a:bodyPr>
          <a:lstStyle/>
          <a:p>
            <a:pPr algn="ctr"/>
            <a:r>
              <a:rPr lang="de-DE" sz="2400" b="0" dirty="0">
                <a:solidFill>
                  <a:srgbClr val="C00000"/>
                </a:solidFill>
              </a:rPr>
              <a:t>Phase out in National Accounts</a:t>
            </a:r>
            <a:endParaRPr lang="en-GB" sz="2400" b="0" dirty="0">
              <a:solidFill>
                <a:srgbClr val="C00000"/>
              </a:solidFill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0" y="5517232"/>
            <a:ext cx="3055910" cy="875375"/>
          </a:xfrm>
          <a:custGeom>
            <a:avLst/>
            <a:gdLst>
              <a:gd name="connsiteX0" fmla="*/ 0 w 3055910"/>
              <a:gd name="connsiteY0" fmla="*/ 0 h 1222364"/>
              <a:gd name="connsiteX1" fmla="*/ 2444728 w 3055910"/>
              <a:gd name="connsiteY1" fmla="*/ 0 h 1222364"/>
              <a:gd name="connsiteX2" fmla="*/ 3055910 w 3055910"/>
              <a:gd name="connsiteY2" fmla="*/ 611182 h 1222364"/>
              <a:gd name="connsiteX3" fmla="*/ 2444728 w 3055910"/>
              <a:gd name="connsiteY3" fmla="*/ 1222364 h 1222364"/>
              <a:gd name="connsiteX4" fmla="*/ 0 w 3055910"/>
              <a:gd name="connsiteY4" fmla="*/ 1222364 h 1222364"/>
              <a:gd name="connsiteX5" fmla="*/ 611182 w 3055910"/>
              <a:gd name="connsiteY5" fmla="*/ 611182 h 1222364"/>
              <a:gd name="connsiteX6" fmla="*/ 0 w 3055910"/>
              <a:gd name="connsiteY6" fmla="*/ 0 h 1222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55910" h="1222364">
                <a:moveTo>
                  <a:pt x="0" y="0"/>
                </a:moveTo>
                <a:lnTo>
                  <a:pt x="2444728" y="0"/>
                </a:lnTo>
                <a:lnTo>
                  <a:pt x="3055910" y="611182"/>
                </a:lnTo>
                <a:lnTo>
                  <a:pt x="2444728" y="1222364"/>
                </a:lnTo>
                <a:lnTo>
                  <a:pt x="0" y="1222364"/>
                </a:lnTo>
                <a:lnTo>
                  <a:pt x="611182" y="61118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9282" tIns="19050" rIns="611182" bIns="19050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Aft>
                <a:spcPct val="35000"/>
              </a:spcAft>
            </a:pPr>
            <a:r>
              <a:rPr lang="de-DE" sz="2400" b="0" dirty="0">
                <a:solidFill>
                  <a:srgbClr val="FFFFFF"/>
                </a:solidFill>
              </a:rPr>
              <a:t>Database &amp; </a:t>
            </a:r>
            <a:r>
              <a:rPr lang="de-DE" sz="2400" b="0" dirty="0" err="1">
                <a:solidFill>
                  <a:srgbClr val="FFFFFF"/>
                </a:solidFill>
              </a:rPr>
              <a:t>Loader</a:t>
            </a:r>
            <a:endParaRPr lang="en-GB" sz="2400" b="0" dirty="0">
              <a:solidFill>
                <a:srgbClr val="FFFFFF"/>
              </a:solidFill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2658642" y="5587783"/>
            <a:ext cx="2536405" cy="726561"/>
          </a:xfrm>
          <a:custGeom>
            <a:avLst/>
            <a:gdLst>
              <a:gd name="connsiteX0" fmla="*/ 0 w 2536405"/>
              <a:gd name="connsiteY0" fmla="*/ 0 h 1014562"/>
              <a:gd name="connsiteX1" fmla="*/ 2029124 w 2536405"/>
              <a:gd name="connsiteY1" fmla="*/ 0 h 1014562"/>
              <a:gd name="connsiteX2" fmla="*/ 2536405 w 2536405"/>
              <a:gd name="connsiteY2" fmla="*/ 507281 h 1014562"/>
              <a:gd name="connsiteX3" fmla="*/ 2029124 w 2536405"/>
              <a:gd name="connsiteY3" fmla="*/ 1014562 h 1014562"/>
              <a:gd name="connsiteX4" fmla="*/ 0 w 2536405"/>
              <a:gd name="connsiteY4" fmla="*/ 1014562 h 1014562"/>
              <a:gd name="connsiteX5" fmla="*/ 507281 w 2536405"/>
              <a:gd name="connsiteY5" fmla="*/ 507281 h 1014562"/>
              <a:gd name="connsiteX6" fmla="*/ 0 w 2536405"/>
              <a:gd name="connsiteY6" fmla="*/ 0 h 10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36405" h="1014562">
                <a:moveTo>
                  <a:pt x="0" y="0"/>
                </a:moveTo>
                <a:lnTo>
                  <a:pt x="2029124" y="0"/>
                </a:lnTo>
                <a:lnTo>
                  <a:pt x="2536405" y="507281"/>
                </a:lnTo>
                <a:lnTo>
                  <a:pt x="2029124" y="1014562"/>
                </a:lnTo>
                <a:lnTo>
                  <a:pt x="0" y="1014562"/>
                </a:lnTo>
                <a:lnTo>
                  <a:pt x="507281" y="507281"/>
                </a:lnTo>
                <a:lnTo>
                  <a:pt x="0" y="0"/>
                </a:lnTo>
                <a:close/>
              </a:path>
            </a:pathLst>
          </a:custGeom>
          <a:solidFill>
            <a:srgbClr val="FFBDBD">
              <a:alpha val="90000"/>
            </a:srgbClr>
          </a:solidFill>
        </p:spPr>
        <p:style>
          <a:lnRef idx="2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27601" tIns="10160" rIns="507281" bIns="10160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</a:pPr>
            <a:r>
              <a:rPr lang="de-DE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SDMX Reference Infrastructure</a:t>
            </a:r>
            <a:endParaRPr lang="en-GB" sz="1400" b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4839951" y="5587783"/>
            <a:ext cx="2536405" cy="726561"/>
          </a:xfrm>
          <a:custGeom>
            <a:avLst/>
            <a:gdLst>
              <a:gd name="connsiteX0" fmla="*/ 0 w 2536405"/>
              <a:gd name="connsiteY0" fmla="*/ 0 h 1014562"/>
              <a:gd name="connsiteX1" fmla="*/ 2029124 w 2536405"/>
              <a:gd name="connsiteY1" fmla="*/ 0 h 1014562"/>
              <a:gd name="connsiteX2" fmla="*/ 2536405 w 2536405"/>
              <a:gd name="connsiteY2" fmla="*/ 507281 h 1014562"/>
              <a:gd name="connsiteX3" fmla="*/ 2029124 w 2536405"/>
              <a:gd name="connsiteY3" fmla="*/ 1014562 h 1014562"/>
              <a:gd name="connsiteX4" fmla="*/ 0 w 2536405"/>
              <a:gd name="connsiteY4" fmla="*/ 1014562 h 1014562"/>
              <a:gd name="connsiteX5" fmla="*/ 507281 w 2536405"/>
              <a:gd name="connsiteY5" fmla="*/ 507281 h 1014562"/>
              <a:gd name="connsiteX6" fmla="*/ 0 w 2536405"/>
              <a:gd name="connsiteY6" fmla="*/ 0 h 10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36405" h="1014562">
                <a:moveTo>
                  <a:pt x="0" y="0"/>
                </a:moveTo>
                <a:lnTo>
                  <a:pt x="2029124" y="0"/>
                </a:lnTo>
                <a:lnTo>
                  <a:pt x="2536405" y="507281"/>
                </a:lnTo>
                <a:lnTo>
                  <a:pt x="2029124" y="1014562"/>
                </a:lnTo>
                <a:lnTo>
                  <a:pt x="0" y="1014562"/>
                </a:lnTo>
                <a:lnTo>
                  <a:pt x="507281" y="507281"/>
                </a:lnTo>
                <a:lnTo>
                  <a:pt x="0" y="0"/>
                </a:lnTo>
                <a:close/>
              </a:path>
            </a:pathLst>
          </a:custGeom>
          <a:solidFill>
            <a:srgbClr val="92D050">
              <a:alpha val="90000"/>
            </a:srgbClr>
          </a:solidFill>
        </p:spPr>
        <p:style>
          <a:lnRef idx="2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27601" tIns="10160" rIns="507281" bIns="1016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de-DE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SDMX-ML </a:t>
            </a:r>
            <a:r>
              <a:rPr lang="de-DE" sz="1400" b="0" dirty="0" err="1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file</a:t>
            </a:r>
            <a:br>
              <a:rPr lang="de-DE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</a:br>
            <a:br>
              <a:rPr lang="de-DE" sz="15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</a:br>
            <a:r>
              <a:rPr lang="de-DE" sz="1100" b="0" i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SDMX Web Service</a:t>
            </a:r>
            <a:endParaRPr lang="en-GB" sz="1100" b="0" i="1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724056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5336861"/>
              </p:ext>
            </p:extLst>
          </p:nvPr>
        </p:nvGraphicFramePr>
        <p:xfrm>
          <a:off x="457200" y="2565400"/>
          <a:ext cx="8229600" cy="4031952"/>
        </p:xfrm>
        <a:graphic>
          <a:graphicData uri="http://schemas.openxmlformats.org/drawingml/2006/table">
            <a:tbl>
              <a:tblPr bandRow="1">
                <a:tableStyleId>{8A107856-5554-42FB-B03E-39F5DBC370BA}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15976">
                <a:tc rowSpan="2">
                  <a:txBody>
                    <a:bodyPr/>
                    <a:lstStyle/>
                    <a:p>
                      <a:r>
                        <a:rPr lang="en-GB" dirty="0"/>
                        <a:t>Data Provider</a:t>
                      </a: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GB" dirty="0"/>
                        <a:t>Data Collector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59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Picture 3" descr="databas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5536" y="4872661"/>
            <a:ext cx="1089011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atabas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24328" y="4872661"/>
            <a:ext cx="1089011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88943" y="5949280"/>
            <a:ext cx="192281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600" dirty="0">
                <a:solidFill>
                  <a:srgbClr val="5F5F5F"/>
                </a:solidFill>
              </a:rPr>
              <a:t>Non-SDMX</a:t>
            </a:r>
            <a:br>
              <a:rPr lang="en-GB" sz="1600" dirty="0">
                <a:solidFill>
                  <a:srgbClr val="5F5F5F"/>
                </a:solidFill>
              </a:rPr>
            </a:br>
            <a:r>
              <a:rPr lang="en-GB" sz="1600" dirty="0">
                <a:solidFill>
                  <a:srgbClr val="5F5F5F"/>
                </a:solidFill>
              </a:rPr>
              <a:t>local database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495614" y="5949280"/>
            <a:ext cx="2117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en-GB" sz="1600" dirty="0">
                <a:solidFill>
                  <a:schemeClr val="accent2"/>
                </a:solidFill>
              </a:rPr>
              <a:t>SDMX data set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635896" y="2636912"/>
            <a:ext cx="190170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 hangingPunct="1"/>
            <a:r>
              <a:rPr lang="en-GB" sz="1600" dirty="0">
                <a:solidFill>
                  <a:srgbClr val="00B050"/>
                </a:solidFill>
              </a:rPr>
              <a:t>SDMX Registry</a:t>
            </a:r>
          </a:p>
        </p:txBody>
      </p:sp>
      <p:sp>
        <p:nvSpPr>
          <p:cNvPr id="3" name="Down Arrow 2"/>
          <p:cNvSpPr/>
          <p:nvPr/>
        </p:nvSpPr>
        <p:spPr>
          <a:xfrm>
            <a:off x="4478732" y="4062903"/>
            <a:ext cx="216024" cy="798940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pic>
        <p:nvPicPr>
          <p:cNvPr id="9" name="Picture 3" descr="databas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042240" y="2975466"/>
            <a:ext cx="1089011" cy="1087437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863981" y="4129228"/>
            <a:ext cx="6761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600" dirty="0">
                <a:solidFill>
                  <a:srgbClr val="00B050"/>
                </a:solidFill>
              </a:rPr>
              <a:t>DSD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885024" y="6070515"/>
            <a:ext cx="140344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1600" dirty="0">
                <a:solidFill>
                  <a:srgbClr val="C00000"/>
                </a:solidFill>
              </a:rPr>
              <a:t>SDMX-RI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1484547" y="5405561"/>
            <a:ext cx="6183797" cy="255687"/>
          </a:xfrm>
          <a:prstGeom prst="rightArrow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0070C0"/>
              </a:gs>
            </a:gsLst>
            <a:lin ang="10800000" scaled="1"/>
            <a:tileRect/>
          </a:gra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pic>
        <p:nvPicPr>
          <p:cNvPr id="17" name="Picture -1023" descr="C:\Users\suranda\AppData\Local\Microsoft\Windows\Temporary Internet Files\Content.IE5\KTE266Q1\MC90039116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34505" y="4148834"/>
            <a:ext cx="979532" cy="155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1" descr="MA_M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666" y="4092485"/>
            <a:ext cx="1009650" cy="7397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1868186" y="3473728"/>
            <a:ext cx="12985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en-GB" sz="1600" dirty="0">
                <a:solidFill>
                  <a:srgbClr val="5F5F5F"/>
                </a:solidFill>
              </a:rPr>
              <a:t>Mapping </a:t>
            </a:r>
          </a:p>
          <a:p>
            <a:pPr algn="r" eaLnBrk="1" hangingPunct="1"/>
            <a:r>
              <a:rPr lang="en-GB" sz="1600" dirty="0">
                <a:solidFill>
                  <a:srgbClr val="5F5F5F"/>
                </a:solidFill>
              </a:rPr>
              <a:t>Assistant</a:t>
            </a:r>
          </a:p>
        </p:txBody>
      </p:sp>
      <p:sp>
        <p:nvSpPr>
          <p:cNvPr id="20" name="Cloud 19"/>
          <p:cNvSpPr/>
          <p:nvPr/>
        </p:nvSpPr>
        <p:spPr>
          <a:xfrm>
            <a:off x="4842891" y="5001371"/>
            <a:ext cx="1389412" cy="913323"/>
          </a:xfrm>
          <a:prstGeom prst="cloud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0" scaled="1"/>
            <a:tileRect/>
          </a:gra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800" b="0" dirty="0">
                <a:solidFill>
                  <a:srgbClr val="C00000"/>
                </a:solidFill>
              </a:rPr>
              <a:t>Web Svc</a:t>
            </a:r>
          </a:p>
        </p:txBody>
      </p:sp>
      <p:pic>
        <p:nvPicPr>
          <p:cNvPr id="11" name="Picture 10" descr="databas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042239" y="4861843"/>
            <a:ext cx="1089011" cy="1087437"/>
          </a:xfrm>
          <a:prstGeom prst="rect">
            <a:avLst/>
          </a:prstGeom>
          <a:solidFill>
            <a:srgbClr val="FFC000"/>
          </a:soli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grpSp>
        <p:nvGrpSpPr>
          <p:cNvPr id="26" name="Group 25"/>
          <p:cNvGrpSpPr/>
          <p:nvPr/>
        </p:nvGrpSpPr>
        <p:grpSpPr>
          <a:xfrm>
            <a:off x="2915816" y="5661248"/>
            <a:ext cx="1029821" cy="739775"/>
            <a:chOff x="2915816" y="5661248"/>
            <a:chExt cx="1029821" cy="739775"/>
          </a:xfrm>
        </p:grpSpPr>
        <p:pic>
          <p:nvPicPr>
            <p:cNvPr id="23" name="Picture -102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6" y="5661248"/>
              <a:ext cx="1029820" cy="739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Rectangle 9"/>
            <p:cNvSpPr>
              <a:spLocks noChangeArrowheads="1"/>
            </p:cNvSpPr>
            <p:nvPr/>
          </p:nvSpPr>
          <p:spPr bwMode="auto">
            <a:xfrm>
              <a:off x="2946893" y="5713066"/>
              <a:ext cx="998744" cy="584775"/>
            </a:xfrm>
            <a:prstGeom prst="rect">
              <a:avLst/>
            </a:prstGeom>
            <a:solidFill>
              <a:schemeClr val="bg1">
                <a:lumMod val="95000"/>
                <a:alpha val="61000"/>
              </a:schemeClr>
            </a:solidFill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GB" sz="1600" dirty="0">
                  <a:solidFill>
                    <a:srgbClr val="5F5F5F"/>
                  </a:solidFill>
                </a:rPr>
                <a:t>Test Client</a:t>
              </a:r>
            </a:p>
          </p:txBody>
        </p:sp>
      </p:grp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SDMX Reference Infrastructure</a:t>
            </a:r>
            <a:br>
              <a:rPr lang="de-DE" dirty="0"/>
            </a:br>
            <a:r>
              <a:rPr lang="de-DE" sz="1200" dirty="0">
                <a:hlinkClick r:id="rId7"/>
              </a:rPr>
              <a:t>https://webgate.ec.europa.eu/fpfis/mwikis/sdmx/index.php/SDMX_Reference_Infrastructure_SDMX-RI</a:t>
            </a:r>
            <a:r>
              <a:rPr lang="de-DE" sz="1200" dirty="0"/>
              <a:t> </a:t>
            </a:r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5793065" y="5085184"/>
            <a:ext cx="1011183" cy="755650"/>
            <a:chOff x="5481311" y="4623546"/>
            <a:chExt cx="1011183" cy="755650"/>
          </a:xfrm>
        </p:grpSpPr>
        <p:pic>
          <p:nvPicPr>
            <p:cNvPr id="18" name="Picture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4431" y="4623546"/>
              <a:ext cx="1008063" cy="75565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5481311" y="4634225"/>
              <a:ext cx="1011183" cy="584775"/>
            </a:xfrm>
            <a:prstGeom prst="rect">
              <a:avLst/>
            </a:prstGeom>
            <a:solidFill>
              <a:schemeClr val="bg1">
                <a:lumMod val="95000"/>
                <a:alpha val="61000"/>
              </a:schemeClr>
            </a:solidFill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GB" sz="1600" dirty="0">
                  <a:solidFill>
                    <a:srgbClr val="5F5F5F"/>
                  </a:solidFill>
                </a:rPr>
                <a:t>Web Client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616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/>
      <p:bldP spid="13" grpId="0"/>
      <p:bldP spid="16" grpId="0" animBg="1"/>
      <p:bldP spid="15" grpId="0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0768"/>
            <a:ext cx="8229600" cy="1080119"/>
          </a:xfrm>
        </p:spPr>
        <p:txBody>
          <a:bodyPr/>
          <a:lstStyle/>
          <a:p>
            <a:r>
              <a:rPr lang="de-DE" dirty="0" err="1"/>
              <a:t>Getting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:</a:t>
            </a:r>
            <a:br>
              <a:rPr lang="de-DE" dirty="0"/>
            </a:br>
            <a:r>
              <a:rPr lang="de-DE" dirty="0"/>
              <a:t>One goal – different possibilities</a:t>
            </a:r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1977" y="3547481"/>
            <a:ext cx="7376356" cy="1897743"/>
            <a:chOff x="1977" y="4619015"/>
            <a:chExt cx="7376356" cy="1897743"/>
          </a:xfrm>
        </p:grpSpPr>
        <p:sp>
          <p:nvSpPr>
            <p:cNvPr id="14" name="Freeform 13"/>
            <p:cNvSpPr/>
            <p:nvPr/>
          </p:nvSpPr>
          <p:spPr>
            <a:xfrm>
              <a:off x="1977" y="4619015"/>
              <a:ext cx="3055910" cy="905909"/>
            </a:xfrm>
            <a:custGeom>
              <a:avLst/>
              <a:gdLst>
                <a:gd name="connsiteX0" fmla="*/ 0 w 3055910"/>
                <a:gd name="connsiteY0" fmla="*/ 0 h 1222364"/>
                <a:gd name="connsiteX1" fmla="*/ 2444728 w 3055910"/>
                <a:gd name="connsiteY1" fmla="*/ 0 h 1222364"/>
                <a:gd name="connsiteX2" fmla="*/ 3055910 w 3055910"/>
                <a:gd name="connsiteY2" fmla="*/ 611182 h 1222364"/>
                <a:gd name="connsiteX3" fmla="*/ 2444728 w 3055910"/>
                <a:gd name="connsiteY3" fmla="*/ 1222364 h 1222364"/>
                <a:gd name="connsiteX4" fmla="*/ 0 w 3055910"/>
                <a:gd name="connsiteY4" fmla="*/ 1222364 h 1222364"/>
                <a:gd name="connsiteX5" fmla="*/ 611182 w 3055910"/>
                <a:gd name="connsiteY5" fmla="*/ 611182 h 1222364"/>
                <a:gd name="connsiteX6" fmla="*/ 0 w 3055910"/>
                <a:gd name="connsiteY6" fmla="*/ 0 h 122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5910" h="1222364">
                  <a:moveTo>
                    <a:pt x="0" y="0"/>
                  </a:moveTo>
                  <a:lnTo>
                    <a:pt x="2444728" y="0"/>
                  </a:lnTo>
                  <a:lnTo>
                    <a:pt x="3055910" y="611182"/>
                  </a:lnTo>
                  <a:lnTo>
                    <a:pt x="2444728" y="1222364"/>
                  </a:lnTo>
                  <a:lnTo>
                    <a:pt x="0" y="1222364"/>
                  </a:lnTo>
                  <a:lnTo>
                    <a:pt x="611182" y="61118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49282" tIns="19050" rIns="611182" bIns="19050" numCol="1" spcCol="1270" anchor="ctr" anchorCtr="0">
              <a:noAutofit/>
            </a:bodyPr>
            <a:lstStyle/>
            <a:p>
              <a:pPr algn="ctr" defTabSz="1333500">
                <a:lnSpc>
                  <a:spcPct val="90000"/>
                </a:lnSpc>
                <a:spcAft>
                  <a:spcPct val="35000"/>
                </a:spcAft>
              </a:pPr>
              <a:r>
                <a:rPr lang="de-DE" sz="2400" b="0" dirty="0">
                  <a:solidFill>
                    <a:srgbClr val="FFFFFF"/>
                  </a:solidFill>
                </a:rPr>
                <a:t>Database &amp; Export</a:t>
              </a:r>
              <a:endParaRPr lang="en-GB" sz="2400" b="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660619" y="4694758"/>
              <a:ext cx="2536405" cy="751904"/>
            </a:xfrm>
            <a:custGeom>
              <a:avLst/>
              <a:gdLst>
                <a:gd name="connsiteX0" fmla="*/ 0 w 2536405"/>
                <a:gd name="connsiteY0" fmla="*/ 0 h 1014562"/>
                <a:gd name="connsiteX1" fmla="*/ 2029124 w 2536405"/>
                <a:gd name="connsiteY1" fmla="*/ 0 h 1014562"/>
                <a:gd name="connsiteX2" fmla="*/ 2536405 w 2536405"/>
                <a:gd name="connsiteY2" fmla="*/ 507281 h 1014562"/>
                <a:gd name="connsiteX3" fmla="*/ 2029124 w 2536405"/>
                <a:gd name="connsiteY3" fmla="*/ 1014562 h 1014562"/>
                <a:gd name="connsiteX4" fmla="*/ 0 w 2536405"/>
                <a:gd name="connsiteY4" fmla="*/ 1014562 h 1014562"/>
                <a:gd name="connsiteX5" fmla="*/ 507281 w 2536405"/>
                <a:gd name="connsiteY5" fmla="*/ 507281 h 1014562"/>
                <a:gd name="connsiteX6" fmla="*/ 0 w 2536405"/>
                <a:gd name="connsiteY6" fmla="*/ 0 h 101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6405" h="1014562">
                  <a:moveTo>
                    <a:pt x="0" y="0"/>
                  </a:moveTo>
                  <a:lnTo>
                    <a:pt x="2029124" y="0"/>
                  </a:lnTo>
                  <a:lnTo>
                    <a:pt x="2536405" y="507281"/>
                  </a:lnTo>
                  <a:lnTo>
                    <a:pt x="2029124" y="1014562"/>
                  </a:lnTo>
                  <a:lnTo>
                    <a:pt x="0" y="1014562"/>
                  </a:lnTo>
                  <a:lnTo>
                    <a:pt x="507281" y="5072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DBD">
                <a:alpha val="90000"/>
              </a:srgbClr>
            </a:solidFill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27601" tIns="10160" rIns="507281" bIns="1016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4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SDMX Converter</a:t>
              </a:r>
              <a:endParaRPr lang="en-GB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4841928" y="4694758"/>
              <a:ext cx="2536405" cy="751904"/>
            </a:xfrm>
            <a:custGeom>
              <a:avLst/>
              <a:gdLst>
                <a:gd name="connsiteX0" fmla="*/ 0 w 2536405"/>
                <a:gd name="connsiteY0" fmla="*/ 0 h 1014562"/>
                <a:gd name="connsiteX1" fmla="*/ 2029124 w 2536405"/>
                <a:gd name="connsiteY1" fmla="*/ 0 h 1014562"/>
                <a:gd name="connsiteX2" fmla="*/ 2536405 w 2536405"/>
                <a:gd name="connsiteY2" fmla="*/ 507281 h 1014562"/>
                <a:gd name="connsiteX3" fmla="*/ 2029124 w 2536405"/>
                <a:gd name="connsiteY3" fmla="*/ 1014562 h 1014562"/>
                <a:gd name="connsiteX4" fmla="*/ 0 w 2536405"/>
                <a:gd name="connsiteY4" fmla="*/ 1014562 h 1014562"/>
                <a:gd name="connsiteX5" fmla="*/ 507281 w 2536405"/>
                <a:gd name="connsiteY5" fmla="*/ 507281 h 1014562"/>
                <a:gd name="connsiteX6" fmla="*/ 0 w 2536405"/>
                <a:gd name="connsiteY6" fmla="*/ 0 h 101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6405" h="1014562">
                  <a:moveTo>
                    <a:pt x="0" y="0"/>
                  </a:moveTo>
                  <a:lnTo>
                    <a:pt x="2029124" y="0"/>
                  </a:lnTo>
                  <a:lnTo>
                    <a:pt x="2536405" y="507281"/>
                  </a:lnTo>
                  <a:lnTo>
                    <a:pt x="2029124" y="1014562"/>
                  </a:lnTo>
                  <a:lnTo>
                    <a:pt x="0" y="1014562"/>
                  </a:lnTo>
                  <a:lnTo>
                    <a:pt x="507281" y="5072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90000"/>
              </a:srgbClr>
            </a:solidFill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27601" tIns="10160" rIns="507281" bIns="1016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4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SDMX-ML </a:t>
              </a:r>
              <a:r>
                <a:rPr lang="de-DE" sz="1400" b="0" dirty="0" err="1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file</a:t>
              </a:r>
              <a:endParaRPr lang="en-GB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1977" y="5580315"/>
              <a:ext cx="3055910" cy="936443"/>
            </a:xfrm>
            <a:custGeom>
              <a:avLst/>
              <a:gdLst>
                <a:gd name="connsiteX0" fmla="*/ 0 w 3055910"/>
                <a:gd name="connsiteY0" fmla="*/ 0 h 1222364"/>
                <a:gd name="connsiteX1" fmla="*/ 2444728 w 3055910"/>
                <a:gd name="connsiteY1" fmla="*/ 0 h 1222364"/>
                <a:gd name="connsiteX2" fmla="*/ 3055910 w 3055910"/>
                <a:gd name="connsiteY2" fmla="*/ 611182 h 1222364"/>
                <a:gd name="connsiteX3" fmla="*/ 2444728 w 3055910"/>
                <a:gd name="connsiteY3" fmla="*/ 1222364 h 1222364"/>
                <a:gd name="connsiteX4" fmla="*/ 0 w 3055910"/>
                <a:gd name="connsiteY4" fmla="*/ 1222364 h 1222364"/>
                <a:gd name="connsiteX5" fmla="*/ 611182 w 3055910"/>
                <a:gd name="connsiteY5" fmla="*/ 611182 h 1222364"/>
                <a:gd name="connsiteX6" fmla="*/ 0 w 3055910"/>
                <a:gd name="connsiteY6" fmla="*/ 0 h 122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5910" h="1222364">
                  <a:moveTo>
                    <a:pt x="0" y="0"/>
                  </a:moveTo>
                  <a:lnTo>
                    <a:pt x="2444728" y="0"/>
                  </a:lnTo>
                  <a:lnTo>
                    <a:pt x="3055910" y="611182"/>
                  </a:lnTo>
                  <a:lnTo>
                    <a:pt x="2444728" y="1222364"/>
                  </a:lnTo>
                  <a:lnTo>
                    <a:pt x="0" y="1222364"/>
                  </a:lnTo>
                  <a:lnTo>
                    <a:pt x="611182" y="61118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49282" tIns="19050" rIns="611182" bIns="19050" numCol="1" spcCol="1270" anchor="ctr" anchorCtr="0">
              <a:noAutofit/>
            </a:bodyPr>
            <a:lstStyle/>
            <a:p>
              <a:pPr algn="ctr" defTabSz="1333500">
                <a:lnSpc>
                  <a:spcPct val="90000"/>
                </a:lnSpc>
                <a:spcAft>
                  <a:spcPct val="35000"/>
                </a:spcAft>
              </a:pPr>
              <a:r>
                <a:rPr lang="de-DE" sz="2400" b="0" dirty="0">
                  <a:solidFill>
                    <a:srgbClr val="FFFFFF"/>
                  </a:solidFill>
                </a:rPr>
                <a:t>Database &amp; Mapping</a:t>
              </a:r>
              <a:endParaRPr lang="en-GB" sz="2400" b="0" dirty="0">
                <a:solidFill>
                  <a:srgbClr val="FFFFFF"/>
                </a:solidFill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2660619" y="5661248"/>
              <a:ext cx="2536405" cy="777248"/>
            </a:xfrm>
            <a:custGeom>
              <a:avLst/>
              <a:gdLst>
                <a:gd name="connsiteX0" fmla="*/ 0 w 2536405"/>
                <a:gd name="connsiteY0" fmla="*/ 0 h 1014562"/>
                <a:gd name="connsiteX1" fmla="*/ 2029124 w 2536405"/>
                <a:gd name="connsiteY1" fmla="*/ 0 h 1014562"/>
                <a:gd name="connsiteX2" fmla="*/ 2536405 w 2536405"/>
                <a:gd name="connsiteY2" fmla="*/ 507281 h 1014562"/>
                <a:gd name="connsiteX3" fmla="*/ 2029124 w 2536405"/>
                <a:gd name="connsiteY3" fmla="*/ 1014562 h 1014562"/>
                <a:gd name="connsiteX4" fmla="*/ 0 w 2536405"/>
                <a:gd name="connsiteY4" fmla="*/ 1014562 h 1014562"/>
                <a:gd name="connsiteX5" fmla="*/ 507281 w 2536405"/>
                <a:gd name="connsiteY5" fmla="*/ 507281 h 1014562"/>
                <a:gd name="connsiteX6" fmla="*/ 0 w 2536405"/>
                <a:gd name="connsiteY6" fmla="*/ 0 h 101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6405" h="1014562">
                  <a:moveTo>
                    <a:pt x="0" y="0"/>
                  </a:moveTo>
                  <a:lnTo>
                    <a:pt x="2029124" y="0"/>
                  </a:lnTo>
                  <a:lnTo>
                    <a:pt x="2536405" y="507281"/>
                  </a:lnTo>
                  <a:lnTo>
                    <a:pt x="2029124" y="1014562"/>
                  </a:lnTo>
                  <a:lnTo>
                    <a:pt x="0" y="1014562"/>
                  </a:lnTo>
                  <a:lnTo>
                    <a:pt x="507281" y="5072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DBD">
                <a:alpha val="90000"/>
              </a:srgbClr>
            </a:solidFill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27601" tIns="10160" rIns="507281" bIns="1016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4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SDMX Reference Infrastructure</a:t>
              </a:r>
              <a:endParaRPr lang="en-GB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4841928" y="5661248"/>
              <a:ext cx="2536405" cy="777248"/>
            </a:xfrm>
            <a:custGeom>
              <a:avLst/>
              <a:gdLst>
                <a:gd name="connsiteX0" fmla="*/ 0 w 2536405"/>
                <a:gd name="connsiteY0" fmla="*/ 0 h 1014562"/>
                <a:gd name="connsiteX1" fmla="*/ 2029124 w 2536405"/>
                <a:gd name="connsiteY1" fmla="*/ 0 h 1014562"/>
                <a:gd name="connsiteX2" fmla="*/ 2536405 w 2536405"/>
                <a:gd name="connsiteY2" fmla="*/ 507281 h 1014562"/>
                <a:gd name="connsiteX3" fmla="*/ 2029124 w 2536405"/>
                <a:gd name="connsiteY3" fmla="*/ 1014562 h 1014562"/>
                <a:gd name="connsiteX4" fmla="*/ 0 w 2536405"/>
                <a:gd name="connsiteY4" fmla="*/ 1014562 h 1014562"/>
                <a:gd name="connsiteX5" fmla="*/ 507281 w 2536405"/>
                <a:gd name="connsiteY5" fmla="*/ 507281 h 1014562"/>
                <a:gd name="connsiteX6" fmla="*/ 0 w 2536405"/>
                <a:gd name="connsiteY6" fmla="*/ 0 h 101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6405" h="1014562">
                  <a:moveTo>
                    <a:pt x="0" y="0"/>
                  </a:moveTo>
                  <a:lnTo>
                    <a:pt x="2029124" y="0"/>
                  </a:lnTo>
                  <a:lnTo>
                    <a:pt x="2536405" y="507281"/>
                  </a:lnTo>
                  <a:lnTo>
                    <a:pt x="2029124" y="1014562"/>
                  </a:lnTo>
                  <a:lnTo>
                    <a:pt x="0" y="1014562"/>
                  </a:lnTo>
                  <a:lnTo>
                    <a:pt x="507281" y="5072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90000"/>
              </a:srgbClr>
            </a:solidFill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26331" tIns="9525" rIns="507281" bIns="9525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SDMX-ML </a:t>
              </a:r>
              <a:r>
                <a:rPr lang="de-DE" sz="1500" b="0" dirty="0" err="1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file</a:t>
              </a:r>
              <a:br>
                <a:rPr lang="de-DE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</a:br>
              <a:br>
                <a:rPr lang="de-DE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</a:br>
              <a:r>
                <a:rPr lang="de-DE" sz="1100" b="0" i="1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SDMX Web Service</a:t>
              </a:r>
              <a:endParaRPr lang="en-GB" sz="1100" b="0" i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endParaRPr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flipV="1">
            <a:off x="2267744" y="2492896"/>
            <a:ext cx="3960440" cy="1368152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1835696" y="2420888"/>
            <a:ext cx="5328592" cy="461665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Right Brace 4"/>
          <p:cNvSpPr/>
          <p:nvPr/>
        </p:nvSpPr>
        <p:spPr bwMode="auto">
          <a:xfrm>
            <a:off x="7338032" y="2651720"/>
            <a:ext cx="396044" cy="3801616"/>
          </a:xfrm>
          <a:prstGeom prst="rightBrace">
            <a:avLst/>
          </a:prstGeom>
          <a:noFill/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812360" y="3583032"/>
            <a:ext cx="13316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0" dirty="0">
                <a:solidFill>
                  <a:srgbClr val="00B050"/>
                </a:solidFill>
              </a:rPr>
              <a:t>Same DSD</a:t>
            </a:r>
          </a:p>
          <a:p>
            <a:r>
              <a:rPr lang="de-DE" sz="2400" b="0" dirty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endParaRPr lang="de-DE" sz="2400" b="0" dirty="0">
              <a:solidFill>
                <a:srgbClr val="00B050"/>
              </a:solidFill>
            </a:endParaRPr>
          </a:p>
          <a:p>
            <a:r>
              <a:rPr lang="de-DE" sz="2400" b="0" dirty="0">
                <a:solidFill>
                  <a:srgbClr val="00B050"/>
                </a:solidFill>
              </a:rPr>
              <a:t>Same Format</a:t>
            </a:r>
            <a:endParaRPr lang="en-GB" sz="2400" b="0" dirty="0" err="1">
              <a:solidFill>
                <a:srgbClr val="00B050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0" y="2570041"/>
            <a:ext cx="3055910" cy="875375"/>
          </a:xfrm>
          <a:custGeom>
            <a:avLst/>
            <a:gdLst>
              <a:gd name="connsiteX0" fmla="*/ 0 w 3055910"/>
              <a:gd name="connsiteY0" fmla="*/ 0 h 1222364"/>
              <a:gd name="connsiteX1" fmla="*/ 2444728 w 3055910"/>
              <a:gd name="connsiteY1" fmla="*/ 0 h 1222364"/>
              <a:gd name="connsiteX2" fmla="*/ 3055910 w 3055910"/>
              <a:gd name="connsiteY2" fmla="*/ 611182 h 1222364"/>
              <a:gd name="connsiteX3" fmla="*/ 2444728 w 3055910"/>
              <a:gd name="connsiteY3" fmla="*/ 1222364 h 1222364"/>
              <a:gd name="connsiteX4" fmla="*/ 0 w 3055910"/>
              <a:gd name="connsiteY4" fmla="*/ 1222364 h 1222364"/>
              <a:gd name="connsiteX5" fmla="*/ 611182 w 3055910"/>
              <a:gd name="connsiteY5" fmla="*/ 611182 h 1222364"/>
              <a:gd name="connsiteX6" fmla="*/ 0 w 3055910"/>
              <a:gd name="connsiteY6" fmla="*/ 0 h 1222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55910" h="1222364">
                <a:moveTo>
                  <a:pt x="0" y="0"/>
                </a:moveTo>
                <a:lnTo>
                  <a:pt x="2444728" y="0"/>
                </a:lnTo>
                <a:lnTo>
                  <a:pt x="3055910" y="611182"/>
                </a:lnTo>
                <a:lnTo>
                  <a:pt x="2444728" y="1222364"/>
                </a:lnTo>
                <a:lnTo>
                  <a:pt x="0" y="1222364"/>
                </a:lnTo>
                <a:lnTo>
                  <a:pt x="611182" y="61118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9282" tIns="19050" rIns="611182" bIns="19050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Aft>
                <a:spcPct val="35000"/>
              </a:spcAft>
            </a:pPr>
            <a:r>
              <a:rPr lang="de-DE" sz="2400" b="0" dirty="0">
                <a:solidFill>
                  <a:srgbClr val="FFFFFF"/>
                </a:solidFill>
              </a:rPr>
              <a:t>Excel </a:t>
            </a:r>
            <a:r>
              <a:rPr lang="de-DE" sz="2400" b="0" dirty="0" err="1">
                <a:solidFill>
                  <a:srgbClr val="FFFFFF"/>
                </a:solidFill>
              </a:rPr>
              <a:t>sheets</a:t>
            </a:r>
            <a:endParaRPr lang="en-GB" sz="2400" b="0" dirty="0">
              <a:solidFill>
                <a:srgbClr val="FFFFFF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2658642" y="2640592"/>
            <a:ext cx="2536405" cy="726561"/>
          </a:xfrm>
          <a:custGeom>
            <a:avLst/>
            <a:gdLst>
              <a:gd name="connsiteX0" fmla="*/ 0 w 2536405"/>
              <a:gd name="connsiteY0" fmla="*/ 0 h 1014562"/>
              <a:gd name="connsiteX1" fmla="*/ 2029124 w 2536405"/>
              <a:gd name="connsiteY1" fmla="*/ 0 h 1014562"/>
              <a:gd name="connsiteX2" fmla="*/ 2536405 w 2536405"/>
              <a:gd name="connsiteY2" fmla="*/ 507281 h 1014562"/>
              <a:gd name="connsiteX3" fmla="*/ 2029124 w 2536405"/>
              <a:gd name="connsiteY3" fmla="*/ 1014562 h 1014562"/>
              <a:gd name="connsiteX4" fmla="*/ 0 w 2536405"/>
              <a:gd name="connsiteY4" fmla="*/ 1014562 h 1014562"/>
              <a:gd name="connsiteX5" fmla="*/ 507281 w 2536405"/>
              <a:gd name="connsiteY5" fmla="*/ 507281 h 1014562"/>
              <a:gd name="connsiteX6" fmla="*/ 0 w 2536405"/>
              <a:gd name="connsiteY6" fmla="*/ 0 h 10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36405" h="1014562">
                <a:moveTo>
                  <a:pt x="0" y="0"/>
                </a:moveTo>
                <a:lnTo>
                  <a:pt x="2029124" y="0"/>
                </a:lnTo>
                <a:lnTo>
                  <a:pt x="2536405" y="507281"/>
                </a:lnTo>
                <a:lnTo>
                  <a:pt x="2029124" y="1014562"/>
                </a:lnTo>
                <a:lnTo>
                  <a:pt x="0" y="1014562"/>
                </a:lnTo>
                <a:lnTo>
                  <a:pt x="507281" y="507281"/>
                </a:lnTo>
                <a:lnTo>
                  <a:pt x="0" y="0"/>
                </a:lnTo>
                <a:close/>
              </a:path>
            </a:pathLst>
          </a:custGeom>
          <a:solidFill>
            <a:srgbClr val="FFBDBD">
              <a:alpha val="90000"/>
            </a:srgbClr>
          </a:solidFill>
        </p:spPr>
        <p:style>
          <a:lnRef idx="2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27601" tIns="10160" rIns="507281" bIns="10160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</a:pPr>
            <a:r>
              <a:rPr lang="de-DE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SDMX Converter</a:t>
            </a:r>
            <a:endParaRPr lang="en-GB" sz="1400" b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4839951" y="2640592"/>
            <a:ext cx="2536405" cy="726561"/>
          </a:xfrm>
          <a:custGeom>
            <a:avLst/>
            <a:gdLst>
              <a:gd name="connsiteX0" fmla="*/ 0 w 2536405"/>
              <a:gd name="connsiteY0" fmla="*/ 0 h 1014562"/>
              <a:gd name="connsiteX1" fmla="*/ 2029124 w 2536405"/>
              <a:gd name="connsiteY1" fmla="*/ 0 h 1014562"/>
              <a:gd name="connsiteX2" fmla="*/ 2536405 w 2536405"/>
              <a:gd name="connsiteY2" fmla="*/ 507281 h 1014562"/>
              <a:gd name="connsiteX3" fmla="*/ 2029124 w 2536405"/>
              <a:gd name="connsiteY3" fmla="*/ 1014562 h 1014562"/>
              <a:gd name="connsiteX4" fmla="*/ 0 w 2536405"/>
              <a:gd name="connsiteY4" fmla="*/ 1014562 h 1014562"/>
              <a:gd name="connsiteX5" fmla="*/ 507281 w 2536405"/>
              <a:gd name="connsiteY5" fmla="*/ 507281 h 1014562"/>
              <a:gd name="connsiteX6" fmla="*/ 0 w 2536405"/>
              <a:gd name="connsiteY6" fmla="*/ 0 h 10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36405" h="1014562">
                <a:moveTo>
                  <a:pt x="0" y="0"/>
                </a:moveTo>
                <a:lnTo>
                  <a:pt x="2029124" y="0"/>
                </a:lnTo>
                <a:lnTo>
                  <a:pt x="2536405" y="507281"/>
                </a:lnTo>
                <a:lnTo>
                  <a:pt x="2029124" y="1014562"/>
                </a:lnTo>
                <a:lnTo>
                  <a:pt x="0" y="1014562"/>
                </a:lnTo>
                <a:lnTo>
                  <a:pt x="507281" y="507281"/>
                </a:lnTo>
                <a:lnTo>
                  <a:pt x="0" y="0"/>
                </a:lnTo>
                <a:close/>
              </a:path>
            </a:pathLst>
          </a:custGeom>
          <a:solidFill>
            <a:srgbClr val="92D050">
              <a:alpha val="90000"/>
            </a:srgbClr>
          </a:solidFill>
        </p:spPr>
        <p:style>
          <a:lnRef idx="2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27601" tIns="10160" rIns="507281" bIns="10160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</a:pPr>
            <a:r>
              <a:rPr lang="de-DE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SDMX-ML </a:t>
            </a:r>
            <a:r>
              <a:rPr lang="de-DE" sz="1400" b="0" dirty="0" err="1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file</a:t>
            </a:r>
            <a:endParaRPr lang="en-GB" sz="1400" b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574" y="2525485"/>
            <a:ext cx="3024336" cy="956773"/>
          </a:xfrm>
          <a:prstGeom prst="rect">
            <a:avLst/>
          </a:prstGeom>
          <a:solidFill>
            <a:schemeClr val="bg1">
              <a:alpha val="60000"/>
            </a:schemeClr>
          </a:solidFill>
          <a:ln w="101600" cmpd="dbl">
            <a:solidFill>
              <a:srgbClr val="C00000"/>
            </a:solidFill>
            <a:prstDash val="dashDot"/>
          </a:ln>
        </p:spPr>
        <p:txBody>
          <a:bodyPr wrap="square" lIns="108000" tIns="108000" rIns="108000" bIns="108000" rtlCol="0" anchor="ctr" anchorCtr="0">
            <a:spAutoFit/>
          </a:bodyPr>
          <a:lstStyle/>
          <a:p>
            <a:pPr algn="ctr"/>
            <a:r>
              <a:rPr lang="de-DE" sz="2400" b="0" dirty="0">
                <a:solidFill>
                  <a:srgbClr val="C00000"/>
                </a:solidFill>
              </a:rPr>
              <a:t>Phase out in National Accounts</a:t>
            </a:r>
            <a:endParaRPr lang="en-GB" sz="2400" b="0" dirty="0">
              <a:solidFill>
                <a:srgbClr val="C00000"/>
              </a:solidFill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0" y="5517232"/>
            <a:ext cx="3055910" cy="875375"/>
          </a:xfrm>
          <a:custGeom>
            <a:avLst/>
            <a:gdLst>
              <a:gd name="connsiteX0" fmla="*/ 0 w 3055910"/>
              <a:gd name="connsiteY0" fmla="*/ 0 h 1222364"/>
              <a:gd name="connsiteX1" fmla="*/ 2444728 w 3055910"/>
              <a:gd name="connsiteY1" fmla="*/ 0 h 1222364"/>
              <a:gd name="connsiteX2" fmla="*/ 3055910 w 3055910"/>
              <a:gd name="connsiteY2" fmla="*/ 611182 h 1222364"/>
              <a:gd name="connsiteX3" fmla="*/ 2444728 w 3055910"/>
              <a:gd name="connsiteY3" fmla="*/ 1222364 h 1222364"/>
              <a:gd name="connsiteX4" fmla="*/ 0 w 3055910"/>
              <a:gd name="connsiteY4" fmla="*/ 1222364 h 1222364"/>
              <a:gd name="connsiteX5" fmla="*/ 611182 w 3055910"/>
              <a:gd name="connsiteY5" fmla="*/ 611182 h 1222364"/>
              <a:gd name="connsiteX6" fmla="*/ 0 w 3055910"/>
              <a:gd name="connsiteY6" fmla="*/ 0 h 1222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55910" h="1222364">
                <a:moveTo>
                  <a:pt x="0" y="0"/>
                </a:moveTo>
                <a:lnTo>
                  <a:pt x="2444728" y="0"/>
                </a:lnTo>
                <a:lnTo>
                  <a:pt x="3055910" y="611182"/>
                </a:lnTo>
                <a:lnTo>
                  <a:pt x="2444728" y="1222364"/>
                </a:lnTo>
                <a:lnTo>
                  <a:pt x="0" y="1222364"/>
                </a:lnTo>
                <a:lnTo>
                  <a:pt x="611182" y="61118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9282" tIns="19050" rIns="611182" bIns="19050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Aft>
                <a:spcPct val="35000"/>
              </a:spcAft>
            </a:pPr>
            <a:r>
              <a:rPr lang="de-DE" sz="2400" b="0" dirty="0">
                <a:solidFill>
                  <a:srgbClr val="FFFFFF"/>
                </a:solidFill>
              </a:rPr>
              <a:t>Database &amp; </a:t>
            </a:r>
            <a:r>
              <a:rPr lang="de-DE" sz="2400" b="0" dirty="0" err="1">
                <a:solidFill>
                  <a:srgbClr val="FFFFFF"/>
                </a:solidFill>
              </a:rPr>
              <a:t>Loader</a:t>
            </a:r>
            <a:endParaRPr lang="en-GB" sz="2400" b="0" dirty="0">
              <a:solidFill>
                <a:srgbClr val="FFFFFF"/>
              </a:solidFill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2658642" y="5587783"/>
            <a:ext cx="2536405" cy="726561"/>
          </a:xfrm>
          <a:custGeom>
            <a:avLst/>
            <a:gdLst>
              <a:gd name="connsiteX0" fmla="*/ 0 w 2536405"/>
              <a:gd name="connsiteY0" fmla="*/ 0 h 1014562"/>
              <a:gd name="connsiteX1" fmla="*/ 2029124 w 2536405"/>
              <a:gd name="connsiteY1" fmla="*/ 0 h 1014562"/>
              <a:gd name="connsiteX2" fmla="*/ 2536405 w 2536405"/>
              <a:gd name="connsiteY2" fmla="*/ 507281 h 1014562"/>
              <a:gd name="connsiteX3" fmla="*/ 2029124 w 2536405"/>
              <a:gd name="connsiteY3" fmla="*/ 1014562 h 1014562"/>
              <a:gd name="connsiteX4" fmla="*/ 0 w 2536405"/>
              <a:gd name="connsiteY4" fmla="*/ 1014562 h 1014562"/>
              <a:gd name="connsiteX5" fmla="*/ 507281 w 2536405"/>
              <a:gd name="connsiteY5" fmla="*/ 507281 h 1014562"/>
              <a:gd name="connsiteX6" fmla="*/ 0 w 2536405"/>
              <a:gd name="connsiteY6" fmla="*/ 0 h 10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36405" h="1014562">
                <a:moveTo>
                  <a:pt x="0" y="0"/>
                </a:moveTo>
                <a:lnTo>
                  <a:pt x="2029124" y="0"/>
                </a:lnTo>
                <a:lnTo>
                  <a:pt x="2536405" y="507281"/>
                </a:lnTo>
                <a:lnTo>
                  <a:pt x="2029124" y="1014562"/>
                </a:lnTo>
                <a:lnTo>
                  <a:pt x="0" y="1014562"/>
                </a:lnTo>
                <a:lnTo>
                  <a:pt x="507281" y="507281"/>
                </a:lnTo>
                <a:lnTo>
                  <a:pt x="0" y="0"/>
                </a:lnTo>
                <a:close/>
              </a:path>
            </a:pathLst>
          </a:custGeom>
          <a:solidFill>
            <a:srgbClr val="FFBDBD">
              <a:alpha val="90000"/>
            </a:srgbClr>
          </a:solidFill>
        </p:spPr>
        <p:style>
          <a:lnRef idx="2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27601" tIns="10160" rIns="507281" bIns="10160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</a:pPr>
            <a:r>
              <a:rPr lang="de-DE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SDMX Reference Infrastructure</a:t>
            </a:r>
            <a:endParaRPr lang="en-GB" sz="1400" b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4839951" y="5587783"/>
            <a:ext cx="2536405" cy="726561"/>
          </a:xfrm>
          <a:custGeom>
            <a:avLst/>
            <a:gdLst>
              <a:gd name="connsiteX0" fmla="*/ 0 w 2536405"/>
              <a:gd name="connsiteY0" fmla="*/ 0 h 1014562"/>
              <a:gd name="connsiteX1" fmla="*/ 2029124 w 2536405"/>
              <a:gd name="connsiteY1" fmla="*/ 0 h 1014562"/>
              <a:gd name="connsiteX2" fmla="*/ 2536405 w 2536405"/>
              <a:gd name="connsiteY2" fmla="*/ 507281 h 1014562"/>
              <a:gd name="connsiteX3" fmla="*/ 2029124 w 2536405"/>
              <a:gd name="connsiteY3" fmla="*/ 1014562 h 1014562"/>
              <a:gd name="connsiteX4" fmla="*/ 0 w 2536405"/>
              <a:gd name="connsiteY4" fmla="*/ 1014562 h 1014562"/>
              <a:gd name="connsiteX5" fmla="*/ 507281 w 2536405"/>
              <a:gd name="connsiteY5" fmla="*/ 507281 h 1014562"/>
              <a:gd name="connsiteX6" fmla="*/ 0 w 2536405"/>
              <a:gd name="connsiteY6" fmla="*/ 0 h 10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36405" h="1014562">
                <a:moveTo>
                  <a:pt x="0" y="0"/>
                </a:moveTo>
                <a:lnTo>
                  <a:pt x="2029124" y="0"/>
                </a:lnTo>
                <a:lnTo>
                  <a:pt x="2536405" y="507281"/>
                </a:lnTo>
                <a:lnTo>
                  <a:pt x="2029124" y="1014562"/>
                </a:lnTo>
                <a:lnTo>
                  <a:pt x="0" y="1014562"/>
                </a:lnTo>
                <a:lnTo>
                  <a:pt x="507281" y="507281"/>
                </a:lnTo>
                <a:lnTo>
                  <a:pt x="0" y="0"/>
                </a:lnTo>
                <a:close/>
              </a:path>
            </a:pathLst>
          </a:custGeom>
          <a:solidFill>
            <a:srgbClr val="92D050">
              <a:alpha val="90000"/>
            </a:srgbClr>
          </a:solidFill>
        </p:spPr>
        <p:style>
          <a:lnRef idx="2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27601" tIns="10160" rIns="507281" bIns="1016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de-DE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SDMX-ML </a:t>
            </a:r>
            <a:r>
              <a:rPr lang="de-DE" sz="1400" b="0" dirty="0" err="1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file</a:t>
            </a:r>
            <a:br>
              <a:rPr lang="de-DE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</a:br>
            <a:br>
              <a:rPr lang="de-DE" sz="15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</a:br>
            <a:r>
              <a:rPr lang="de-DE" sz="1100" b="0" i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SDMX Web Service</a:t>
            </a:r>
            <a:endParaRPr lang="en-GB" sz="1100" b="0" i="1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724056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7135616"/>
              </p:ext>
            </p:extLst>
          </p:nvPr>
        </p:nvGraphicFramePr>
        <p:xfrm>
          <a:off x="457200" y="2565400"/>
          <a:ext cx="8229600" cy="4031952"/>
        </p:xfrm>
        <a:graphic>
          <a:graphicData uri="http://schemas.openxmlformats.org/drawingml/2006/table">
            <a:tbl>
              <a:tblPr bandRow="1">
                <a:tableStyleId>{8A107856-5554-42FB-B03E-39F5DBC370BA}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15976">
                <a:tc rowSpan="2">
                  <a:txBody>
                    <a:bodyPr/>
                    <a:lstStyle/>
                    <a:p>
                      <a:r>
                        <a:rPr lang="en-GB" dirty="0"/>
                        <a:t>           Data Provider</a:t>
                      </a: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GB" dirty="0"/>
                        <a:t>Data Collector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59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Picture 3" descr="databas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24328" y="4872661"/>
            <a:ext cx="1089011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495614" y="5949280"/>
            <a:ext cx="2117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GB" sz="1600" dirty="0">
                <a:solidFill>
                  <a:srgbClr val="333399"/>
                </a:solidFill>
              </a:rPr>
              <a:t>SDMX data set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635896" y="2636912"/>
            <a:ext cx="190170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GB" sz="1600" dirty="0">
                <a:solidFill>
                  <a:srgbClr val="00B050"/>
                </a:solidFill>
              </a:rPr>
              <a:t>SDMX Registry</a:t>
            </a:r>
          </a:p>
        </p:txBody>
      </p:sp>
      <p:sp>
        <p:nvSpPr>
          <p:cNvPr id="3" name="Down Arrow 2"/>
          <p:cNvSpPr/>
          <p:nvPr/>
        </p:nvSpPr>
        <p:spPr>
          <a:xfrm>
            <a:off x="4478732" y="4062903"/>
            <a:ext cx="216024" cy="798940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srgbClr val="FFFFFF"/>
              </a:solidFill>
            </a:endParaRPr>
          </a:p>
        </p:txBody>
      </p:sp>
      <p:pic>
        <p:nvPicPr>
          <p:cNvPr id="9" name="Picture 3" descr="databas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042240" y="2975466"/>
            <a:ext cx="1089011" cy="1087437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863981" y="4129228"/>
            <a:ext cx="6761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</a:rPr>
              <a:t>DSD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885024" y="6070515"/>
            <a:ext cx="140344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C00000"/>
                </a:solidFill>
              </a:rPr>
              <a:t>SDMX-RI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1484547" y="5405561"/>
            <a:ext cx="6183797" cy="255687"/>
          </a:xfrm>
          <a:prstGeom prst="rightArrow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0070C0"/>
              </a:gs>
            </a:gsLst>
            <a:lin ang="10800000" scaled="1"/>
            <a:tileRect/>
          </a:gra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srgbClr val="FFFFFF"/>
              </a:solidFill>
            </a:endParaRPr>
          </a:p>
        </p:txBody>
      </p:sp>
      <p:pic>
        <p:nvPicPr>
          <p:cNvPr id="14" name="Picture 11" descr="MA_M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666" y="4092485"/>
            <a:ext cx="1009650" cy="7397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1868186" y="3473728"/>
            <a:ext cx="12985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GB" sz="1600" dirty="0">
                <a:solidFill>
                  <a:srgbClr val="5F5F5F"/>
                </a:solidFill>
              </a:rPr>
              <a:t>Mapping </a:t>
            </a:r>
          </a:p>
          <a:p>
            <a:pPr algn="r"/>
            <a:r>
              <a:rPr lang="en-GB" sz="1600" dirty="0">
                <a:solidFill>
                  <a:srgbClr val="5F5F5F"/>
                </a:solidFill>
              </a:rPr>
              <a:t>Assistant</a:t>
            </a:r>
          </a:p>
        </p:txBody>
      </p:sp>
      <p:sp>
        <p:nvSpPr>
          <p:cNvPr id="20" name="Cloud 19"/>
          <p:cNvSpPr/>
          <p:nvPr/>
        </p:nvSpPr>
        <p:spPr>
          <a:xfrm>
            <a:off x="4842891" y="5001371"/>
            <a:ext cx="1389412" cy="913323"/>
          </a:xfrm>
          <a:prstGeom prst="cloud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0" scaled="1"/>
            <a:tileRect/>
          </a:gra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800" b="0" dirty="0">
                <a:solidFill>
                  <a:srgbClr val="C00000"/>
                </a:solidFill>
              </a:rPr>
              <a:t>Web Svc</a:t>
            </a:r>
          </a:p>
        </p:txBody>
      </p:sp>
      <p:pic>
        <p:nvPicPr>
          <p:cNvPr id="11" name="Picture 10" descr="databas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042239" y="4861843"/>
            <a:ext cx="1089011" cy="1087437"/>
          </a:xfrm>
          <a:prstGeom prst="rect">
            <a:avLst/>
          </a:prstGeom>
          <a:solidFill>
            <a:srgbClr val="FFC000"/>
          </a:soli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grpSp>
        <p:nvGrpSpPr>
          <p:cNvPr id="26" name="Group 25"/>
          <p:cNvGrpSpPr/>
          <p:nvPr/>
        </p:nvGrpSpPr>
        <p:grpSpPr>
          <a:xfrm>
            <a:off x="2915816" y="5661248"/>
            <a:ext cx="1029821" cy="739775"/>
            <a:chOff x="2915816" y="5661248"/>
            <a:chExt cx="1029821" cy="739775"/>
          </a:xfrm>
        </p:grpSpPr>
        <p:pic>
          <p:nvPicPr>
            <p:cNvPr id="23" name="Picture -102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6" y="5661248"/>
              <a:ext cx="1029820" cy="739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Rectangle 9"/>
            <p:cNvSpPr>
              <a:spLocks noChangeArrowheads="1"/>
            </p:cNvSpPr>
            <p:nvPr/>
          </p:nvSpPr>
          <p:spPr bwMode="auto">
            <a:xfrm>
              <a:off x="2946893" y="5713066"/>
              <a:ext cx="998744" cy="584775"/>
            </a:xfrm>
            <a:prstGeom prst="rect">
              <a:avLst/>
            </a:prstGeom>
            <a:solidFill>
              <a:schemeClr val="bg1">
                <a:lumMod val="95000"/>
                <a:alpha val="61000"/>
              </a:schemeClr>
            </a:solidFill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solidFill>
                    <a:srgbClr val="5F5F5F"/>
                  </a:solidFill>
                </a:rPr>
                <a:t>Test Client</a:t>
              </a:r>
            </a:p>
          </p:txBody>
        </p:sp>
      </p:grpSp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2339752" y="1268760"/>
            <a:ext cx="6358160" cy="936625"/>
          </a:xfrm>
        </p:spPr>
        <p:txBody>
          <a:bodyPr/>
          <a:lstStyle/>
          <a:p>
            <a:r>
              <a:rPr lang="de-DE" dirty="0"/>
              <a:t>ISTAT </a:t>
            </a:r>
            <a:r>
              <a:rPr lang="de-DE" dirty="0" err="1"/>
              <a:t>Loader</a:t>
            </a:r>
            <a:r>
              <a:rPr lang="de-DE" dirty="0"/>
              <a:t> &amp; SDMX-RI</a:t>
            </a:r>
            <a:br>
              <a:rPr lang="de-DE" dirty="0"/>
            </a:br>
            <a:r>
              <a:rPr lang="de-DE" sz="1200" dirty="0">
                <a:hlinkClick r:id="rId6"/>
              </a:rPr>
              <a:t>http://sdmx2.istat.it/sodidownload/Download.aspx</a:t>
            </a:r>
            <a:r>
              <a:rPr lang="de-DE" sz="1200" dirty="0"/>
              <a:t>   </a:t>
            </a:r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5793065" y="5085184"/>
            <a:ext cx="1011183" cy="755650"/>
            <a:chOff x="5481311" y="4623546"/>
            <a:chExt cx="1011183" cy="755650"/>
          </a:xfrm>
        </p:grpSpPr>
        <p:pic>
          <p:nvPicPr>
            <p:cNvPr id="18" name="Picture 1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4431" y="4623546"/>
              <a:ext cx="1008063" cy="75565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5481311" y="4634225"/>
              <a:ext cx="1011183" cy="584775"/>
            </a:xfrm>
            <a:prstGeom prst="rect">
              <a:avLst/>
            </a:prstGeom>
            <a:solidFill>
              <a:schemeClr val="bg1">
                <a:lumMod val="95000"/>
                <a:alpha val="61000"/>
              </a:schemeClr>
            </a:solidFill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solidFill>
                    <a:srgbClr val="5F5F5F"/>
                  </a:solidFill>
                </a:rPr>
                <a:t>Web Client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12" y="3668495"/>
            <a:ext cx="1203506" cy="793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683568" y="3061168"/>
            <a:ext cx="12985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1600" dirty="0">
                <a:solidFill>
                  <a:srgbClr val="5F5F5F"/>
                </a:solidFill>
              </a:rPr>
              <a:t>ISTAT Loader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95536" y="4872661"/>
            <a:ext cx="2250955" cy="1610259"/>
            <a:chOff x="395536" y="4872661"/>
            <a:chExt cx="2250955" cy="1610259"/>
          </a:xfrm>
        </p:grpSpPr>
        <p:pic>
          <p:nvPicPr>
            <p:cNvPr id="4" name="Picture 3" descr="database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5536" y="4872661"/>
              <a:ext cx="1089011" cy="1087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Rectangle 9"/>
            <p:cNvSpPr>
              <a:spLocks noChangeArrowheads="1"/>
            </p:cNvSpPr>
            <p:nvPr/>
          </p:nvSpPr>
          <p:spPr bwMode="auto">
            <a:xfrm>
              <a:off x="488943" y="5898145"/>
              <a:ext cx="215754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</a:rPr>
                <a:t>SDMX compliant</a:t>
              </a:r>
              <a:br>
                <a:rPr lang="en-GB" sz="1600" dirty="0">
                  <a:solidFill>
                    <a:srgbClr val="FF0000"/>
                  </a:solidFill>
                </a:rPr>
              </a:br>
              <a:r>
                <a:rPr lang="en-GB" sz="1600" dirty="0">
                  <a:solidFill>
                    <a:srgbClr val="FF0000"/>
                  </a:solidFill>
                </a:rPr>
                <a:t>local database</a:t>
              </a:r>
            </a:p>
          </p:txBody>
        </p:sp>
      </p:grpSp>
      <p:sp>
        <p:nvSpPr>
          <p:cNvPr id="30" name="Down Arrow 29"/>
          <p:cNvSpPr/>
          <p:nvPr/>
        </p:nvSpPr>
        <p:spPr>
          <a:xfrm>
            <a:off x="927076" y="4449728"/>
            <a:ext cx="216024" cy="798940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srgbClr val="FFFFFF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79512" y="1124744"/>
            <a:ext cx="1737929" cy="115212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de-DE" sz="1800" b="0" dirty="0">
                <a:solidFill>
                  <a:srgbClr val="000000"/>
                </a:solidFill>
              </a:rPr>
              <a:t>National Source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de-DE" sz="1800" b="0" i="1" dirty="0">
                <a:solidFill>
                  <a:srgbClr val="000000"/>
                </a:solidFill>
              </a:rPr>
              <a:t>(e.g. CSV)</a:t>
            </a:r>
            <a:endParaRPr lang="en-GB" sz="1800" b="0" i="1" dirty="0">
              <a:solidFill>
                <a:srgbClr val="000000"/>
              </a:solidFill>
            </a:endParaRPr>
          </a:p>
        </p:txBody>
      </p:sp>
      <p:sp>
        <p:nvSpPr>
          <p:cNvPr id="31" name="Right Arrow 30"/>
          <p:cNvSpPr/>
          <p:nvPr/>
        </p:nvSpPr>
        <p:spPr>
          <a:xfrm rot="5400000">
            <a:off x="-66980" y="2833564"/>
            <a:ext cx="1369071" cy="255687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srgbClr val="FFFFFF"/>
              </a:solidFill>
            </a:endParaRPr>
          </a:p>
        </p:txBody>
      </p:sp>
      <p:sp>
        <p:nvSpPr>
          <p:cNvPr id="17" name="Left-Right Arrow 16"/>
          <p:cNvSpPr/>
          <p:nvPr/>
        </p:nvSpPr>
        <p:spPr>
          <a:xfrm>
            <a:off x="1701417" y="4092486"/>
            <a:ext cx="432048" cy="206020"/>
          </a:xfrm>
          <a:prstGeom prst="left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88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7" grpId="0"/>
      <p:bldP spid="30" grpId="0" animBg="1"/>
      <p:bldP spid="2" grpId="0" animBg="1"/>
      <p:bldP spid="31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asellaDiTesto 2"/>
          <p:cNvSpPr txBox="1">
            <a:spLocks noChangeArrowheads="1"/>
          </p:cNvSpPr>
          <p:nvPr/>
        </p:nvSpPr>
        <p:spPr bwMode="auto">
          <a:xfrm>
            <a:off x="682625" y="496071"/>
            <a:ext cx="7537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it-IT" sz="2400" dirty="0" err="1">
                <a:solidFill>
                  <a:srgbClr val="7F142A"/>
                </a:solidFill>
              </a:rPr>
              <a:t>Functional</a:t>
            </a:r>
            <a:r>
              <a:rPr lang="it-IT" sz="2400" dirty="0">
                <a:solidFill>
                  <a:srgbClr val="7F142A"/>
                </a:solidFill>
              </a:rPr>
              <a:t> </a:t>
            </a:r>
            <a:r>
              <a:rPr lang="it-IT" sz="2400" dirty="0" err="1">
                <a:solidFill>
                  <a:srgbClr val="7F142A"/>
                </a:solidFill>
              </a:rPr>
              <a:t>characteristics</a:t>
            </a:r>
            <a:endParaRPr lang="it-IT" sz="2400" dirty="0">
              <a:solidFill>
                <a:srgbClr val="7F142A"/>
              </a:solidFill>
            </a:endParaRPr>
          </a:p>
        </p:txBody>
      </p:sp>
      <p:sp>
        <p:nvSpPr>
          <p:cNvPr id="13315" name="CasellaDiTesto 3"/>
          <p:cNvSpPr txBox="1">
            <a:spLocks noChangeArrowheads="1"/>
          </p:cNvSpPr>
          <p:nvPr/>
        </p:nvSpPr>
        <p:spPr bwMode="auto">
          <a:xfrm>
            <a:off x="287338" y="5970588"/>
            <a:ext cx="5000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457200"/>
            <a:endParaRPr lang="it-IT" sz="1800" b="0">
              <a:solidFill>
                <a:srgbClr val="7F7F7F"/>
              </a:solidFill>
              <a:latin typeface="Arial" charset="0"/>
            </a:endParaRPr>
          </a:p>
        </p:txBody>
      </p:sp>
      <p:sp>
        <p:nvSpPr>
          <p:cNvPr id="13316" name="CasellaDiTesto 2"/>
          <p:cNvSpPr txBox="1">
            <a:spLocks noChangeArrowheads="1"/>
          </p:cNvSpPr>
          <p:nvPr/>
        </p:nvSpPr>
        <p:spPr bwMode="auto">
          <a:xfrm>
            <a:off x="395537" y="1266721"/>
            <a:ext cx="8424936" cy="497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defTabSz="457200">
              <a:buFont typeface="Arial" pitchFamily="34" charset="0"/>
              <a:buChar char="•"/>
            </a:pPr>
            <a:r>
              <a:rPr lang="en-US" sz="2200" b="0" dirty="0">
                <a:solidFill>
                  <a:prstClr val="black"/>
                </a:solidFill>
              </a:rPr>
              <a:t>Allows the creation of a dissemination database based on the SDMX-IM</a:t>
            </a:r>
            <a:endParaRPr lang="en-US" sz="2200" dirty="0">
              <a:solidFill>
                <a:srgbClr val="FF0000"/>
              </a:solidFill>
            </a:endParaRPr>
          </a:p>
          <a:p>
            <a:pPr marL="342900" indent="-342900" defTabSz="457200">
              <a:buFont typeface="Arial" pitchFamily="34" charset="0"/>
              <a:buChar char="•"/>
            </a:pPr>
            <a:endParaRPr lang="en-US" sz="2200" b="0" dirty="0">
              <a:solidFill>
                <a:prstClr val="black"/>
              </a:solidFill>
            </a:endParaRPr>
          </a:p>
          <a:p>
            <a:pPr marL="342900" indent="-342900" defTabSz="457200">
              <a:buFont typeface="Arial" pitchFamily="34" charset="0"/>
              <a:buChar char="•"/>
            </a:pPr>
            <a:r>
              <a:rPr lang="en-US" sz="2200" b="0" dirty="0">
                <a:solidFill>
                  <a:prstClr val="black"/>
                </a:solidFill>
              </a:rPr>
              <a:t>It is integrated with the SDMX-RI.</a:t>
            </a:r>
          </a:p>
          <a:p>
            <a:pPr marL="342900" indent="-342900" defTabSz="457200">
              <a:buFont typeface="Arial" pitchFamily="34" charset="0"/>
              <a:buChar char="•"/>
            </a:pPr>
            <a:endParaRPr lang="en-US" sz="2200" b="0" dirty="0">
              <a:solidFill>
                <a:prstClr val="black"/>
              </a:solidFill>
            </a:endParaRPr>
          </a:p>
          <a:p>
            <a:pPr marL="342900" indent="-342900" defTabSz="457200">
              <a:buFont typeface="Arial" pitchFamily="34" charset="0"/>
              <a:buChar char="•"/>
            </a:pPr>
            <a:r>
              <a:rPr lang="en-US" sz="2200" b="0" dirty="0">
                <a:solidFill>
                  <a:prstClr val="black"/>
                </a:solidFill>
              </a:rPr>
              <a:t>Loads data files having </a:t>
            </a:r>
            <a:r>
              <a:rPr lang="en-US" sz="2000" b="0" dirty="0">
                <a:solidFill>
                  <a:prstClr val="black"/>
                </a:solidFill>
              </a:rPr>
              <a:t>CSV, FLR, GESMES-TS, SDMX formats</a:t>
            </a:r>
          </a:p>
          <a:p>
            <a:pPr marL="800100" lvl="1" indent="-342900" defTabSz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US" sz="2000" b="0" dirty="0">
              <a:solidFill>
                <a:prstClr val="black"/>
              </a:solidFill>
            </a:endParaRPr>
          </a:p>
          <a:p>
            <a:pPr marL="342900" indent="-342900" defTabSz="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prstClr val="black"/>
                </a:solidFill>
              </a:rPr>
              <a:t>Allows the user managing at three different levels: Administrator, DSDs and </a:t>
            </a:r>
            <a:r>
              <a:rPr lang="en-US" sz="2000" b="0" dirty="0" err="1">
                <a:solidFill>
                  <a:prstClr val="black"/>
                </a:solidFill>
              </a:rPr>
              <a:t>dataflows</a:t>
            </a:r>
            <a:r>
              <a:rPr lang="en-US" sz="2000" b="0" dirty="0">
                <a:solidFill>
                  <a:prstClr val="black"/>
                </a:solidFill>
              </a:rPr>
              <a:t> user.</a:t>
            </a:r>
          </a:p>
          <a:p>
            <a:pPr marL="342900" indent="-342900" defTabSz="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</a:endParaRPr>
          </a:p>
          <a:p>
            <a:pPr marL="342900" indent="-342900" defTabSz="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prstClr val="black"/>
                </a:solidFill>
              </a:rPr>
              <a:t>Uses three DBSM types (Oracle, SQL Server, </a:t>
            </a:r>
            <a:r>
              <a:rPr lang="en-US" sz="2000" b="0" dirty="0" err="1">
                <a:solidFill>
                  <a:prstClr val="black"/>
                </a:solidFill>
              </a:rPr>
              <a:t>MySql</a:t>
            </a:r>
            <a:r>
              <a:rPr lang="en-US" sz="2000" b="0" dirty="0">
                <a:solidFill>
                  <a:prstClr val="black"/>
                </a:solidFill>
              </a:rPr>
              <a:t>)</a:t>
            </a:r>
          </a:p>
          <a:p>
            <a:pPr marL="342900" indent="-342900" defTabSz="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175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042988" y="908050"/>
            <a:ext cx="76914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800" b="0" dirty="0">
              <a:solidFill>
                <a:prstClr val="black"/>
              </a:solidFill>
            </a:endParaRPr>
          </a:p>
          <a:p>
            <a:pPr>
              <a:defRPr/>
            </a:pPr>
            <a:endParaRPr lang="it-IT" sz="1800" b="0" dirty="0">
              <a:solidFill>
                <a:prstClr val="black"/>
              </a:solidFill>
              <a:latin typeface="Arial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en-US" sz="1800" b="0" dirty="0">
              <a:solidFill>
                <a:prstClr val="black"/>
              </a:solidFill>
            </a:endParaRPr>
          </a:p>
          <a:p>
            <a:pPr>
              <a:buFontTx/>
              <a:buChar char="•"/>
              <a:defRPr/>
            </a:pPr>
            <a:endParaRPr lang="en-US" sz="1800" b="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179388" y="366713"/>
            <a:ext cx="771366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it-IT" sz="2000" dirty="0">
                <a:solidFill>
                  <a:srgbClr val="5F5F5F"/>
                </a:solidFill>
              </a:rPr>
              <a:t>Architecture</a:t>
            </a:r>
            <a:endParaRPr lang="en-US" sz="2000" dirty="0">
              <a:solidFill>
                <a:srgbClr val="5F5F5F"/>
              </a:solidFill>
            </a:endParaRPr>
          </a:p>
        </p:txBody>
      </p:sp>
      <p:sp>
        <p:nvSpPr>
          <p:cNvPr id="16387" name="Line 5"/>
          <p:cNvSpPr>
            <a:spLocks noChangeShapeType="1"/>
          </p:cNvSpPr>
          <p:nvPr/>
        </p:nvSpPr>
        <p:spPr bwMode="auto">
          <a:xfrm>
            <a:off x="0" y="785813"/>
            <a:ext cx="16160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7200"/>
            <a:endParaRPr lang="it-IT" sz="1800" b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1383" name="AutoShape 7"/>
          <p:cNvSpPr>
            <a:spLocks noChangeArrowheads="1"/>
          </p:cNvSpPr>
          <p:nvPr/>
        </p:nvSpPr>
        <p:spPr bwMode="auto">
          <a:xfrm>
            <a:off x="2555875" y="3644900"/>
            <a:ext cx="1655763" cy="647700"/>
          </a:xfrm>
          <a:prstGeom prst="roundRect">
            <a:avLst>
              <a:gd name="adj" fmla="val 16667"/>
            </a:avLst>
          </a:prstGeom>
          <a:solidFill>
            <a:srgbClr val="F7DCA7"/>
          </a:solidFill>
          <a:ln w="25400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sz="1200">
                <a:solidFill>
                  <a:prstClr val="black"/>
                </a:solidFill>
              </a:rPr>
              <a:t>Mapping assistant</a:t>
            </a:r>
          </a:p>
        </p:txBody>
      </p:sp>
      <p:sp>
        <p:nvSpPr>
          <p:cNvPr id="16389" name="AutoShape 8"/>
          <p:cNvSpPr>
            <a:spLocks noChangeArrowheads="1"/>
          </p:cNvSpPr>
          <p:nvPr/>
        </p:nvSpPr>
        <p:spPr bwMode="auto">
          <a:xfrm>
            <a:off x="2484438" y="1268413"/>
            <a:ext cx="1655762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25400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prstClr val="black"/>
                </a:solidFill>
              </a:rPr>
              <a:t>Loader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23850" y="1117600"/>
            <a:ext cx="2286000" cy="1443038"/>
            <a:chOff x="3140" y="572"/>
            <a:chExt cx="1440" cy="909"/>
          </a:xfrm>
        </p:grpSpPr>
        <p:sp>
          <p:nvSpPr>
            <p:cNvPr id="16432" name="AutoShape 10"/>
            <p:cNvSpPr>
              <a:spLocks noChangeArrowheads="1"/>
            </p:cNvSpPr>
            <p:nvPr/>
          </p:nvSpPr>
          <p:spPr bwMode="auto">
            <a:xfrm>
              <a:off x="3198" y="572"/>
              <a:ext cx="317" cy="409"/>
            </a:xfrm>
            <a:prstGeom prst="foldedCorner">
              <a:avLst>
                <a:gd name="adj" fmla="val 12500"/>
              </a:avLst>
            </a:prstGeom>
            <a:solidFill>
              <a:srgbClr val="FFFFCC"/>
            </a:solidFill>
            <a:ln w="254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433" name="AutoShape 11"/>
            <p:cNvSpPr>
              <a:spLocks noChangeArrowheads="1"/>
            </p:cNvSpPr>
            <p:nvPr/>
          </p:nvSpPr>
          <p:spPr bwMode="auto">
            <a:xfrm>
              <a:off x="3334" y="708"/>
              <a:ext cx="317" cy="409"/>
            </a:xfrm>
            <a:prstGeom prst="foldedCorner">
              <a:avLst>
                <a:gd name="adj" fmla="val 12500"/>
              </a:avLst>
            </a:prstGeom>
            <a:solidFill>
              <a:srgbClr val="FFFFCC"/>
            </a:solidFill>
            <a:ln w="254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434" name="AutoShape 12"/>
            <p:cNvSpPr>
              <a:spLocks noChangeArrowheads="1"/>
            </p:cNvSpPr>
            <p:nvPr/>
          </p:nvSpPr>
          <p:spPr bwMode="auto">
            <a:xfrm>
              <a:off x="3470" y="844"/>
              <a:ext cx="317" cy="409"/>
            </a:xfrm>
            <a:prstGeom prst="foldedCorner">
              <a:avLst>
                <a:gd name="adj" fmla="val 12500"/>
              </a:avLst>
            </a:prstGeom>
            <a:solidFill>
              <a:srgbClr val="FFFFCC"/>
            </a:solidFill>
            <a:ln w="254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435" name="Text Box 13"/>
            <p:cNvSpPr txBox="1">
              <a:spLocks noChangeArrowheads="1"/>
            </p:cNvSpPr>
            <p:nvPr/>
          </p:nvSpPr>
          <p:spPr bwMode="auto">
            <a:xfrm>
              <a:off x="3140" y="1308"/>
              <a:ext cx="14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prstClr val="black"/>
                  </a:solidFill>
                </a:rPr>
                <a:t>SDMX, flr, gesmesTS,csv</a:t>
              </a:r>
            </a:p>
          </p:txBody>
        </p:sp>
      </p:grpSp>
      <p:sp>
        <p:nvSpPr>
          <p:cNvPr id="101390" name="AutoShape 14"/>
          <p:cNvSpPr>
            <a:spLocks noChangeArrowheads="1"/>
          </p:cNvSpPr>
          <p:nvPr/>
        </p:nvSpPr>
        <p:spPr bwMode="auto">
          <a:xfrm>
            <a:off x="1547813" y="1484313"/>
            <a:ext cx="792162" cy="288925"/>
          </a:xfrm>
          <a:prstGeom prst="rightArrow">
            <a:avLst>
              <a:gd name="adj1" fmla="val 50000"/>
              <a:gd name="adj2" fmla="val 6854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392" name="AutoShape 15"/>
          <p:cNvSpPr>
            <a:spLocks noChangeArrowheads="1"/>
          </p:cNvSpPr>
          <p:nvPr/>
        </p:nvSpPr>
        <p:spPr bwMode="auto">
          <a:xfrm>
            <a:off x="1692275" y="3860800"/>
            <a:ext cx="792163" cy="288925"/>
          </a:xfrm>
          <a:prstGeom prst="rightArrow">
            <a:avLst>
              <a:gd name="adj1" fmla="val 50000"/>
              <a:gd name="adj2" fmla="val 6854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1392" name="AutoShape 16"/>
          <p:cNvSpPr>
            <a:spLocks noChangeArrowheads="1"/>
          </p:cNvSpPr>
          <p:nvPr/>
        </p:nvSpPr>
        <p:spPr bwMode="auto">
          <a:xfrm>
            <a:off x="4211638" y="1484313"/>
            <a:ext cx="792162" cy="288925"/>
          </a:xfrm>
          <a:prstGeom prst="rightArrow">
            <a:avLst>
              <a:gd name="adj1" fmla="val 50000"/>
              <a:gd name="adj2" fmla="val 6854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394" name="AutoShape 17"/>
          <p:cNvSpPr>
            <a:spLocks noChangeArrowheads="1"/>
          </p:cNvSpPr>
          <p:nvPr/>
        </p:nvSpPr>
        <p:spPr bwMode="auto">
          <a:xfrm>
            <a:off x="4284663" y="3860800"/>
            <a:ext cx="792162" cy="288925"/>
          </a:xfrm>
          <a:prstGeom prst="rightArrow">
            <a:avLst>
              <a:gd name="adj1" fmla="val 50000"/>
              <a:gd name="adj2" fmla="val 6854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395" name="AutoShape 18"/>
          <p:cNvSpPr>
            <a:spLocks noChangeArrowheads="1"/>
          </p:cNvSpPr>
          <p:nvPr/>
        </p:nvSpPr>
        <p:spPr bwMode="auto">
          <a:xfrm>
            <a:off x="5076825" y="908050"/>
            <a:ext cx="1871663" cy="1512888"/>
          </a:xfrm>
          <a:prstGeom prst="can">
            <a:avLst>
              <a:gd name="adj" fmla="val 25000"/>
            </a:avLst>
          </a:prstGeom>
          <a:noFill/>
          <a:ln w="2540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396" name="AutoShape 19"/>
          <p:cNvSpPr>
            <a:spLocks noChangeArrowheads="1"/>
          </p:cNvSpPr>
          <p:nvPr/>
        </p:nvSpPr>
        <p:spPr bwMode="auto">
          <a:xfrm>
            <a:off x="5076825" y="3068638"/>
            <a:ext cx="1871663" cy="1512887"/>
          </a:xfrm>
          <a:prstGeom prst="can">
            <a:avLst>
              <a:gd name="adj" fmla="val 25000"/>
            </a:avLst>
          </a:prstGeom>
          <a:noFill/>
          <a:ln w="2540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397" name="Text Box 20"/>
          <p:cNvSpPr txBox="1">
            <a:spLocks noChangeArrowheads="1"/>
          </p:cNvSpPr>
          <p:nvPr/>
        </p:nvSpPr>
        <p:spPr bwMode="auto">
          <a:xfrm>
            <a:off x="5200650" y="2420938"/>
            <a:ext cx="16033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Loader database</a:t>
            </a:r>
          </a:p>
        </p:txBody>
      </p:sp>
      <p:sp>
        <p:nvSpPr>
          <p:cNvPr id="16398" name="Text Box 21"/>
          <p:cNvSpPr txBox="1">
            <a:spLocks noChangeArrowheads="1"/>
          </p:cNvSpPr>
          <p:nvPr/>
        </p:nvSpPr>
        <p:spPr bwMode="auto">
          <a:xfrm>
            <a:off x="5076825" y="4738688"/>
            <a:ext cx="22542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prstClr val="black"/>
                </a:solidFill>
              </a:rPr>
              <a:t>Mapping Store database</a:t>
            </a:r>
          </a:p>
        </p:txBody>
      </p:sp>
      <p:sp>
        <p:nvSpPr>
          <p:cNvPr id="16399" name="Rectangle 22" descr="Linee verticali chiare"/>
          <p:cNvSpPr>
            <a:spLocks noChangeArrowheads="1"/>
          </p:cNvSpPr>
          <p:nvPr/>
        </p:nvSpPr>
        <p:spPr bwMode="auto">
          <a:xfrm>
            <a:off x="306388" y="4960938"/>
            <a:ext cx="358775" cy="360362"/>
          </a:xfrm>
          <a:prstGeom prst="rect">
            <a:avLst/>
          </a:prstGeom>
          <a:solidFill>
            <a:srgbClr val="92D050"/>
          </a:solidFill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400" name="Rectangle 23" descr="10%"/>
          <p:cNvSpPr>
            <a:spLocks noChangeArrowheads="1"/>
          </p:cNvSpPr>
          <p:nvPr/>
        </p:nvSpPr>
        <p:spPr bwMode="auto">
          <a:xfrm>
            <a:off x="312738" y="5857875"/>
            <a:ext cx="358775" cy="360363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254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800">
              <a:solidFill>
                <a:prstClr val="black"/>
              </a:solidFill>
              <a:latin typeface="Arial" charset="0"/>
            </a:endParaRPr>
          </a:p>
        </p:txBody>
      </p:sp>
      <p:grpSp>
        <p:nvGrpSpPr>
          <p:cNvPr id="16401" name="Group 24"/>
          <p:cNvGrpSpPr>
            <a:grpSpLocks/>
          </p:cNvGrpSpPr>
          <p:nvPr/>
        </p:nvGrpSpPr>
        <p:grpSpPr bwMode="auto">
          <a:xfrm>
            <a:off x="395288" y="3357563"/>
            <a:ext cx="1404937" cy="1114425"/>
            <a:chOff x="249" y="2115"/>
            <a:chExt cx="885" cy="789"/>
          </a:xfrm>
        </p:grpSpPr>
        <p:sp>
          <p:nvSpPr>
            <p:cNvPr id="16429" name="AutoShape 25"/>
            <p:cNvSpPr>
              <a:spLocks noChangeArrowheads="1"/>
            </p:cNvSpPr>
            <p:nvPr/>
          </p:nvSpPr>
          <p:spPr bwMode="auto">
            <a:xfrm>
              <a:off x="340" y="2115"/>
              <a:ext cx="317" cy="409"/>
            </a:xfrm>
            <a:prstGeom prst="foldedCorner">
              <a:avLst>
                <a:gd name="adj" fmla="val 12500"/>
              </a:avLst>
            </a:prstGeom>
            <a:solidFill>
              <a:schemeClr val="accent1">
                <a:alpha val="72156"/>
              </a:schemeClr>
            </a:solidFill>
            <a:ln w="25400">
              <a:solidFill>
                <a:srgbClr val="007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430" name="AutoShape 26"/>
            <p:cNvSpPr>
              <a:spLocks noChangeArrowheads="1"/>
            </p:cNvSpPr>
            <p:nvPr/>
          </p:nvSpPr>
          <p:spPr bwMode="auto">
            <a:xfrm>
              <a:off x="476" y="2251"/>
              <a:ext cx="317" cy="409"/>
            </a:xfrm>
            <a:prstGeom prst="foldedCorner">
              <a:avLst>
                <a:gd name="adj" fmla="val 12500"/>
              </a:avLst>
            </a:prstGeom>
            <a:solidFill>
              <a:schemeClr val="accent1">
                <a:alpha val="72156"/>
              </a:schemeClr>
            </a:solidFill>
            <a:ln w="25400">
              <a:solidFill>
                <a:srgbClr val="007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431" name="Text Box 27"/>
            <p:cNvSpPr txBox="1">
              <a:spLocks noChangeArrowheads="1"/>
            </p:cNvSpPr>
            <p:nvPr/>
          </p:nvSpPr>
          <p:spPr bwMode="auto">
            <a:xfrm>
              <a:off x="249" y="2731"/>
              <a:ext cx="88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prstClr val="black"/>
                  </a:solidFill>
                </a:rPr>
                <a:t>Structure files</a:t>
              </a:r>
            </a:p>
          </p:txBody>
        </p:sp>
      </p:grpSp>
      <p:grpSp>
        <p:nvGrpSpPr>
          <p:cNvPr id="16402" name="Group 28"/>
          <p:cNvGrpSpPr>
            <a:grpSpLocks/>
          </p:cNvGrpSpPr>
          <p:nvPr/>
        </p:nvGrpSpPr>
        <p:grpSpPr bwMode="auto">
          <a:xfrm>
            <a:off x="5292725" y="3716338"/>
            <a:ext cx="646113" cy="577850"/>
            <a:chOff x="3334" y="2341"/>
            <a:chExt cx="407" cy="364"/>
          </a:xfrm>
        </p:grpSpPr>
        <p:sp>
          <p:nvSpPr>
            <p:cNvPr id="16426" name="Rectangle 29" descr="Linee verticali chiare"/>
            <p:cNvSpPr>
              <a:spLocks noChangeArrowheads="1"/>
            </p:cNvSpPr>
            <p:nvPr/>
          </p:nvSpPr>
          <p:spPr bwMode="auto">
            <a:xfrm>
              <a:off x="3515" y="2387"/>
              <a:ext cx="226" cy="227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427" name="Rectangle 30" descr="Linee verticali chiare"/>
            <p:cNvSpPr>
              <a:spLocks noChangeArrowheads="1"/>
            </p:cNvSpPr>
            <p:nvPr/>
          </p:nvSpPr>
          <p:spPr bwMode="auto">
            <a:xfrm>
              <a:off x="3424" y="2341"/>
              <a:ext cx="226" cy="227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428" name="Rectangle 31" descr="Linee verticali chiare"/>
            <p:cNvSpPr>
              <a:spLocks noChangeArrowheads="1"/>
            </p:cNvSpPr>
            <p:nvPr/>
          </p:nvSpPr>
          <p:spPr bwMode="auto">
            <a:xfrm>
              <a:off x="3334" y="2478"/>
              <a:ext cx="226" cy="227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5292725" y="1557338"/>
            <a:ext cx="574675" cy="576262"/>
            <a:chOff x="3334" y="981"/>
            <a:chExt cx="362" cy="363"/>
          </a:xfrm>
        </p:grpSpPr>
        <p:sp>
          <p:nvSpPr>
            <p:cNvPr id="16424" name="Rectangle 33" descr="Linee verticali chiare"/>
            <p:cNvSpPr>
              <a:spLocks noChangeArrowheads="1"/>
            </p:cNvSpPr>
            <p:nvPr/>
          </p:nvSpPr>
          <p:spPr bwMode="auto">
            <a:xfrm>
              <a:off x="3470" y="1117"/>
              <a:ext cx="226" cy="227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425" name="Rectangle 34" descr="Linee verticali chiare"/>
            <p:cNvSpPr>
              <a:spLocks noChangeArrowheads="1"/>
            </p:cNvSpPr>
            <p:nvPr/>
          </p:nvSpPr>
          <p:spPr bwMode="auto">
            <a:xfrm>
              <a:off x="3334" y="981"/>
              <a:ext cx="226" cy="227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grpSp>
        <p:nvGrpSpPr>
          <p:cNvPr id="7" name="Group 35"/>
          <p:cNvGrpSpPr>
            <a:grpSpLocks/>
          </p:cNvGrpSpPr>
          <p:nvPr/>
        </p:nvGrpSpPr>
        <p:grpSpPr bwMode="auto">
          <a:xfrm>
            <a:off x="6011863" y="1341438"/>
            <a:ext cx="647700" cy="863600"/>
            <a:chOff x="3787" y="845"/>
            <a:chExt cx="408" cy="544"/>
          </a:xfrm>
        </p:grpSpPr>
        <p:sp>
          <p:nvSpPr>
            <p:cNvPr id="18467" name="Rectangle 36" descr="Diagonali scure verso il basso"/>
            <p:cNvSpPr>
              <a:spLocks noChangeArrowheads="1"/>
            </p:cNvSpPr>
            <p:nvPr/>
          </p:nvSpPr>
          <p:spPr bwMode="auto">
            <a:xfrm>
              <a:off x="3878" y="1162"/>
              <a:ext cx="226" cy="22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5400">
              <a:solidFill>
                <a:schemeClr val="accent4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8468" name="Rectangle 37" descr="Diagonali scure verso il basso"/>
            <p:cNvSpPr>
              <a:spLocks noChangeArrowheads="1"/>
            </p:cNvSpPr>
            <p:nvPr/>
          </p:nvSpPr>
          <p:spPr bwMode="auto">
            <a:xfrm>
              <a:off x="3969" y="981"/>
              <a:ext cx="226" cy="22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5400">
              <a:solidFill>
                <a:schemeClr val="accent4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8469" name="Rectangle 38" descr="Diagonali scure verso il basso"/>
            <p:cNvSpPr>
              <a:spLocks noChangeArrowheads="1"/>
            </p:cNvSpPr>
            <p:nvPr/>
          </p:nvSpPr>
          <p:spPr bwMode="auto">
            <a:xfrm>
              <a:off x="3787" y="845"/>
              <a:ext cx="227" cy="22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5400">
              <a:solidFill>
                <a:schemeClr val="accent4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8454" name="Rectangle 39" descr="Diagonali scure verso il basso"/>
          <p:cNvSpPr>
            <a:spLocks noChangeArrowheads="1"/>
          </p:cNvSpPr>
          <p:nvPr/>
        </p:nvSpPr>
        <p:spPr bwMode="auto">
          <a:xfrm>
            <a:off x="312738" y="5405438"/>
            <a:ext cx="358775" cy="3603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 sz="1800">
              <a:solidFill>
                <a:prstClr val="black"/>
              </a:solidFill>
              <a:latin typeface="Arial" charset="0"/>
            </a:endParaRPr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6084888" y="3789363"/>
            <a:ext cx="646112" cy="504825"/>
            <a:chOff x="3833" y="2387"/>
            <a:chExt cx="407" cy="318"/>
          </a:xfrm>
        </p:grpSpPr>
        <p:sp>
          <p:nvSpPr>
            <p:cNvPr id="16419" name="Rectangle 41" descr="10%"/>
            <p:cNvSpPr>
              <a:spLocks noChangeArrowheads="1"/>
            </p:cNvSpPr>
            <p:nvPr/>
          </p:nvSpPr>
          <p:spPr bwMode="auto">
            <a:xfrm>
              <a:off x="3833" y="2387"/>
              <a:ext cx="226" cy="227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25400">
              <a:solidFill>
                <a:srgbClr val="FFCC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420" name="Rectangle 42" descr="10%"/>
            <p:cNvSpPr>
              <a:spLocks noChangeArrowheads="1"/>
            </p:cNvSpPr>
            <p:nvPr/>
          </p:nvSpPr>
          <p:spPr bwMode="auto">
            <a:xfrm>
              <a:off x="4014" y="2478"/>
              <a:ext cx="226" cy="227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25400">
              <a:solidFill>
                <a:srgbClr val="FFCC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6407" name="Text Box 43"/>
          <p:cNvSpPr txBox="1">
            <a:spLocks noChangeArrowheads="1"/>
          </p:cNvSpPr>
          <p:nvPr/>
        </p:nvSpPr>
        <p:spPr bwMode="auto">
          <a:xfrm>
            <a:off x="793750" y="5014913"/>
            <a:ext cx="16176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prstClr val="black"/>
                </a:solidFill>
              </a:rPr>
              <a:t>Structural tables</a:t>
            </a:r>
          </a:p>
        </p:txBody>
      </p:sp>
      <p:sp>
        <p:nvSpPr>
          <p:cNvPr id="16408" name="Text Box 44"/>
          <p:cNvSpPr txBox="1">
            <a:spLocks noChangeArrowheads="1"/>
          </p:cNvSpPr>
          <p:nvPr/>
        </p:nvSpPr>
        <p:spPr bwMode="auto">
          <a:xfrm>
            <a:off x="793750" y="5441950"/>
            <a:ext cx="11588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prstClr val="black"/>
                </a:solidFill>
              </a:rPr>
              <a:t>Data tables</a:t>
            </a:r>
          </a:p>
        </p:txBody>
      </p:sp>
      <p:sp>
        <p:nvSpPr>
          <p:cNvPr id="16409" name="Text Box 45"/>
          <p:cNvSpPr txBox="1">
            <a:spLocks noChangeArrowheads="1"/>
          </p:cNvSpPr>
          <p:nvPr/>
        </p:nvSpPr>
        <p:spPr bwMode="auto">
          <a:xfrm>
            <a:off x="782638" y="5910263"/>
            <a:ext cx="17986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prstClr val="black"/>
                </a:solidFill>
              </a:rPr>
              <a:t>Mapping set tables</a:t>
            </a:r>
          </a:p>
        </p:txBody>
      </p:sp>
      <p:sp>
        <p:nvSpPr>
          <p:cNvPr id="101422" name="Line 46"/>
          <p:cNvSpPr>
            <a:spLocks noChangeShapeType="1"/>
          </p:cNvSpPr>
          <p:nvPr/>
        </p:nvSpPr>
        <p:spPr bwMode="auto">
          <a:xfrm>
            <a:off x="3348038" y="2060575"/>
            <a:ext cx="1944687" cy="936625"/>
          </a:xfrm>
          <a:prstGeom prst="line">
            <a:avLst/>
          </a:prstGeom>
          <a:noFill/>
          <a:ln w="63500">
            <a:solidFill>
              <a:srgbClr val="9933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pPr defTabSz="457200"/>
            <a:endParaRPr lang="it-IT" sz="1800" b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1423" name="Line 47"/>
          <p:cNvSpPr>
            <a:spLocks noChangeShapeType="1"/>
          </p:cNvSpPr>
          <p:nvPr/>
        </p:nvSpPr>
        <p:spPr bwMode="auto">
          <a:xfrm flipH="1" flipV="1">
            <a:off x="5651500" y="2636838"/>
            <a:ext cx="0" cy="360362"/>
          </a:xfrm>
          <a:prstGeom prst="line">
            <a:avLst/>
          </a:prstGeom>
          <a:noFill/>
          <a:ln w="63500">
            <a:solidFill>
              <a:srgbClr val="9933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pPr defTabSz="457200"/>
            <a:endParaRPr lang="it-IT" sz="1800" b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1425" name="Line 49"/>
          <p:cNvSpPr>
            <a:spLocks noChangeShapeType="1"/>
          </p:cNvSpPr>
          <p:nvPr/>
        </p:nvSpPr>
        <p:spPr bwMode="auto">
          <a:xfrm>
            <a:off x="6300786" y="2695575"/>
            <a:ext cx="1" cy="373063"/>
          </a:xfrm>
          <a:prstGeom prst="line">
            <a:avLst/>
          </a:prstGeom>
          <a:noFill/>
          <a:ln w="63500">
            <a:solidFill>
              <a:srgbClr val="9933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pPr defTabSz="457200"/>
            <a:endParaRPr lang="it-IT" sz="1800" b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1426" name="AutoShape 50"/>
          <p:cNvSpPr>
            <a:spLocks noChangeArrowheads="1"/>
          </p:cNvSpPr>
          <p:nvPr/>
        </p:nvSpPr>
        <p:spPr bwMode="auto">
          <a:xfrm rot="-5400000">
            <a:off x="7308056" y="2564607"/>
            <a:ext cx="1655763" cy="647700"/>
          </a:xfrm>
          <a:prstGeom prst="roundRect">
            <a:avLst>
              <a:gd name="adj" fmla="val 16667"/>
            </a:avLst>
          </a:prstGeom>
          <a:solidFill>
            <a:srgbClr val="F7DCA7"/>
          </a:solidFill>
          <a:ln w="25400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sz="1200" dirty="0">
                <a:solidFill>
                  <a:prstClr val="black"/>
                </a:solidFill>
              </a:rPr>
              <a:t>Web Service</a:t>
            </a:r>
          </a:p>
        </p:txBody>
      </p:sp>
      <p:sp>
        <p:nvSpPr>
          <p:cNvPr id="101427" name="AutoShape 51"/>
          <p:cNvSpPr>
            <a:spLocks noChangeArrowheads="1"/>
          </p:cNvSpPr>
          <p:nvPr/>
        </p:nvSpPr>
        <p:spPr bwMode="auto">
          <a:xfrm>
            <a:off x="7235825" y="2636838"/>
            <a:ext cx="504825" cy="360362"/>
          </a:xfrm>
          <a:prstGeom prst="rightArrow">
            <a:avLst>
              <a:gd name="adj1" fmla="val 50000"/>
              <a:gd name="adj2" fmla="val 35022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1" name="Rettangolo arrotondato 50"/>
          <p:cNvSpPr/>
          <p:nvPr/>
        </p:nvSpPr>
        <p:spPr>
          <a:xfrm>
            <a:off x="114300" y="4806950"/>
            <a:ext cx="2466975" cy="1660525"/>
          </a:xfrm>
          <a:prstGeom prst="roundRect">
            <a:avLst/>
          </a:prstGeom>
          <a:noFill/>
          <a:ln w="19050">
            <a:solidFill>
              <a:srgbClr val="7F14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it-IT" sz="1800" b="0">
              <a:solidFill>
                <a:prstClr val="white"/>
              </a:solidFill>
            </a:endParaRPr>
          </a:p>
        </p:txBody>
      </p:sp>
      <p:sp>
        <p:nvSpPr>
          <p:cNvPr id="52" name="Rettangolo 51"/>
          <p:cNvSpPr/>
          <p:nvPr/>
        </p:nvSpPr>
        <p:spPr>
          <a:xfrm>
            <a:off x="755650" y="6218238"/>
            <a:ext cx="1800225" cy="777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it-IT" sz="1800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32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1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1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01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1014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101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1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1" dur="500"/>
                                        <p:tgtEl>
                                          <p:spTgt spid="101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014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1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90" grpId="0" animBg="1"/>
      <p:bldP spid="101392" grpId="0" animBg="1"/>
      <p:bldP spid="101422" grpId="0" animBg="1"/>
      <p:bldP spid="101422" grpId="1" animBg="1"/>
      <p:bldP spid="101423" grpId="0" animBg="1"/>
      <p:bldP spid="101423" grpId="1" animBg="1"/>
      <p:bldP spid="101425" grpId="0" animBg="1"/>
      <p:bldP spid="101425" grpId="1" animBg="1"/>
      <p:bldP spid="101426" grpId="0" animBg="1"/>
      <p:bldP spid="1014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ccia in giù 19"/>
          <p:cNvSpPr/>
          <p:nvPr/>
        </p:nvSpPr>
        <p:spPr>
          <a:xfrm rot="16200000">
            <a:off x="4008047" y="1156021"/>
            <a:ext cx="792480" cy="6096066"/>
          </a:xfrm>
          <a:prstGeom prst="downArrow">
            <a:avLst/>
          </a:prstGeom>
          <a:solidFill>
            <a:schemeClr val="accent6">
              <a:lumMod val="20000"/>
              <a:lumOff val="80000"/>
              <a:alpha val="12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it-IT" sz="1800" b="0">
              <a:solidFill>
                <a:prstClr val="white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770714" y="11272"/>
            <a:ext cx="7014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it-IT" sz="1800" b="0" dirty="0">
                <a:solidFill>
                  <a:prstClr val="white"/>
                </a:solidFill>
                <a:ea typeface="Verdana" pitchFamily="34" charset="0"/>
                <a:cs typeface="Verdana" pitchFamily="34" charset="0"/>
              </a:rPr>
              <a:t>Flow of the </a:t>
            </a:r>
            <a:r>
              <a:rPr lang="it-IT" sz="1800" b="0" dirty="0" err="1">
                <a:solidFill>
                  <a:prstClr val="white"/>
                </a:solidFill>
                <a:ea typeface="Verdana" pitchFamily="34" charset="0"/>
                <a:cs typeface="Verdana" pitchFamily="34" charset="0"/>
              </a:rPr>
              <a:t>application</a:t>
            </a:r>
            <a:endParaRPr lang="it-IT" sz="1800" b="0" dirty="0">
              <a:solidFill>
                <a:prstClr val="white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 rot="16200000">
            <a:off x="-1344605" y="2463903"/>
            <a:ext cx="4445719" cy="822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it-IT" sz="2000" b="0" dirty="0">
                <a:solidFill>
                  <a:srgbClr val="1F497D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Import </a:t>
            </a:r>
            <a:r>
              <a:rPr lang="it-IT" sz="2000" b="0" dirty="0" err="1">
                <a:solidFill>
                  <a:srgbClr val="1F497D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dataflows</a:t>
            </a:r>
            <a:r>
              <a:rPr lang="it-IT" sz="2000" b="0" dirty="0">
                <a:solidFill>
                  <a:srgbClr val="1F497D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from MS</a:t>
            </a:r>
          </a:p>
        </p:txBody>
      </p:sp>
      <p:sp>
        <p:nvSpPr>
          <p:cNvPr id="9" name="Rettangolo 8"/>
          <p:cNvSpPr/>
          <p:nvPr/>
        </p:nvSpPr>
        <p:spPr>
          <a:xfrm rot="16200000">
            <a:off x="5712040" y="2492889"/>
            <a:ext cx="4454076" cy="8294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it-IT" sz="2000" b="0" dirty="0">
                <a:solidFill>
                  <a:srgbClr val="F79646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User manager</a:t>
            </a:r>
          </a:p>
        </p:txBody>
      </p:sp>
      <p:sp>
        <p:nvSpPr>
          <p:cNvPr id="11" name="Freccia in giù 10"/>
          <p:cNvSpPr/>
          <p:nvPr/>
        </p:nvSpPr>
        <p:spPr>
          <a:xfrm rot="16200000">
            <a:off x="2669725" y="2450460"/>
            <a:ext cx="640080" cy="43593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it-IT" sz="1800" b="0">
              <a:solidFill>
                <a:prstClr val="white"/>
              </a:solidFill>
            </a:endParaRPr>
          </a:p>
        </p:txBody>
      </p:sp>
      <p:sp>
        <p:nvSpPr>
          <p:cNvPr id="19" name="Freccia in giù 18"/>
          <p:cNvSpPr/>
          <p:nvPr/>
        </p:nvSpPr>
        <p:spPr>
          <a:xfrm rot="16200000">
            <a:off x="4089012" y="2433469"/>
            <a:ext cx="640080" cy="46991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it-IT" sz="1800" b="0">
              <a:solidFill>
                <a:prstClr val="white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 rot="16200000">
            <a:off x="72940" y="2498263"/>
            <a:ext cx="4445721" cy="8324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it-IT" sz="2000" b="0" dirty="0">
                <a:solidFill>
                  <a:srgbClr val="1F497D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Creation of Data </a:t>
            </a:r>
            <a:r>
              <a:rPr lang="it-IT" sz="2000" b="0" dirty="0" err="1">
                <a:solidFill>
                  <a:srgbClr val="1F497D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Tables</a:t>
            </a:r>
            <a:endParaRPr lang="it-IT" sz="2000" b="0" dirty="0">
              <a:solidFill>
                <a:srgbClr val="1F497D">
                  <a:lumMod val="50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 rot="16200000">
            <a:off x="1455676" y="2513884"/>
            <a:ext cx="4445719" cy="8128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it-IT" sz="2000" b="0" dirty="0">
                <a:solidFill>
                  <a:srgbClr val="1F497D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Definition of the </a:t>
            </a:r>
            <a:r>
              <a:rPr lang="it-IT" sz="2000" b="0" dirty="0" err="1">
                <a:solidFill>
                  <a:srgbClr val="1F497D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mapping</a:t>
            </a:r>
            <a:endParaRPr lang="it-IT" sz="2000" b="0" dirty="0">
              <a:solidFill>
                <a:srgbClr val="1F497D">
                  <a:lumMod val="50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 rot="16200000">
            <a:off x="4318105" y="2504517"/>
            <a:ext cx="4437365" cy="8229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it-IT" sz="2000" b="0" dirty="0" err="1">
                <a:solidFill>
                  <a:srgbClr val="1F497D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Publish</a:t>
            </a:r>
            <a:r>
              <a:rPr lang="it-IT" sz="2000" b="0" dirty="0">
                <a:solidFill>
                  <a:srgbClr val="1F497D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it-IT" sz="2000" b="0" dirty="0" err="1">
                <a:solidFill>
                  <a:srgbClr val="1F497D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dataflows</a:t>
            </a:r>
            <a:endParaRPr lang="it-IT" sz="2000" b="0" dirty="0">
              <a:solidFill>
                <a:srgbClr val="1F497D">
                  <a:lumMod val="50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Freccia in giù 13"/>
          <p:cNvSpPr/>
          <p:nvPr/>
        </p:nvSpPr>
        <p:spPr>
          <a:xfrm rot="16200000">
            <a:off x="5452399" y="2428704"/>
            <a:ext cx="640080" cy="47944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it-IT" sz="1800" b="0">
              <a:solidFill>
                <a:prstClr val="white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 rot="16200000">
            <a:off x="2818086" y="2525136"/>
            <a:ext cx="4445718" cy="7903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it-IT" sz="2000" b="0" dirty="0">
                <a:solidFill>
                  <a:srgbClr val="1F497D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Import Data </a:t>
            </a:r>
            <a:r>
              <a:rPr lang="it-IT" sz="2000" b="0" dirty="0" err="1">
                <a:solidFill>
                  <a:srgbClr val="1F497D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files</a:t>
            </a:r>
            <a:endParaRPr lang="it-IT" sz="2000" b="0" dirty="0">
              <a:solidFill>
                <a:srgbClr val="1F497D">
                  <a:lumMod val="50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Freccia in giù 15"/>
          <p:cNvSpPr/>
          <p:nvPr/>
        </p:nvSpPr>
        <p:spPr>
          <a:xfrm rot="16200000">
            <a:off x="1275935" y="2381263"/>
            <a:ext cx="640080" cy="47944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it-IT" sz="1800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953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936625"/>
          </a:xfrm>
        </p:spPr>
        <p:txBody>
          <a:bodyPr/>
          <a:lstStyle/>
          <a:p>
            <a:r>
              <a:rPr lang="de-DE" dirty="0"/>
              <a:t>SDMX Tools </a:t>
            </a:r>
            <a:r>
              <a:rPr lang="de-DE" dirty="0" err="1"/>
              <a:t>for</a:t>
            </a:r>
            <a:r>
              <a:rPr lang="de-DE" dirty="0"/>
              <a:t> National Accounts – </a:t>
            </a:r>
            <a:r>
              <a:rPr lang="de-DE" dirty="0" err="1"/>
              <a:t>decision</a:t>
            </a:r>
            <a:r>
              <a:rPr lang="de-DE" dirty="0"/>
              <a:t> </a:t>
            </a:r>
            <a:r>
              <a:rPr lang="de-DE" dirty="0" err="1"/>
              <a:t>tree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8734367"/>
              </p:ext>
            </p:extLst>
          </p:nvPr>
        </p:nvGraphicFramePr>
        <p:xfrm>
          <a:off x="457200" y="2132856"/>
          <a:ext cx="822960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83503-79E9-4395-9B9E-7FEA922D03C1}" type="slidenum">
              <a:rPr lang="fr-BE" smtClean="0"/>
              <a:pPr>
                <a:defRPr/>
              </a:pPr>
              <a:t>17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762809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Technical Integration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457199" y="2388814"/>
            <a:ext cx="8229600" cy="2906342"/>
            <a:chOff x="457199" y="2388814"/>
            <a:chExt cx="8229600" cy="2906342"/>
          </a:xfrm>
        </p:grpSpPr>
        <p:sp>
          <p:nvSpPr>
            <p:cNvPr id="6" name="Block Arc 5"/>
            <p:cNvSpPr/>
            <p:nvPr/>
          </p:nvSpPr>
          <p:spPr>
            <a:xfrm rot="5400000">
              <a:off x="457408" y="2388605"/>
              <a:ext cx="2719464" cy="2719882"/>
            </a:xfrm>
            <a:prstGeom prst="blockArc">
              <a:avLst>
                <a:gd name="adj1" fmla="val 13500000"/>
                <a:gd name="adj2" fmla="val 18900000"/>
                <a:gd name="adj3" fmla="val 496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Block Arc 6"/>
            <p:cNvSpPr/>
            <p:nvPr/>
          </p:nvSpPr>
          <p:spPr>
            <a:xfrm rot="16200000">
              <a:off x="3256295" y="2388605"/>
              <a:ext cx="2719464" cy="2719882"/>
            </a:xfrm>
            <a:prstGeom prst="blockArc">
              <a:avLst>
                <a:gd name="adj1" fmla="val 13500000"/>
                <a:gd name="adj2" fmla="val 18900000"/>
                <a:gd name="adj3" fmla="val 496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>
            <a:xfrm>
              <a:off x="3168853" y="4751089"/>
              <a:ext cx="2719881" cy="544067"/>
            </a:xfrm>
            <a:custGeom>
              <a:avLst/>
              <a:gdLst>
                <a:gd name="connsiteX0" fmla="*/ 0 w 2064806"/>
                <a:gd name="connsiteY0" fmla="*/ 0 h 544067"/>
                <a:gd name="connsiteX1" fmla="*/ 2064806 w 2064806"/>
                <a:gd name="connsiteY1" fmla="*/ 0 h 544067"/>
                <a:gd name="connsiteX2" fmla="*/ 2064806 w 2064806"/>
                <a:gd name="connsiteY2" fmla="*/ 544067 h 544067"/>
                <a:gd name="connsiteX3" fmla="*/ 0 w 2064806"/>
                <a:gd name="connsiteY3" fmla="*/ 544067 h 544067"/>
                <a:gd name="connsiteX4" fmla="*/ 0 w 2064806"/>
                <a:gd name="connsiteY4" fmla="*/ 0 h 54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806" h="544067">
                  <a:moveTo>
                    <a:pt x="0" y="0"/>
                  </a:moveTo>
                  <a:lnTo>
                    <a:pt x="2064806" y="0"/>
                  </a:lnTo>
                  <a:lnTo>
                    <a:pt x="2064806" y="544067"/>
                  </a:lnTo>
                  <a:lnTo>
                    <a:pt x="0" y="54406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National</a:t>
              </a:r>
              <a:br>
                <a:rPr lang="de-DE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</a:br>
              <a:r>
                <a:rPr lang="de-DE" sz="1500" b="0" dirty="0" err="1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statistical</a:t>
              </a:r>
              <a:r>
                <a:rPr lang="de-DE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 </a:t>
              </a:r>
              <a:r>
                <a:rPr lang="de-DE" sz="1500" b="0" dirty="0" err="1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organisations</a:t>
              </a:r>
              <a:endParaRPr lang="en-GB" sz="15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endParaRPr>
            </a:p>
          </p:txBody>
        </p:sp>
        <p:sp>
          <p:nvSpPr>
            <p:cNvPr id="9" name="Block Arc 8"/>
            <p:cNvSpPr/>
            <p:nvPr/>
          </p:nvSpPr>
          <p:spPr>
            <a:xfrm rot="5400000">
              <a:off x="3169062" y="2388605"/>
              <a:ext cx="2719464" cy="2719882"/>
            </a:xfrm>
            <a:prstGeom prst="blockArc">
              <a:avLst>
                <a:gd name="adj1" fmla="val 13500000"/>
                <a:gd name="adj2" fmla="val 18900000"/>
                <a:gd name="adj3" fmla="val 496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Block Arc 9"/>
            <p:cNvSpPr/>
            <p:nvPr/>
          </p:nvSpPr>
          <p:spPr>
            <a:xfrm rot="16200000">
              <a:off x="5967126" y="2388605"/>
              <a:ext cx="2719464" cy="2719882"/>
            </a:xfrm>
            <a:prstGeom prst="blockArc">
              <a:avLst>
                <a:gd name="adj1" fmla="val 13500000"/>
                <a:gd name="adj2" fmla="val 18900000"/>
                <a:gd name="adj3" fmla="val 496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090361" y="4751089"/>
              <a:ext cx="2064806" cy="544067"/>
            </a:xfrm>
            <a:custGeom>
              <a:avLst/>
              <a:gdLst>
                <a:gd name="connsiteX0" fmla="*/ 0 w 2064806"/>
                <a:gd name="connsiteY0" fmla="*/ 0 h 544067"/>
                <a:gd name="connsiteX1" fmla="*/ 2064806 w 2064806"/>
                <a:gd name="connsiteY1" fmla="*/ 0 h 544067"/>
                <a:gd name="connsiteX2" fmla="*/ 2064806 w 2064806"/>
                <a:gd name="connsiteY2" fmla="*/ 544067 h 544067"/>
                <a:gd name="connsiteX3" fmla="*/ 0 w 2064806"/>
                <a:gd name="connsiteY3" fmla="*/ 544067 h 544067"/>
                <a:gd name="connsiteX4" fmla="*/ 0 w 2064806"/>
                <a:gd name="connsiteY4" fmla="*/ 0 h 54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806" h="544067">
                  <a:moveTo>
                    <a:pt x="0" y="0"/>
                  </a:moveTo>
                  <a:lnTo>
                    <a:pt x="2064806" y="0"/>
                  </a:lnTo>
                  <a:lnTo>
                    <a:pt x="2064806" y="544067"/>
                  </a:lnTo>
                  <a:lnTo>
                    <a:pt x="0" y="54406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International</a:t>
              </a:r>
              <a:br>
                <a:rPr lang="de-DE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</a:br>
              <a:r>
                <a:rPr lang="de-DE" sz="1500" b="0" dirty="0" err="1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organisations</a:t>
              </a:r>
              <a:endParaRPr lang="en-GB" sz="15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3511517" y="3169145"/>
              <a:ext cx="1245994" cy="1245994"/>
            </a:xfrm>
            <a:custGeom>
              <a:avLst/>
              <a:gdLst>
                <a:gd name="connsiteX0" fmla="*/ 0 w 1245994"/>
                <a:gd name="connsiteY0" fmla="*/ 622997 h 1245994"/>
                <a:gd name="connsiteX1" fmla="*/ 622997 w 1245994"/>
                <a:gd name="connsiteY1" fmla="*/ 0 h 1245994"/>
                <a:gd name="connsiteX2" fmla="*/ 1245994 w 1245994"/>
                <a:gd name="connsiteY2" fmla="*/ 622997 h 1245994"/>
                <a:gd name="connsiteX3" fmla="*/ 622997 w 1245994"/>
                <a:gd name="connsiteY3" fmla="*/ 1245994 h 1245994"/>
                <a:gd name="connsiteX4" fmla="*/ 0 w 1245994"/>
                <a:gd name="connsiteY4" fmla="*/ 622997 h 1245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5994" h="1245994">
                  <a:moveTo>
                    <a:pt x="0" y="622997"/>
                  </a:moveTo>
                  <a:cubicBezTo>
                    <a:pt x="0" y="278925"/>
                    <a:pt x="278925" y="0"/>
                    <a:pt x="622997" y="0"/>
                  </a:cubicBezTo>
                  <a:cubicBezTo>
                    <a:pt x="967069" y="0"/>
                    <a:pt x="1245994" y="278925"/>
                    <a:pt x="1245994" y="622997"/>
                  </a:cubicBezTo>
                  <a:cubicBezTo>
                    <a:pt x="1245994" y="967069"/>
                    <a:pt x="967069" y="1245994"/>
                    <a:pt x="622997" y="1245994"/>
                  </a:cubicBezTo>
                  <a:cubicBezTo>
                    <a:pt x="278925" y="1245994"/>
                    <a:pt x="0" y="967069"/>
                    <a:pt x="0" y="622997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73990" tIns="146929" rIns="353593" bIns="14693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100" b="0" dirty="0">
                  <a:solidFill>
                    <a:srgbClr val="000000"/>
                  </a:solidFill>
                </a:rPr>
                <a:t>National </a:t>
              </a:r>
              <a:r>
                <a:rPr lang="de-DE" sz="1100" b="0" dirty="0" err="1">
                  <a:solidFill>
                    <a:srgbClr val="000000"/>
                  </a:solidFill>
                </a:rPr>
                <a:t>databases</a:t>
              </a:r>
              <a:endParaRPr lang="en-GB" sz="1100" b="0" dirty="0">
                <a:solidFill>
                  <a:srgbClr val="000000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4409531" y="3169145"/>
              <a:ext cx="1245994" cy="1245994"/>
            </a:xfrm>
            <a:custGeom>
              <a:avLst/>
              <a:gdLst>
                <a:gd name="connsiteX0" fmla="*/ 0 w 1245994"/>
                <a:gd name="connsiteY0" fmla="*/ 622997 h 1245994"/>
                <a:gd name="connsiteX1" fmla="*/ 622997 w 1245994"/>
                <a:gd name="connsiteY1" fmla="*/ 0 h 1245994"/>
                <a:gd name="connsiteX2" fmla="*/ 1245994 w 1245994"/>
                <a:gd name="connsiteY2" fmla="*/ 622997 h 1245994"/>
                <a:gd name="connsiteX3" fmla="*/ 622997 w 1245994"/>
                <a:gd name="connsiteY3" fmla="*/ 1245994 h 1245994"/>
                <a:gd name="connsiteX4" fmla="*/ 0 w 1245994"/>
                <a:gd name="connsiteY4" fmla="*/ 622997 h 1245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5994" h="1245994">
                  <a:moveTo>
                    <a:pt x="0" y="622997"/>
                  </a:moveTo>
                  <a:cubicBezTo>
                    <a:pt x="0" y="278925"/>
                    <a:pt x="278925" y="0"/>
                    <a:pt x="622997" y="0"/>
                  </a:cubicBezTo>
                  <a:cubicBezTo>
                    <a:pt x="967069" y="0"/>
                    <a:pt x="1245994" y="278925"/>
                    <a:pt x="1245994" y="622997"/>
                  </a:cubicBezTo>
                  <a:cubicBezTo>
                    <a:pt x="1245994" y="967069"/>
                    <a:pt x="967069" y="1245994"/>
                    <a:pt x="622997" y="1245994"/>
                  </a:cubicBezTo>
                  <a:cubicBezTo>
                    <a:pt x="278925" y="1245994"/>
                    <a:pt x="0" y="967069"/>
                    <a:pt x="0" y="622997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53593" tIns="146929" rIns="173990" bIns="14693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de-DE" sz="900" b="0" dirty="0">
                  <a:solidFill>
                    <a:srgbClr val="000000"/>
                  </a:solidFill>
                </a:rPr>
                <a:t>(Mapping)</a:t>
              </a:r>
              <a:endParaRPr lang="en-GB" sz="900" b="0" dirty="0">
                <a:solidFill>
                  <a:srgbClr val="000000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1241622" y="2801646"/>
              <a:ext cx="861686" cy="861706"/>
            </a:xfrm>
            <a:custGeom>
              <a:avLst/>
              <a:gdLst>
                <a:gd name="connsiteX0" fmla="*/ 0 w 861686"/>
                <a:gd name="connsiteY0" fmla="*/ 430853 h 861706"/>
                <a:gd name="connsiteX1" fmla="*/ 430843 w 861686"/>
                <a:gd name="connsiteY1" fmla="*/ 0 h 861706"/>
                <a:gd name="connsiteX2" fmla="*/ 861686 w 861686"/>
                <a:gd name="connsiteY2" fmla="*/ 430853 h 861706"/>
                <a:gd name="connsiteX3" fmla="*/ 430843 w 861686"/>
                <a:gd name="connsiteY3" fmla="*/ 861706 h 861706"/>
                <a:gd name="connsiteX4" fmla="*/ 0 w 861686"/>
                <a:gd name="connsiteY4" fmla="*/ 430853 h 8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1686" h="861706">
                  <a:moveTo>
                    <a:pt x="0" y="430853"/>
                  </a:moveTo>
                  <a:cubicBezTo>
                    <a:pt x="0" y="192899"/>
                    <a:pt x="192895" y="0"/>
                    <a:pt x="430843" y="0"/>
                  </a:cubicBezTo>
                  <a:cubicBezTo>
                    <a:pt x="668791" y="0"/>
                    <a:pt x="861686" y="192899"/>
                    <a:pt x="861686" y="430853"/>
                  </a:cubicBezTo>
                  <a:cubicBezTo>
                    <a:pt x="861686" y="668807"/>
                    <a:pt x="668791" y="861706"/>
                    <a:pt x="430843" y="861706"/>
                  </a:cubicBezTo>
                  <a:cubicBezTo>
                    <a:pt x="192895" y="861706"/>
                    <a:pt x="0" y="668807"/>
                    <a:pt x="0" y="430853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68101" tIns="168104" rIns="168101" bIns="168104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000" b="0" dirty="0">
                  <a:solidFill>
                    <a:srgbClr val="000000"/>
                  </a:solidFill>
                </a:rPr>
                <a:t>Source</a:t>
              </a:r>
              <a:endParaRPr lang="en-GB" sz="1000" b="0" dirty="0">
                <a:solidFill>
                  <a:srgbClr val="00000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923818" y="3522071"/>
              <a:ext cx="423266" cy="42309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2174021" y="2971147"/>
              <a:ext cx="246282" cy="24612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7" name="Freeform 16"/>
            <p:cNvSpPr/>
            <p:nvPr/>
          </p:nvSpPr>
          <p:spPr>
            <a:xfrm>
              <a:off x="2082498" y="3316315"/>
              <a:ext cx="861686" cy="861706"/>
            </a:xfrm>
            <a:custGeom>
              <a:avLst/>
              <a:gdLst>
                <a:gd name="connsiteX0" fmla="*/ 0 w 861686"/>
                <a:gd name="connsiteY0" fmla="*/ 430853 h 861706"/>
                <a:gd name="connsiteX1" fmla="*/ 430843 w 861686"/>
                <a:gd name="connsiteY1" fmla="*/ 0 h 861706"/>
                <a:gd name="connsiteX2" fmla="*/ 861686 w 861686"/>
                <a:gd name="connsiteY2" fmla="*/ 430853 h 861706"/>
                <a:gd name="connsiteX3" fmla="*/ 430843 w 861686"/>
                <a:gd name="connsiteY3" fmla="*/ 861706 h 861706"/>
                <a:gd name="connsiteX4" fmla="*/ 0 w 861686"/>
                <a:gd name="connsiteY4" fmla="*/ 430853 h 8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1686" h="861706">
                  <a:moveTo>
                    <a:pt x="0" y="430853"/>
                  </a:moveTo>
                  <a:cubicBezTo>
                    <a:pt x="0" y="192899"/>
                    <a:pt x="192895" y="0"/>
                    <a:pt x="430843" y="0"/>
                  </a:cubicBezTo>
                  <a:cubicBezTo>
                    <a:pt x="668791" y="0"/>
                    <a:pt x="861686" y="192899"/>
                    <a:pt x="861686" y="430853"/>
                  </a:cubicBezTo>
                  <a:cubicBezTo>
                    <a:pt x="861686" y="668807"/>
                    <a:pt x="668791" y="861706"/>
                    <a:pt x="430843" y="861706"/>
                  </a:cubicBezTo>
                  <a:cubicBezTo>
                    <a:pt x="192895" y="861706"/>
                    <a:pt x="0" y="668807"/>
                    <a:pt x="0" y="430853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68101" tIns="168104" rIns="168101" bIns="168104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000" b="0" dirty="0">
                  <a:solidFill>
                    <a:srgbClr val="000000"/>
                  </a:solidFill>
                </a:rPr>
                <a:t>Source</a:t>
              </a:r>
              <a:endParaRPr lang="en-GB" sz="1000" b="0" dirty="0">
                <a:solidFill>
                  <a:srgbClr val="00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2172607" y="4230722"/>
              <a:ext cx="246282" cy="24612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9" name="Freeform 18"/>
            <p:cNvSpPr/>
            <p:nvPr/>
          </p:nvSpPr>
          <p:spPr>
            <a:xfrm>
              <a:off x="1256976" y="3799869"/>
              <a:ext cx="861686" cy="861706"/>
            </a:xfrm>
            <a:custGeom>
              <a:avLst/>
              <a:gdLst>
                <a:gd name="connsiteX0" fmla="*/ 0 w 861686"/>
                <a:gd name="connsiteY0" fmla="*/ 430853 h 861706"/>
                <a:gd name="connsiteX1" fmla="*/ 430843 w 861686"/>
                <a:gd name="connsiteY1" fmla="*/ 0 h 861706"/>
                <a:gd name="connsiteX2" fmla="*/ 861686 w 861686"/>
                <a:gd name="connsiteY2" fmla="*/ 430853 h 861706"/>
                <a:gd name="connsiteX3" fmla="*/ 430843 w 861686"/>
                <a:gd name="connsiteY3" fmla="*/ 861706 h 861706"/>
                <a:gd name="connsiteX4" fmla="*/ 0 w 861686"/>
                <a:gd name="connsiteY4" fmla="*/ 430853 h 8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1686" h="861706">
                  <a:moveTo>
                    <a:pt x="0" y="430853"/>
                  </a:moveTo>
                  <a:cubicBezTo>
                    <a:pt x="0" y="192899"/>
                    <a:pt x="192895" y="0"/>
                    <a:pt x="430843" y="0"/>
                  </a:cubicBezTo>
                  <a:cubicBezTo>
                    <a:pt x="668791" y="0"/>
                    <a:pt x="861686" y="192899"/>
                    <a:pt x="861686" y="430853"/>
                  </a:cubicBezTo>
                  <a:cubicBezTo>
                    <a:pt x="861686" y="668807"/>
                    <a:pt x="668791" y="861706"/>
                    <a:pt x="430843" y="861706"/>
                  </a:cubicBezTo>
                  <a:cubicBezTo>
                    <a:pt x="192895" y="861706"/>
                    <a:pt x="0" y="668807"/>
                    <a:pt x="0" y="430853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68101" tIns="168104" rIns="168101" bIns="168104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000" b="0" dirty="0">
                  <a:solidFill>
                    <a:srgbClr val="000000"/>
                  </a:solidFill>
                </a:rPr>
                <a:t>Source</a:t>
              </a:r>
              <a:endParaRPr lang="en-GB" sz="1000" b="0" dirty="0">
                <a:solidFill>
                  <a:srgbClr val="000000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6324904" y="2950901"/>
              <a:ext cx="1588312" cy="1588025"/>
            </a:xfrm>
            <a:custGeom>
              <a:avLst/>
              <a:gdLst>
                <a:gd name="connsiteX0" fmla="*/ 0 w 1588312"/>
                <a:gd name="connsiteY0" fmla="*/ 794013 h 1588025"/>
                <a:gd name="connsiteX1" fmla="*/ 794156 w 1588312"/>
                <a:gd name="connsiteY1" fmla="*/ 0 h 1588025"/>
                <a:gd name="connsiteX2" fmla="*/ 1588312 w 1588312"/>
                <a:gd name="connsiteY2" fmla="*/ 794013 h 1588025"/>
                <a:gd name="connsiteX3" fmla="*/ 794156 w 1588312"/>
                <a:gd name="connsiteY3" fmla="*/ 1588026 h 1588025"/>
                <a:gd name="connsiteX4" fmla="*/ 0 w 1588312"/>
                <a:gd name="connsiteY4" fmla="*/ 794013 h 1588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8312" h="1588025">
                  <a:moveTo>
                    <a:pt x="0" y="794013"/>
                  </a:moveTo>
                  <a:cubicBezTo>
                    <a:pt x="0" y="355492"/>
                    <a:pt x="355556" y="0"/>
                    <a:pt x="794156" y="0"/>
                  </a:cubicBezTo>
                  <a:cubicBezTo>
                    <a:pt x="1232756" y="0"/>
                    <a:pt x="1588312" y="355492"/>
                    <a:pt x="1588312" y="794013"/>
                  </a:cubicBezTo>
                  <a:cubicBezTo>
                    <a:pt x="1588312" y="1232534"/>
                    <a:pt x="1232756" y="1588026"/>
                    <a:pt x="794156" y="1588026"/>
                  </a:cubicBezTo>
                  <a:cubicBezTo>
                    <a:pt x="355556" y="1588026"/>
                    <a:pt x="0" y="1232534"/>
                    <a:pt x="0" y="794013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5943" tIns="285901" rIns="285943" bIns="285901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200" b="0" dirty="0">
                  <a:solidFill>
                    <a:srgbClr val="FFFFFF"/>
                  </a:solidFill>
                </a:rPr>
                <a:t>SDMX Data Structure </a:t>
              </a:r>
              <a:r>
                <a:rPr lang="en-GB" sz="1200" b="0" dirty="0" err="1">
                  <a:solidFill>
                    <a:srgbClr val="FFFFFF"/>
                  </a:solidFill>
                </a:rPr>
                <a:t>Defintions</a:t>
              </a:r>
              <a:r>
                <a:rPr lang="en-GB" sz="1200" b="0" dirty="0">
                  <a:solidFill>
                    <a:srgbClr val="FFFFFF"/>
                  </a:solidFill>
                </a:rPr>
                <a:t> &amp; Data Flows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968258" y="4751089"/>
              <a:ext cx="2064806" cy="544067"/>
            </a:xfrm>
            <a:custGeom>
              <a:avLst/>
              <a:gdLst>
                <a:gd name="connsiteX0" fmla="*/ 0 w 2064806"/>
                <a:gd name="connsiteY0" fmla="*/ 0 h 544067"/>
                <a:gd name="connsiteX1" fmla="*/ 2064806 w 2064806"/>
                <a:gd name="connsiteY1" fmla="*/ 0 h 544067"/>
                <a:gd name="connsiteX2" fmla="*/ 2064806 w 2064806"/>
                <a:gd name="connsiteY2" fmla="*/ 544067 h 544067"/>
                <a:gd name="connsiteX3" fmla="*/ 0 w 2064806"/>
                <a:gd name="connsiteY3" fmla="*/ 544067 h 544067"/>
                <a:gd name="connsiteX4" fmla="*/ 0 w 2064806"/>
                <a:gd name="connsiteY4" fmla="*/ 0 h 54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806" h="544067">
                  <a:moveTo>
                    <a:pt x="0" y="0"/>
                  </a:moveTo>
                  <a:lnTo>
                    <a:pt x="2064806" y="0"/>
                  </a:lnTo>
                  <a:lnTo>
                    <a:pt x="2064806" y="544067"/>
                  </a:lnTo>
                  <a:lnTo>
                    <a:pt x="0" y="54406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National</a:t>
              </a:r>
              <a:br>
                <a:rPr lang="en-GB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</a:br>
              <a:r>
                <a:rPr lang="en-GB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data sources</a:t>
              </a:r>
            </a:p>
          </p:txBody>
        </p:sp>
      </p:grpSp>
      <p:sp>
        <p:nvSpPr>
          <p:cNvPr id="5" name="Right Arrow 4"/>
          <p:cNvSpPr/>
          <p:nvPr/>
        </p:nvSpPr>
        <p:spPr>
          <a:xfrm>
            <a:off x="251520" y="5229200"/>
            <a:ext cx="8640960" cy="1368152"/>
          </a:xfrm>
          <a:prstGeom prst="right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800" b="0" dirty="0">
                <a:solidFill>
                  <a:srgbClr val="FFFFFF"/>
                </a:solidFill>
              </a:rPr>
              <a:t>Metadata driven process based on SDMX standards and tools </a:t>
            </a:r>
            <a:br>
              <a:rPr lang="en-GB" sz="1800" b="0" dirty="0">
                <a:solidFill>
                  <a:srgbClr val="FFFFFF"/>
                </a:solidFill>
              </a:rPr>
            </a:br>
            <a:r>
              <a:rPr lang="en-GB" sz="1800" b="0" dirty="0">
                <a:solidFill>
                  <a:srgbClr val="FFFFFF"/>
                </a:solidFill>
              </a:rPr>
              <a:t>Full automation of the data exchange possible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01434" y="2636912"/>
            <a:ext cx="2787299" cy="2880320"/>
          </a:xfrm>
          <a:prstGeom prst="rect">
            <a:avLst/>
          </a:prstGeom>
          <a:solidFill>
            <a:schemeClr val="bg1">
              <a:alpha val="60000"/>
            </a:schemeClr>
          </a:solidFill>
          <a:ln w="101600" cmpd="dbl">
            <a:solidFill>
              <a:srgbClr val="C00000"/>
            </a:solidFill>
            <a:prstDash val="dashDot"/>
          </a:ln>
        </p:spPr>
        <p:txBody>
          <a:bodyPr wrap="square" lIns="108000" tIns="360000" rIns="108000" bIns="360000" rtlCol="0" anchor="ctr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2000" dirty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SDMX</a:t>
            </a:r>
          </a:p>
          <a:p>
            <a:pPr algn="ctr"/>
            <a:r>
              <a:rPr lang="de-DE" sz="2000" dirty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Implementation Challenge</a:t>
            </a:r>
            <a:endParaRPr lang="en-GB" sz="2000" dirty="0">
              <a:ln w="11430">
                <a:solidFill>
                  <a:srgbClr val="FF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0213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25513"/>
          </a:xfrm>
        </p:spPr>
        <p:txBody>
          <a:bodyPr/>
          <a:lstStyle/>
          <a:p>
            <a:pPr>
              <a:defRPr/>
            </a:pPr>
            <a:r>
              <a:rPr lang="en-US" sz="3200" cap="all" dirty="0"/>
              <a:t>The SDMX Components</a:t>
            </a:r>
          </a:p>
        </p:txBody>
      </p:sp>
      <p:graphicFrame>
        <p:nvGraphicFramePr>
          <p:cNvPr id="22" name="Diagram 21"/>
          <p:cNvGraphicFramePr/>
          <p:nvPr/>
        </p:nvGraphicFramePr>
        <p:xfrm>
          <a:off x="312317" y="764704"/>
          <a:ext cx="856895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484" name="Slide Number Placeholder 1"/>
          <p:cNvSpPr txBox="1">
            <a:spLocks/>
          </p:cNvSpPr>
          <p:nvPr/>
        </p:nvSpPr>
        <p:spPr bwMode="auto">
          <a:xfrm>
            <a:off x="6542088" y="59578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1AAB6084-0A9A-4D7F-AA05-4817FBFDE5B5}" type="slidenum">
              <a:rPr lang="fr-FR" sz="1400" b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pPr/>
              <a:t>3</a:t>
            </a:fld>
            <a:endParaRPr lang="fr-FR" sz="1400" b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323013"/>
            <a:ext cx="531813" cy="365125"/>
          </a:xfrm>
        </p:spPr>
        <p:txBody>
          <a:bodyPr/>
          <a:lstStyle/>
          <a:p>
            <a:pPr>
              <a:defRPr/>
            </a:pPr>
            <a:fld id="{FA96FBB2-9C60-4B88-B390-7BE22BE4CA04}" type="slidenum">
              <a:rPr lang="fr-BE"/>
              <a:pPr>
                <a:defRPr/>
              </a:pPr>
              <a:t>3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26034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25513"/>
          </a:xfrm>
        </p:spPr>
        <p:txBody>
          <a:bodyPr/>
          <a:lstStyle/>
          <a:p>
            <a:pPr>
              <a:defRPr/>
            </a:pPr>
            <a:r>
              <a:rPr lang="en-US" sz="3200" cap="all" dirty="0"/>
              <a:t>The SDMX Components</a:t>
            </a:r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2747854030"/>
              </p:ext>
            </p:extLst>
          </p:nvPr>
        </p:nvGraphicFramePr>
        <p:xfrm>
          <a:off x="312317" y="764704"/>
          <a:ext cx="856895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484" name="Slide Number Placeholder 1"/>
          <p:cNvSpPr txBox="1">
            <a:spLocks/>
          </p:cNvSpPr>
          <p:nvPr/>
        </p:nvSpPr>
        <p:spPr bwMode="auto">
          <a:xfrm>
            <a:off x="6542088" y="59578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1AAB6084-0A9A-4D7F-AA05-4817FBFDE5B5}" type="slidenum">
              <a:rPr lang="fr-FR" sz="1400" b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pPr/>
              <a:t>4</a:t>
            </a:fld>
            <a:endParaRPr lang="fr-FR" sz="1400" b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323013"/>
            <a:ext cx="531813" cy="365125"/>
          </a:xfrm>
        </p:spPr>
        <p:txBody>
          <a:bodyPr/>
          <a:lstStyle/>
          <a:p>
            <a:pPr>
              <a:defRPr/>
            </a:pPr>
            <a:fld id="{FA96FBB2-9C60-4B88-B390-7BE22BE4CA04}" type="slidenum">
              <a:rPr lang="fr-BE"/>
              <a:pPr>
                <a:defRPr/>
              </a:pPr>
              <a:t>4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358446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936625"/>
          </a:xfrm>
        </p:spPr>
        <p:txBody>
          <a:bodyPr/>
          <a:lstStyle/>
          <a:p>
            <a:r>
              <a:rPr lang="de-DE" dirty="0"/>
              <a:t>SDMX Tools </a:t>
            </a:r>
            <a:r>
              <a:rPr lang="de-DE" dirty="0" err="1"/>
              <a:t>for</a:t>
            </a:r>
            <a:r>
              <a:rPr lang="de-DE" dirty="0"/>
              <a:t> National Accounts – </a:t>
            </a:r>
            <a:r>
              <a:rPr lang="de-DE" dirty="0" err="1"/>
              <a:t>decision</a:t>
            </a:r>
            <a:r>
              <a:rPr lang="de-DE" dirty="0"/>
              <a:t> </a:t>
            </a:r>
            <a:r>
              <a:rPr lang="de-DE" dirty="0" err="1"/>
              <a:t>tree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6644554"/>
              </p:ext>
            </p:extLst>
          </p:nvPr>
        </p:nvGraphicFramePr>
        <p:xfrm>
          <a:off x="457200" y="2132856"/>
          <a:ext cx="822960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83503-79E9-4395-9B9E-7FEA922D03C1}" type="slidenum">
              <a:rPr lang="fr-BE" smtClean="0"/>
              <a:pPr>
                <a:defRPr/>
              </a:pPr>
              <a:t>5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464075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0768"/>
            <a:ext cx="8229600" cy="1080119"/>
          </a:xfrm>
        </p:spPr>
        <p:txBody>
          <a:bodyPr/>
          <a:lstStyle/>
          <a:p>
            <a:r>
              <a:rPr lang="de-DE" dirty="0" err="1"/>
              <a:t>Getting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:</a:t>
            </a:r>
            <a:br>
              <a:rPr lang="de-DE" dirty="0"/>
            </a:br>
            <a:r>
              <a:rPr lang="de-DE" dirty="0"/>
              <a:t>One goal – different possibilities</a:t>
            </a:r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1977" y="3547481"/>
            <a:ext cx="7376356" cy="1897743"/>
            <a:chOff x="1977" y="4619015"/>
            <a:chExt cx="7376356" cy="1897743"/>
          </a:xfrm>
        </p:grpSpPr>
        <p:sp>
          <p:nvSpPr>
            <p:cNvPr id="14" name="Freeform 13"/>
            <p:cNvSpPr/>
            <p:nvPr/>
          </p:nvSpPr>
          <p:spPr>
            <a:xfrm>
              <a:off x="1977" y="4619015"/>
              <a:ext cx="3055910" cy="905909"/>
            </a:xfrm>
            <a:custGeom>
              <a:avLst/>
              <a:gdLst>
                <a:gd name="connsiteX0" fmla="*/ 0 w 3055910"/>
                <a:gd name="connsiteY0" fmla="*/ 0 h 1222364"/>
                <a:gd name="connsiteX1" fmla="*/ 2444728 w 3055910"/>
                <a:gd name="connsiteY1" fmla="*/ 0 h 1222364"/>
                <a:gd name="connsiteX2" fmla="*/ 3055910 w 3055910"/>
                <a:gd name="connsiteY2" fmla="*/ 611182 h 1222364"/>
                <a:gd name="connsiteX3" fmla="*/ 2444728 w 3055910"/>
                <a:gd name="connsiteY3" fmla="*/ 1222364 h 1222364"/>
                <a:gd name="connsiteX4" fmla="*/ 0 w 3055910"/>
                <a:gd name="connsiteY4" fmla="*/ 1222364 h 1222364"/>
                <a:gd name="connsiteX5" fmla="*/ 611182 w 3055910"/>
                <a:gd name="connsiteY5" fmla="*/ 611182 h 1222364"/>
                <a:gd name="connsiteX6" fmla="*/ 0 w 3055910"/>
                <a:gd name="connsiteY6" fmla="*/ 0 h 122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5910" h="1222364">
                  <a:moveTo>
                    <a:pt x="0" y="0"/>
                  </a:moveTo>
                  <a:lnTo>
                    <a:pt x="2444728" y="0"/>
                  </a:lnTo>
                  <a:lnTo>
                    <a:pt x="3055910" y="611182"/>
                  </a:lnTo>
                  <a:lnTo>
                    <a:pt x="2444728" y="1222364"/>
                  </a:lnTo>
                  <a:lnTo>
                    <a:pt x="0" y="1222364"/>
                  </a:lnTo>
                  <a:lnTo>
                    <a:pt x="611182" y="61118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49282" tIns="19050" rIns="611182" bIns="19050" numCol="1" spcCol="1270" anchor="ctr" anchorCtr="0">
              <a:noAutofit/>
            </a:bodyPr>
            <a:lstStyle/>
            <a:p>
              <a:pPr algn="ctr" defTabSz="1333500">
                <a:lnSpc>
                  <a:spcPct val="90000"/>
                </a:lnSpc>
                <a:spcAft>
                  <a:spcPct val="35000"/>
                </a:spcAft>
              </a:pPr>
              <a:r>
                <a:rPr lang="de-DE" sz="2400" b="0" dirty="0">
                  <a:solidFill>
                    <a:srgbClr val="FFFFFF"/>
                  </a:solidFill>
                </a:rPr>
                <a:t>Database &amp; Export</a:t>
              </a:r>
              <a:endParaRPr lang="en-GB" sz="2400" b="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660619" y="4694758"/>
              <a:ext cx="2536405" cy="751904"/>
            </a:xfrm>
            <a:custGeom>
              <a:avLst/>
              <a:gdLst>
                <a:gd name="connsiteX0" fmla="*/ 0 w 2536405"/>
                <a:gd name="connsiteY0" fmla="*/ 0 h 1014562"/>
                <a:gd name="connsiteX1" fmla="*/ 2029124 w 2536405"/>
                <a:gd name="connsiteY1" fmla="*/ 0 h 1014562"/>
                <a:gd name="connsiteX2" fmla="*/ 2536405 w 2536405"/>
                <a:gd name="connsiteY2" fmla="*/ 507281 h 1014562"/>
                <a:gd name="connsiteX3" fmla="*/ 2029124 w 2536405"/>
                <a:gd name="connsiteY3" fmla="*/ 1014562 h 1014562"/>
                <a:gd name="connsiteX4" fmla="*/ 0 w 2536405"/>
                <a:gd name="connsiteY4" fmla="*/ 1014562 h 1014562"/>
                <a:gd name="connsiteX5" fmla="*/ 507281 w 2536405"/>
                <a:gd name="connsiteY5" fmla="*/ 507281 h 1014562"/>
                <a:gd name="connsiteX6" fmla="*/ 0 w 2536405"/>
                <a:gd name="connsiteY6" fmla="*/ 0 h 101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6405" h="1014562">
                  <a:moveTo>
                    <a:pt x="0" y="0"/>
                  </a:moveTo>
                  <a:lnTo>
                    <a:pt x="2029124" y="0"/>
                  </a:lnTo>
                  <a:lnTo>
                    <a:pt x="2536405" y="507281"/>
                  </a:lnTo>
                  <a:lnTo>
                    <a:pt x="2029124" y="1014562"/>
                  </a:lnTo>
                  <a:lnTo>
                    <a:pt x="0" y="1014562"/>
                  </a:lnTo>
                  <a:lnTo>
                    <a:pt x="507281" y="5072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DBD">
                <a:alpha val="90000"/>
              </a:srgbClr>
            </a:solidFill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27601" tIns="10160" rIns="507281" bIns="1016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4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SDMX Converter</a:t>
              </a:r>
              <a:endParaRPr lang="en-GB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4841928" y="4694758"/>
              <a:ext cx="2536405" cy="751904"/>
            </a:xfrm>
            <a:custGeom>
              <a:avLst/>
              <a:gdLst>
                <a:gd name="connsiteX0" fmla="*/ 0 w 2536405"/>
                <a:gd name="connsiteY0" fmla="*/ 0 h 1014562"/>
                <a:gd name="connsiteX1" fmla="*/ 2029124 w 2536405"/>
                <a:gd name="connsiteY1" fmla="*/ 0 h 1014562"/>
                <a:gd name="connsiteX2" fmla="*/ 2536405 w 2536405"/>
                <a:gd name="connsiteY2" fmla="*/ 507281 h 1014562"/>
                <a:gd name="connsiteX3" fmla="*/ 2029124 w 2536405"/>
                <a:gd name="connsiteY3" fmla="*/ 1014562 h 1014562"/>
                <a:gd name="connsiteX4" fmla="*/ 0 w 2536405"/>
                <a:gd name="connsiteY4" fmla="*/ 1014562 h 1014562"/>
                <a:gd name="connsiteX5" fmla="*/ 507281 w 2536405"/>
                <a:gd name="connsiteY5" fmla="*/ 507281 h 1014562"/>
                <a:gd name="connsiteX6" fmla="*/ 0 w 2536405"/>
                <a:gd name="connsiteY6" fmla="*/ 0 h 101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6405" h="1014562">
                  <a:moveTo>
                    <a:pt x="0" y="0"/>
                  </a:moveTo>
                  <a:lnTo>
                    <a:pt x="2029124" y="0"/>
                  </a:lnTo>
                  <a:lnTo>
                    <a:pt x="2536405" y="507281"/>
                  </a:lnTo>
                  <a:lnTo>
                    <a:pt x="2029124" y="1014562"/>
                  </a:lnTo>
                  <a:lnTo>
                    <a:pt x="0" y="1014562"/>
                  </a:lnTo>
                  <a:lnTo>
                    <a:pt x="507281" y="5072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90000"/>
              </a:srgbClr>
            </a:solidFill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27601" tIns="10160" rIns="507281" bIns="1016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4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SDMX-ML </a:t>
              </a:r>
              <a:r>
                <a:rPr lang="de-DE" sz="1400" b="0" dirty="0" err="1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file</a:t>
              </a:r>
              <a:endParaRPr lang="en-GB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1977" y="5580315"/>
              <a:ext cx="3055910" cy="936443"/>
            </a:xfrm>
            <a:custGeom>
              <a:avLst/>
              <a:gdLst>
                <a:gd name="connsiteX0" fmla="*/ 0 w 3055910"/>
                <a:gd name="connsiteY0" fmla="*/ 0 h 1222364"/>
                <a:gd name="connsiteX1" fmla="*/ 2444728 w 3055910"/>
                <a:gd name="connsiteY1" fmla="*/ 0 h 1222364"/>
                <a:gd name="connsiteX2" fmla="*/ 3055910 w 3055910"/>
                <a:gd name="connsiteY2" fmla="*/ 611182 h 1222364"/>
                <a:gd name="connsiteX3" fmla="*/ 2444728 w 3055910"/>
                <a:gd name="connsiteY3" fmla="*/ 1222364 h 1222364"/>
                <a:gd name="connsiteX4" fmla="*/ 0 w 3055910"/>
                <a:gd name="connsiteY4" fmla="*/ 1222364 h 1222364"/>
                <a:gd name="connsiteX5" fmla="*/ 611182 w 3055910"/>
                <a:gd name="connsiteY5" fmla="*/ 611182 h 1222364"/>
                <a:gd name="connsiteX6" fmla="*/ 0 w 3055910"/>
                <a:gd name="connsiteY6" fmla="*/ 0 h 122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5910" h="1222364">
                  <a:moveTo>
                    <a:pt x="0" y="0"/>
                  </a:moveTo>
                  <a:lnTo>
                    <a:pt x="2444728" y="0"/>
                  </a:lnTo>
                  <a:lnTo>
                    <a:pt x="3055910" y="611182"/>
                  </a:lnTo>
                  <a:lnTo>
                    <a:pt x="2444728" y="1222364"/>
                  </a:lnTo>
                  <a:lnTo>
                    <a:pt x="0" y="1222364"/>
                  </a:lnTo>
                  <a:lnTo>
                    <a:pt x="611182" y="61118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49282" tIns="19050" rIns="611182" bIns="19050" numCol="1" spcCol="1270" anchor="ctr" anchorCtr="0">
              <a:noAutofit/>
            </a:bodyPr>
            <a:lstStyle/>
            <a:p>
              <a:pPr algn="ctr" defTabSz="1333500">
                <a:lnSpc>
                  <a:spcPct val="90000"/>
                </a:lnSpc>
                <a:spcAft>
                  <a:spcPct val="35000"/>
                </a:spcAft>
              </a:pPr>
              <a:r>
                <a:rPr lang="de-DE" sz="2400" b="0" dirty="0">
                  <a:solidFill>
                    <a:srgbClr val="FFFFFF"/>
                  </a:solidFill>
                </a:rPr>
                <a:t>Database &amp; Mapping</a:t>
              </a:r>
              <a:endParaRPr lang="en-GB" sz="2400" b="0" dirty="0">
                <a:solidFill>
                  <a:srgbClr val="FFFFFF"/>
                </a:solidFill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2660619" y="5661248"/>
              <a:ext cx="2536405" cy="777248"/>
            </a:xfrm>
            <a:custGeom>
              <a:avLst/>
              <a:gdLst>
                <a:gd name="connsiteX0" fmla="*/ 0 w 2536405"/>
                <a:gd name="connsiteY0" fmla="*/ 0 h 1014562"/>
                <a:gd name="connsiteX1" fmla="*/ 2029124 w 2536405"/>
                <a:gd name="connsiteY1" fmla="*/ 0 h 1014562"/>
                <a:gd name="connsiteX2" fmla="*/ 2536405 w 2536405"/>
                <a:gd name="connsiteY2" fmla="*/ 507281 h 1014562"/>
                <a:gd name="connsiteX3" fmla="*/ 2029124 w 2536405"/>
                <a:gd name="connsiteY3" fmla="*/ 1014562 h 1014562"/>
                <a:gd name="connsiteX4" fmla="*/ 0 w 2536405"/>
                <a:gd name="connsiteY4" fmla="*/ 1014562 h 1014562"/>
                <a:gd name="connsiteX5" fmla="*/ 507281 w 2536405"/>
                <a:gd name="connsiteY5" fmla="*/ 507281 h 1014562"/>
                <a:gd name="connsiteX6" fmla="*/ 0 w 2536405"/>
                <a:gd name="connsiteY6" fmla="*/ 0 h 101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6405" h="1014562">
                  <a:moveTo>
                    <a:pt x="0" y="0"/>
                  </a:moveTo>
                  <a:lnTo>
                    <a:pt x="2029124" y="0"/>
                  </a:lnTo>
                  <a:lnTo>
                    <a:pt x="2536405" y="507281"/>
                  </a:lnTo>
                  <a:lnTo>
                    <a:pt x="2029124" y="1014562"/>
                  </a:lnTo>
                  <a:lnTo>
                    <a:pt x="0" y="1014562"/>
                  </a:lnTo>
                  <a:lnTo>
                    <a:pt x="507281" y="5072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DBD">
                <a:alpha val="90000"/>
              </a:srgbClr>
            </a:solidFill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27601" tIns="10160" rIns="507281" bIns="1016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4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SDMX Reference Infrastructure</a:t>
              </a:r>
              <a:endParaRPr lang="en-GB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4841928" y="5661248"/>
              <a:ext cx="2536405" cy="777248"/>
            </a:xfrm>
            <a:custGeom>
              <a:avLst/>
              <a:gdLst>
                <a:gd name="connsiteX0" fmla="*/ 0 w 2536405"/>
                <a:gd name="connsiteY0" fmla="*/ 0 h 1014562"/>
                <a:gd name="connsiteX1" fmla="*/ 2029124 w 2536405"/>
                <a:gd name="connsiteY1" fmla="*/ 0 h 1014562"/>
                <a:gd name="connsiteX2" fmla="*/ 2536405 w 2536405"/>
                <a:gd name="connsiteY2" fmla="*/ 507281 h 1014562"/>
                <a:gd name="connsiteX3" fmla="*/ 2029124 w 2536405"/>
                <a:gd name="connsiteY3" fmla="*/ 1014562 h 1014562"/>
                <a:gd name="connsiteX4" fmla="*/ 0 w 2536405"/>
                <a:gd name="connsiteY4" fmla="*/ 1014562 h 1014562"/>
                <a:gd name="connsiteX5" fmla="*/ 507281 w 2536405"/>
                <a:gd name="connsiteY5" fmla="*/ 507281 h 1014562"/>
                <a:gd name="connsiteX6" fmla="*/ 0 w 2536405"/>
                <a:gd name="connsiteY6" fmla="*/ 0 h 101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6405" h="1014562">
                  <a:moveTo>
                    <a:pt x="0" y="0"/>
                  </a:moveTo>
                  <a:lnTo>
                    <a:pt x="2029124" y="0"/>
                  </a:lnTo>
                  <a:lnTo>
                    <a:pt x="2536405" y="507281"/>
                  </a:lnTo>
                  <a:lnTo>
                    <a:pt x="2029124" y="1014562"/>
                  </a:lnTo>
                  <a:lnTo>
                    <a:pt x="0" y="1014562"/>
                  </a:lnTo>
                  <a:lnTo>
                    <a:pt x="507281" y="5072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90000"/>
              </a:srgbClr>
            </a:solidFill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26331" tIns="9525" rIns="507281" bIns="9525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</a:pPr>
              <a:r>
                <a:rPr lang="de-DE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SDMX-ML </a:t>
              </a:r>
              <a:r>
                <a:rPr lang="de-DE" sz="1500" b="0" dirty="0" err="1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file</a:t>
              </a:r>
              <a:br>
                <a:rPr lang="de-DE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</a:br>
              <a:br>
                <a:rPr lang="de-DE" sz="1500" b="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</a:br>
              <a:r>
                <a:rPr lang="de-DE" sz="1100" b="0" i="1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rPr>
                <a:t>SDMX Web Service</a:t>
              </a:r>
              <a:endParaRPr lang="en-GB" sz="1100" b="0" i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endParaRPr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flipV="1">
            <a:off x="2267744" y="2492896"/>
            <a:ext cx="3960440" cy="1368152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1835696" y="2420888"/>
            <a:ext cx="5328592" cy="461665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Right Brace 4"/>
          <p:cNvSpPr/>
          <p:nvPr/>
        </p:nvSpPr>
        <p:spPr bwMode="auto">
          <a:xfrm>
            <a:off x="7338032" y="2651720"/>
            <a:ext cx="396044" cy="3801616"/>
          </a:xfrm>
          <a:prstGeom prst="rightBrace">
            <a:avLst/>
          </a:prstGeom>
          <a:noFill/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812360" y="3583032"/>
            <a:ext cx="13316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0" dirty="0">
                <a:solidFill>
                  <a:srgbClr val="00B050"/>
                </a:solidFill>
              </a:rPr>
              <a:t>Same DSD</a:t>
            </a:r>
          </a:p>
          <a:p>
            <a:r>
              <a:rPr lang="de-DE" sz="2400" b="0" dirty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endParaRPr lang="de-DE" sz="2400" b="0" dirty="0">
              <a:solidFill>
                <a:srgbClr val="00B050"/>
              </a:solidFill>
            </a:endParaRPr>
          </a:p>
          <a:p>
            <a:r>
              <a:rPr lang="de-DE" sz="2400" b="0" dirty="0">
                <a:solidFill>
                  <a:srgbClr val="00B050"/>
                </a:solidFill>
              </a:rPr>
              <a:t>Same Format</a:t>
            </a:r>
            <a:endParaRPr lang="en-GB" sz="2400" b="0" dirty="0" err="1">
              <a:solidFill>
                <a:srgbClr val="00B050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0" y="2570041"/>
            <a:ext cx="3055910" cy="875375"/>
          </a:xfrm>
          <a:custGeom>
            <a:avLst/>
            <a:gdLst>
              <a:gd name="connsiteX0" fmla="*/ 0 w 3055910"/>
              <a:gd name="connsiteY0" fmla="*/ 0 h 1222364"/>
              <a:gd name="connsiteX1" fmla="*/ 2444728 w 3055910"/>
              <a:gd name="connsiteY1" fmla="*/ 0 h 1222364"/>
              <a:gd name="connsiteX2" fmla="*/ 3055910 w 3055910"/>
              <a:gd name="connsiteY2" fmla="*/ 611182 h 1222364"/>
              <a:gd name="connsiteX3" fmla="*/ 2444728 w 3055910"/>
              <a:gd name="connsiteY3" fmla="*/ 1222364 h 1222364"/>
              <a:gd name="connsiteX4" fmla="*/ 0 w 3055910"/>
              <a:gd name="connsiteY4" fmla="*/ 1222364 h 1222364"/>
              <a:gd name="connsiteX5" fmla="*/ 611182 w 3055910"/>
              <a:gd name="connsiteY5" fmla="*/ 611182 h 1222364"/>
              <a:gd name="connsiteX6" fmla="*/ 0 w 3055910"/>
              <a:gd name="connsiteY6" fmla="*/ 0 h 1222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55910" h="1222364">
                <a:moveTo>
                  <a:pt x="0" y="0"/>
                </a:moveTo>
                <a:lnTo>
                  <a:pt x="2444728" y="0"/>
                </a:lnTo>
                <a:lnTo>
                  <a:pt x="3055910" y="611182"/>
                </a:lnTo>
                <a:lnTo>
                  <a:pt x="2444728" y="1222364"/>
                </a:lnTo>
                <a:lnTo>
                  <a:pt x="0" y="1222364"/>
                </a:lnTo>
                <a:lnTo>
                  <a:pt x="611182" y="61118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9282" tIns="19050" rIns="611182" bIns="19050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Aft>
                <a:spcPct val="35000"/>
              </a:spcAft>
            </a:pPr>
            <a:r>
              <a:rPr lang="de-DE" sz="2400" b="0" dirty="0">
                <a:solidFill>
                  <a:srgbClr val="FFFFFF"/>
                </a:solidFill>
              </a:rPr>
              <a:t>Excel </a:t>
            </a:r>
            <a:r>
              <a:rPr lang="de-DE" sz="2400" b="0" dirty="0" err="1">
                <a:solidFill>
                  <a:srgbClr val="FFFFFF"/>
                </a:solidFill>
              </a:rPr>
              <a:t>sheets</a:t>
            </a:r>
            <a:endParaRPr lang="en-GB" sz="2400" b="0" dirty="0">
              <a:solidFill>
                <a:srgbClr val="FFFFFF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2658642" y="2640592"/>
            <a:ext cx="2536405" cy="726561"/>
          </a:xfrm>
          <a:custGeom>
            <a:avLst/>
            <a:gdLst>
              <a:gd name="connsiteX0" fmla="*/ 0 w 2536405"/>
              <a:gd name="connsiteY0" fmla="*/ 0 h 1014562"/>
              <a:gd name="connsiteX1" fmla="*/ 2029124 w 2536405"/>
              <a:gd name="connsiteY1" fmla="*/ 0 h 1014562"/>
              <a:gd name="connsiteX2" fmla="*/ 2536405 w 2536405"/>
              <a:gd name="connsiteY2" fmla="*/ 507281 h 1014562"/>
              <a:gd name="connsiteX3" fmla="*/ 2029124 w 2536405"/>
              <a:gd name="connsiteY3" fmla="*/ 1014562 h 1014562"/>
              <a:gd name="connsiteX4" fmla="*/ 0 w 2536405"/>
              <a:gd name="connsiteY4" fmla="*/ 1014562 h 1014562"/>
              <a:gd name="connsiteX5" fmla="*/ 507281 w 2536405"/>
              <a:gd name="connsiteY5" fmla="*/ 507281 h 1014562"/>
              <a:gd name="connsiteX6" fmla="*/ 0 w 2536405"/>
              <a:gd name="connsiteY6" fmla="*/ 0 h 10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36405" h="1014562">
                <a:moveTo>
                  <a:pt x="0" y="0"/>
                </a:moveTo>
                <a:lnTo>
                  <a:pt x="2029124" y="0"/>
                </a:lnTo>
                <a:lnTo>
                  <a:pt x="2536405" y="507281"/>
                </a:lnTo>
                <a:lnTo>
                  <a:pt x="2029124" y="1014562"/>
                </a:lnTo>
                <a:lnTo>
                  <a:pt x="0" y="1014562"/>
                </a:lnTo>
                <a:lnTo>
                  <a:pt x="507281" y="507281"/>
                </a:lnTo>
                <a:lnTo>
                  <a:pt x="0" y="0"/>
                </a:lnTo>
                <a:close/>
              </a:path>
            </a:pathLst>
          </a:custGeom>
          <a:solidFill>
            <a:srgbClr val="FFBDBD">
              <a:alpha val="90000"/>
            </a:srgbClr>
          </a:solidFill>
        </p:spPr>
        <p:style>
          <a:lnRef idx="2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27601" tIns="10160" rIns="507281" bIns="10160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</a:pPr>
            <a:r>
              <a:rPr lang="de-DE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SDMX Converter</a:t>
            </a:r>
            <a:endParaRPr lang="en-GB" sz="1400" b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4839951" y="2640592"/>
            <a:ext cx="2536405" cy="726561"/>
          </a:xfrm>
          <a:custGeom>
            <a:avLst/>
            <a:gdLst>
              <a:gd name="connsiteX0" fmla="*/ 0 w 2536405"/>
              <a:gd name="connsiteY0" fmla="*/ 0 h 1014562"/>
              <a:gd name="connsiteX1" fmla="*/ 2029124 w 2536405"/>
              <a:gd name="connsiteY1" fmla="*/ 0 h 1014562"/>
              <a:gd name="connsiteX2" fmla="*/ 2536405 w 2536405"/>
              <a:gd name="connsiteY2" fmla="*/ 507281 h 1014562"/>
              <a:gd name="connsiteX3" fmla="*/ 2029124 w 2536405"/>
              <a:gd name="connsiteY3" fmla="*/ 1014562 h 1014562"/>
              <a:gd name="connsiteX4" fmla="*/ 0 w 2536405"/>
              <a:gd name="connsiteY4" fmla="*/ 1014562 h 1014562"/>
              <a:gd name="connsiteX5" fmla="*/ 507281 w 2536405"/>
              <a:gd name="connsiteY5" fmla="*/ 507281 h 1014562"/>
              <a:gd name="connsiteX6" fmla="*/ 0 w 2536405"/>
              <a:gd name="connsiteY6" fmla="*/ 0 h 10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36405" h="1014562">
                <a:moveTo>
                  <a:pt x="0" y="0"/>
                </a:moveTo>
                <a:lnTo>
                  <a:pt x="2029124" y="0"/>
                </a:lnTo>
                <a:lnTo>
                  <a:pt x="2536405" y="507281"/>
                </a:lnTo>
                <a:lnTo>
                  <a:pt x="2029124" y="1014562"/>
                </a:lnTo>
                <a:lnTo>
                  <a:pt x="0" y="1014562"/>
                </a:lnTo>
                <a:lnTo>
                  <a:pt x="507281" y="507281"/>
                </a:lnTo>
                <a:lnTo>
                  <a:pt x="0" y="0"/>
                </a:lnTo>
                <a:close/>
              </a:path>
            </a:pathLst>
          </a:custGeom>
          <a:solidFill>
            <a:srgbClr val="92D050">
              <a:alpha val="90000"/>
            </a:srgbClr>
          </a:solidFill>
        </p:spPr>
        <p:style>
          <a:lnRef idx="2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27601" tIns="10160" rIns="507281" bIns="10160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</a:pPr>
            <a:r>
              <a:rPr lang="de-DE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SDMX-ML </a:t>
            </a:r>
            <a:r>
              <a:rPr lang="de-DE" sz="1400" b="0" dirty="0" err="1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file</a:t>
            </a:r>
            <a:endParaRPr lang="en-GB" sz="1400" b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574" y="2525485"/>
            <a:ext cx="3024336" cy="956773"/>
          </a:xfrm>
          <a:prstGeom prst="rect">
            <a:avLst/>
          </a:prstGeom>
          <a:solidFill>
            <a:schemeClr val="bg1">
              <a:alpha val="60000"/>
            </a:schemeClr>
          </a:solidFill>
          <a:ln w="101600" cmpd="dbl">
            <a:solidFill>
              <a:srgbClr val="C00000"/>
            </a:solidFill>
            <a:prstDash val="dashDot"/>
          </a:ln>
        </p:spPr>
        <p:txBody>
          <a:bodyPr wrap="square" lIns="108000" tIns="108000" rIns="108000" bIns="108000" rtlCol="0" anchor="ctr" anchorCtr="0">
            <a:spAutoFit/>
          </a:bodyPr>
          <a:lstStyle/>
          <a:p>
            <a:pPr algn="ctr"/>
            <a:r>
              <a:rPr lang="de-DE" sz="2400" b="0" dirty="0">
                <a:solidFill>
                  <a:srgbClr val="C00000"/>
                </a:solidFill>
              </a:rPr>
              <a:t>Phase out in National Accounts</a:t>
            </a:r>
            <a:endParaRPr lang="en-GB" sz="2400" b="0" dirty="0">
              <a:solidFill>
                <a:srgbClr val="C00000"/>
              </a:solidFill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0" y="5517232"/>
            <a:ext cx="3055910" cy="875375"/>
          </a:xfrm>
          <a:custGeom>
            <a:avLst/>
            <a:gdLst>
              <a:gd name="connsiteX0" fmla="*/ 0 w 3055910"/>
              <a:gd name="connsiteY0" fmla="*/ 0 h 1222364"/>
              <a:gd name="connsiteX1" fmla="*/ 2444728 w 3055910"/>
              <a:gd name="connsiteY1" fmla="*/ 0 h 1222364"/>
              <a:gd name="connsiteX2" fmla="*/ 3055910 w 3055910"/>
              <a:gd name="connsiteY2" fmla="*/ 611182 h 1222364"/>
              <a:gd name="connsiteX3" fmla="*/ 2444728 w 3055910"/>
              <a:gd name="connsiteY3" fmla="*/ 1222364 h 1222364"/>
              <a:gd name="connsiteX4" fmla="*/ 0 w 3055910"/>
              <a:gd name="connsiteY4" fmla="*/ 1222364 h 1222364"/>
              <a:gd name="connsiteX5" fmla="*/ 611182 w 3055910"/>
              <a:gd name="connsiteY5" fmla="*/ 611182 h 1222364"/>
              <a:gd name="connsiteX6" fmla="*/ 0 w 3055910"/>
              <a:gd name="connsiteY6" fmla="*/ 0 h 1222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55910" h="1222364">
                <a:moveTo>
                  <a:pt x="0" y="0"/>
                </a:moveTo>
                <a:lnTo>
                  <a:pt x="2444728" y="0"/>
                </a:lnTo>
                <a:lnTo>
                  <a:pt x="3055910" y="611182"/>
                </a:lnTo>
                <a:lnTo>
                  <a:pt x="2444728" y="1222364"/>
                </a:lnTo>
                <a:lnTo>
                  <a:pt x="0" y="1222364"/>
                </a:lnTo>
                <a:lnTo>
                  <a:pt x="611182" y="61118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9282" tIns="19050" rIns="611182" bIns="19050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Aft>
                <a:spcPct val="35000"/>
              </a:spcAft>
            </a:pPr>
            <a:r>
              <a:rPr lang="de-DE" sz="2400" b="0" dirty="0">
                <a:solidFill>
                  <a:srgbClr val="FFFFFF"/>
                </a:solidFill>
              </a:rPr>
              <a:t>Database &amp; </a:t>
            </a:r>
            <a:r>
              <a:rPr lang="de-DE" sz="2400" b="0" dirty="0" err="1">
                <a:solidFill>
                  <a:srgbClr val="FFFFFF"/>
                </a:solidFill>
              </a:rPr>
              <a:t>Loader</a:t>
            </a:r>
            <a:endParaRPr lang="en-GB" sz="2400" b="0" dirty="0">
              <a:solidFill>
                <a:srgbClr val="FFFFFF"/>
              </a:solidFill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2658642" y="5587783"/>
            <a:ext cx="2536405" cy="726561"/>
          </a:xfrm>
          <a:custGeom>
            <a:avLst/>
            <a:gdLst>
              <a:gd name="connsiteX0" fmla="*/ 0 w 2536405"/>
              <a:gd name="connsiteY0" fmla="*/ 0 h 1014562"/>
              <a:gd name="connsiteX1" fmla="*/ 2029124 w 2536405"/>
              <a:gd name="connsiteY1" fmla="*/ 0 h 1014562"/>
              <a:gd name="connsiteX2" fmla="*/ 2536405 w 2536405"/>
              <a:gd name="connsiteY2" fmla="*/ 507281 h 1014562"/>
              <a:gd name="connsiteX3" fmla="*/ 2029124 w 2536405"/>
              <a:gd name="connsiteY3" fmla="*/ 1014562 h 1014562"/>
              <a:gd name="connsiteX4" fmla="*/ 0 w 2536405"/>
              <a:gd name="connsiteY4" fmla="*/ 1014562 h 1014562"/>
              <a:gd name="connsiteX5" fmla="*/ 507281 w 2536405"/>
              <a:gd name="connsiteY5" fmla="*/ 507281 h 1014562"/>
              <a:gd name="connsiteX6" fmla="*/ 0 w 2536405"/>
              <a:gd name="connsiteY6" fmla="*/ 0 h 10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36405" h="1014562">
                <a:moveTo>
                  <a:pt x="0" y="0"/>
                </a:moveTo>
                <a:lnTo>
                  <a:pt x="2029124" y="0"/>
                </a:lnTo>
                <a:lnTo>
                  <a:pt x="2536405" y="507281"/>
                </a:lnTo>
                <a:lnTo>
                  <a:pt x="2029124" y="1014562"/>
                </a:lnTo>
                <a:lnTo>
                  <a:pt x="0" y="1014562"/>
                </a:lnTo>
                <a:lnTo>
                  <a:pt x="507281" y="507281"/>
                </a:lnTo>
                <a:lnTo>
                  <a:pt x="0" y="0"/>
                </a:lnTo>
                <a:close/>
              </a:path>
            </a:pathLst>
          </a:custGeom>
          <a:solidFill>
            <a:srgbClr val="FFBDBD">
              <a:alpha val="90000"/>
            </a:srgbClr>
          </a:solidFill>
        </p:spPr>
        <p:style>
          <a:lnRef idx="2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27601" tIns="10160" rIns="507281" bIns="10160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</a:pPr>
            <a:r>
              <a:rPr lang="de-DE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SDMX Reference Infrastructure</a:t>
            </a:r>
            <a:endParaRPr lang="en-GB" sz="1400" b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4839951" y="5587783"/>
            <a:ext cx="2536405" cy="726561"/>
          </a:xfrm>
          <a:custGeom>
            <a:avLst/>
            <a:gdLst>
              <a:gd name="connsiteX0" fmla="*/ 0 w 2536405"/>
              <a:gd name="connsiteY0" fmla="*/ 0 h 1014562"/>
              <a:gd name="connsiteX1" fmla="*/ 2029124 w 2536405"/>
              <a:gd name="connsiteY1" fmla="*/ 0 h 1014562"/>
              <a:gd name="connsiteX2" fmla="*/ 2536405 w 2536405"/>
              <a:gd name="connsiteY2" fmla="*/ 507281 h 1014562"/>
              <a:gd name="connsiteX3" fmla="*/ 2029124 w 2536405"/>
              <a:gd name="connsiteY3" fmla="*/ 1014562 h 1014562"/>
              <a:gd name="connsiteX4" fmla="*/ 0 w 2536405"/>
              <a:gd name="connsiteY4" fmla="*/ 1014562 h 1014562"/>
              <a:gd name="connsiteX5" fmla="*/ 507281 w 2536405"/>
              <a:gd name="connsiteY5" fmla="*/ 507281 h 1014562"/>
              <a:gd name="connsiteX6" fmla="*/ 0 w 2536405"/>
              <a:gd name="connsiteY6" fmla="*/ 0 h 10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36405" h="1014562">
                <a:moveTo>
                  <a:pt x="0" y="0"/>
                </a:moveTo>
                <a:lnTo>
                  <a:pt x="2029124" y="0"/>
                </a:lnTo>
                <a:lnTo>
                  <a:pt x="2536405" y="507281"/>
                </a:lnTo>
                <a:lnTo>
                  <a:pt x="2029124" y="1014562"/>
                </a:lnTo>
                <a:lnTo>
                  <a:pt x="0" y="1014562"/>
                </a:lnTo>
                <a:lnTo>
                  <a:pt x="507281" y="507281"/>
                </a:lnTo>
                <a:lnTo>
                  <a:pt x="0" y="0"/>
                </a:lnTo>
                <a:close/>
              </a:path>
            </a:pathLst>
          </a:custGeom>
          <a:solidFill>
            <a:srgbClr val="92D050">
              <a:alpha val="90000"/>
            </a:srgbClr>
          </a:solidFill>
        </p:spPr>
        <p:style>
          <a:lnRef idx="2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27601" tIns="10160" rIns="507281" bIns="10160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Aft>
                <a:spcPct val="35000"/>
              </a:spcAft>
            </a:pPr>
            <a:r>
              <a:rPr lang="de-DE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SDMX-ML </a:t>
            </a:r>
            <a:r>
              <a:rPr lang="de-DE" sz="1400" b="0" dirty="0" err="1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file</a:t>
            </a:r>
            <a:br>
              <a:rPr lang="de-DE" sz="14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</a:br>
            <a:br>
              <a:rPr lang="de-DE" sz="1500" b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</a:br>
            <a:r>
              <a:rPr lang="de-DE" sz="1100" b="0" i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SDMX Web Service</a:t>
            </a:r>
            <a:endParaRPr lang="en-GB" sz="1100" b="0" i="1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58380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SDMX Converter</a:t>
            </a:r>
            <a:br>
              <a:rPr lang="de-DE" dirty="0"/>
            </a:br>
            <a:r>
              <a:rPr lang="de-DE" sz="1200" dirty="0">
                <a:hlinkClick r:id="rId2"/>
              </a:rPr>
              <a:t>https://webgate.ec.europa.eu/fpfis/mwikis/sdmx/index.php/SDMX_Converter</a:t>
            </a:r>
            <a:r>
              <a:rPr lang="de-DE" sz="1200" dirty="0"/>
              <a:t> </a:t>
            </a:r>
            <a:endParaRPr lang="en-GB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507288" cy="4104456"/>
          </a:xfrm>
        </p:spPr>
        <p:txBody>
          <a:bodyPr/>
          <a:lstStyle/>
          <a:p>
            <a:r>
              <a:rPr lang="de-DE" dirty="0"/>
              <a:t>File </a:t>
            </a:r>
            <a:r>
              <a:rPr lang="de-DE" dirty="0" err="1"/>
              <a:t>based</a:t>
            </a:r>
            <a:r>
              <a:rPr lang="de-DE" dirty="0"/>
              <a:t> </a:t>
            </a:r>
            <a:r>
              <a:rPr lang="de-DE" dirty="0" err="1"/>
              <a:t>conversion</a:t>
            </a:r>
            <a:endParaRPr lang="de-DE" dirty="0"/>
          </a:p>
          <a:p>
            <a:r>
              <a:rPr lang="de-DE" dirty="0"/>
              <a:t>Open </a:t>
            </a:r>
            <a:r>
              <a:rPr lang="de-DE" dirty="0" err="1"/>
              <a:t>source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independend</a:t>
            </a:r>
            <a:r>
              <a:rPr lang="de-DE" dirty="0"/>
              <a:t> (Java)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de-DE" dirty="0"/>
              <a:t>Different </a:t>
            </a:r>
            <a:r>
              <a:rPr lang="de-DE" dirty="0" err="1"/>
              <a:t>ways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: </a:t>
            </a:r>
            <a:r>
              <a:rPr lang="de-DE" dirty="0">
                <a:solidFill>
                  <a:srgbClr val="C00000"/>
                </a:solidFill>
              </a:rPr>
              <a:t>(will </a:t>
            </a:r>
            <a:r>
              <a:rPr lang="de-DE" dirty="0" err="1">
                <a:solidFill>
                  <a:srgbClr val="C00000"/>
                </a:solidFill>
              </a:rPr>
              <a:t>be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demonstrated</a:t>
            </a:r>
            <a:r>
              <a:rPr lang="de-DE" dirty="0">
                <a:solidFill>
                  <a:srgbClr val="C00000"/>
                </a:solidFill>
              </a:rPr>
              <a:t>)</a:t>
            </a:r>
            <a:endParaRPr lang="de-DE" dirty="0"/>
          </a:p>
          <a:p>
            <a:pPr lvl="1"/>
            <a:r>
              <a:rPr lang="de-DE" dirty="0" err="1">
                <a:solidFill>
                  <a:srgbClr val="C00000"/>
                </a:solidFill>
              </a:rPr>
              <a:t>Graphical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user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interface</a:t>
            </a:r>
            <a:endParaRPr lang="de-DE" dirty="0">
              <a:solidFill>
                <a:srgbClr val="C00000"/>
              </a:solidFill>
            </a:endParaRPr>
          </a:p>
          <a:p>
            <a:pPr lvl="1"/>
            <a:r>
              <a:rPr lang="de-DE" dirty="0"/>
              <a:t>Batch </a:t>
            </a:r>
            <a:r>
              <a:rPr lang="de-DE" dirty="0" err="1"/>
              <a:t>file</a:t>
            </a:r>
            <a:r>
              <a:rPr lang="de-DE" dirty="0"/>
              <a:t> (</a:t>
            </a:r>
            <a:r>
              <a:rPr lang="de-DE" dirty="0" err="1"/>
              <a:t>client</a:t>
            </a:r>
            <a:r>
              <a:rPr lang="de-DE" dirty="0"/>
              <a:t> </a:t>
            </a:r>
            <a:r>
              <a:rPr lang="de-DE" dirty="0" err="1"/>
              <a:t>side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server</a:t>
            </a:r>
            <a:r>
              <a:rPr lang="de-DE" dirty="0"/>
              <a:t> </a:t>
            </a:r>
            <a:r>
              <a:rPr lang="de-DE" dirty="0" err="1"/>
              <a:t>side</a:t>
            </a:r>
            <a:r>
              <a:rPr lang="de-DE" dirty="0">
                <a:solidFill>
                  <a:srgbClr val="C00000"/>
                </a:solidFill>
              </a:rPr>
              <a:t>)</a:t>
            </a:r>
          </a:p>
          <a:p>
            <a:pPr lvl="1"/>
            <a:r>
              <a:rPr lang="de-DE" dirty="0"/>
              <a:t>Web Service </a:t>
            </a:r>
            <a:r>
              <a:rPr lang="de-DE" dirty="0" err="1"/>
              <a:t>interface</a:t>
            </a:r>
            <a:endParaRPr lang="de-DE" dirty="0"/>
          </a:p>
          <a:p>
            <a:pPr lvl="1"/>
            <a:r>
              <a:rPr lang="de-DE" dirty="0" err="1"/>
              <a:t>Reusing</a:t>
            </a:r>
            <a:r>
              <a:rPr lang="de-DE" dirty="0"/>
              <a:t> </a:t>
            </a:r>
            <a:r>
              <a:rPr lang="de-DE" dirty="0" err="1"/>
              <a:t>source</a:t>
            </a:r>
            <a:r>
              <a:rPr lang="de-DE" dirty="0"/>
              <a:t> </a:t>
            </a:r>
            <a:r>
              <a:rPr lang="de-DE" dirty="0" err="1"/>
              <a:t>code</a:t>
            </a:r>
            <a:r>
              <a:rPr lang="de-DE" dirty="0"/>
              <a:t> in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own</a:t>
            </a:r>
            <a:r>
              <a:rPr lang="de-DE" dirty="0"/>
              <a:t> Java </a:t>
            </a:r>
            <a:r>
              <a:rPr lang="de-DE" dirty="0" err="1"/>
              <a:t>application</a:t>
            </a:r>
            <a:endParaRPr lang="de-DE" dirty="0"/>
          </a:p>
          <a:p>
            <a:r>
              <a:rPr lang="de-DE" dirty="0"/>
              <a:t>Formats: SDMX-ML 2.0/2.1, SDMX-EDI (</a:t>
            </a:r>
            <a:r>
              <a:rPr lang="de-DE" i="1" dirty="0"/>
              <a:t>Gesmes</a:t>
            </a:r>
            <a:r>
              <a:rPr lang="de-DE" dirty="0"/>
              <a:t>), FLR, CSV, Google DSPL</a:t>
            </a:r>
            <a:br>
              <a:rPr lang="de-DE" dirty="0"/>
            </a:br>
            <a:r>
              <a:rPr lang="de-DE" i="1" dirty="0">
                <a:solidFill>
                  <a:srgbClr val="C00000"/>
                </a:solidFill>
              </a:rPr>
              <a:t>XLS, XLSX (</a:t>
            </a:r>
            <a:r>
              <a:rPr lang="de-DE" i="1" dirty="0" err="1">
                <a:solidFill>
                  <a:srgbClr val="C00000"/>
                </a:solidFill>
              </a:rPr>
              <a:t>read</a:t>
            </a:r>
            <a:r>
              <a:rPr lang="de-DE" i="1" dirty="0">
                <a:solidFill>
                  <a:srgbClr val="C00000"/>
                </a:solidFill>
              </a:rPr>
              <a:t> </a:t>
            </a:r>
            <a:r>
              <a:rPr lang="de-DE" i="1" dirty="0" err="1">
                <a:solidFill>
                  <a:srgbClr val="C00000"/>
                </a:solidFill>
              </a:rPr>
              <a:t>only</a:t>
            </a:r>
            <a:r>
              <a:rPr lang="de-DE" i="1" dirty="0">
                <a:solidFill>
                  <a:srgbClr val="C00000"/>
                </a:solidFill>
              </a:rPr>
              <a:t> </a:t>
            </a:r>
            <a:r>
              <a:rPr lang="de-DE" i="1" dirty="0" err="1">
                <a:solidFill>
                  <a:srgbClr val="C00000"/>
                </a:solidFill>
              </a:rPr>
              <a:t>with</a:t>
            </a:r>
            <a:r>
              <a:rPr lang="de-DE" i="1" dirty="0">
                <a:solidFill>
                  <a:srgbClr val="C00000"/>
                </a:solidFill>
              </a:rPr>
              <a:t> additional </a:t>
            </a:r>
            <a:r>
              <a:rPr lang="de-DE" i="1" dirty="0" err="1">
                <a:solidFill>
                  <a:srgbClr val="C00000"/>
                </a:solidFill>
              </a:rPr>
              <a:t>preparation</a:t>
            </a:r>
            <a:r>
              <a:rPr lang="de-DE" i="1" dirty="0">
                <a:solidFill>
                  <a:srgbClr val="C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4770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383" y="720250"/>
            <a:ext cx="6234080" cy="3107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0" y="4244057"/>
            <a:ext cx="8500904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3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en-US" dirty="0"/>
              <a:t>SDMX </a:t>
            </a:r>
            <a:r>
              <a:rPr lang="fr-BE" altLang="en-US" dirty="0" err="1"/>
              <a:t>Dataset</a:t>
            </a:r>
            <a:endParaRPr lang="en-GB" altLang="en-US" dirty="0"/>
          </a:p>
        </p:txBody>
      </p:sp>
      <p:sp>
        <p:nvSpPr>
          <p:cNvPr id="27" name="Rectangle 26"/>
          <p:cNvSpPr/>
          <p:nvPr/>
        </p:nvSpPr>
        <p:spPr>
          <a:xfrm>
            <a:off x="7675073" y="1754039"/>
            <a:ext cx="1375390" cy="594841"/>
          </a:xfrm>
          <a:prstGeom prst="rect">
            <a:avLst/>
          </a:prstGeom>
          <a:solidFill>
            <a:srgbClr val="FF0000">
              <a:alpha val="41961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 sz="2000" b="0">
              <a:solidFill>
                <a:srgbClr val="FFFFFF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724129" y="4983808"/>
            <a:ext cx="1372862" cy="161925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 sz="2000" b="0">
              <a:solidFill>
                <a:srgbClr val="FFFFFF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157947" y="885005"/>
            <a:ext cx="1939044" cy="153988"/>
          </a:xfrm>
          <a:prstGeom prst="rect">
            <a:avLst/>
          </a:prstGeom>
          <a:solidFill>
            <a:srgbClr val="33CC33">
              <a:alpha val="36863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 sz="2000" b="0">
              <a:solidFill>
                <a:srgbClr val="FFFFFF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697989" y="4429911"/>
            <a:ext cx="629575" cy="152400"/>
          </a:xfrm>
          <a:prstGeom prst="rect">
            <a:avLst/>
          </a:prstGeom>
          <a:solidFill>
            <a:srgbClr val="33CC33">
              <a:alpha val="36863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 sz="2000" b="0">
              <a:solidFill>
                <a:srgbClr val="FFFFFF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163502" y="1426768"/>
            <a:ext cx="1933489" cy="142875"/>
          </a:xfrm>
          <a:prstGeom prst="rect">
            <a:avLst/>
          </a:prstGeom>
          <a:solidFill>
            <a:srgbClr val="0099FF">
              <a:alpha val="32157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 sz="2000" b="0">
              <a:solidFill>
                <a:srgbClr val="FFFFFF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43785" y="4816350"/>
            <a:ext cx="1513399" cy="142875"/>
          </a:xfrm>
          <a:prstGeom prst="rect">
            <a:avLst/>
          </a:prstGeom>
          <a:solidFill>
            <a:srgbClr val="0099FF">
              <a:alpha val="32157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 sz="2000" b="0">
              <a:solidFill>
                <a:srgbClr val="FFFFFF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837611" y="3602438"/>
            <a:ext cx="6212852" cy="111679"/>
          </a:xfrm>
          <a:prstGeom prst="rect">
            <a:avLst/>
          </a:prstGeom>
          <a:solidFill>
            <a:srgbClr val="FF66CC">
              <a:alpha val="4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 sz="2000" b="0">
              <a:solidFill>
                <a:srgbClr val="FFFFFF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096991" y="5168132"/>
            <a:ext cx="1543050" cy="142875"/>
          </a:xfrm>
          <a:prstGeom prst="rect">
            <a:avLst/>
          </a:prstGeom>
          <a:solidFill>
            <a:srgbClr val="0099FF">
              <a:alpha val="32157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 sz="2000" b="0">
              <a:solidFill>
                <a:srgbClr val="FFFFFF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024225" y="5327279"/>
            <a:ext cx="1863595" cy="142875"/>
          </a:xfrm>
          <a:prstGeom prst="rect">
            <a:avLst/>
          </a:prstGeom>
          <a:solidFill>
            <a:srgbClr val="0099FF">
              <a:alpha val="32157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 sz="2000" b="0">
              <a:solidFill>
                <a:srgbClr val="FFFFFF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024226" y="5168132"/>
            <a:ext cx="6072765" cy="159147"/>
          </a:xfrm>
          <a:prstGeom prst="rect">
            <a:avLst/>
          </a:prstGeom>
          <a:solidFill>
            <a:srgbClr val="FF66CC">
              <a:alpha val="4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 sz="2000" b="0">
              <a:solidFill>
                <a:srgbClr val="FFFFFF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837742" y="972895"/>
            <a:ext cx="2325760" cy="142326"/>
          </a:xfrm>
          <a:prstGeom prst="rect">
            <a:avLst/>
          </a:prstGeom>
          <a:solidFill>
            <a:srgbClr val="9933FF">
              <a:alpha val="34902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 sz="2000" b="0">
              <a:solidFill>
                <a:srgbClr val="FFFFFF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3546576" y="4429911"/>
            <a:ext cx="1104049" cy="153987"/>
          </a:xfrm>
          <a:prstGeom prst="rect">
            <a:avLst/>
          </a:prstGeom>
          <a:solidFill>
            <a:srgbClr val="9933FF">
              <a:alpha val="34902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 sz="2000" b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2081" y="1115221"/>
            <a:ext cx="995680" cy="623094"/>
          </a:xfrm>
          <a:prstGeom prst="rect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800" b="0" dirty="0">
                <a:solidFill>
                  <a:srgbClr val="FFFFFF"/>
                </a:solidFill>
              </a:rPr>
              <a:t>DSD</a:t>
            </a:r>
            <a:endParaRPr lang="en-GB" sz="1800" b="0" dirty="0">
              <a:solidFill>
                <a:srgbClr val="FFFFFF"/>
              </a:solidFill>
            </a:endParaRPr>
          </a:p>
        </p:txBody>
      </p:sp>
      <p:cxnSp>
        <p:nvCxnSpPr>
          <p:cNvPr id="4" name="Straight Arrow Connector 3"/>
          <p:cNvCxnSpPr>
            <a:stCxn id="2" idx="3"/>
          </p:cNvCxnSpPr>
          <p:nvPr/>
        </p:nvCxnSpPr>
        <p:spPr bwMode="auto">
          <a:xfrm>
            <a:off x="1137761" y="1426768"/>
            <a:ext cx="1678622" cy="656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5163502" y="1949361"/>
            <a:ext cx="1933489" cy="142875"/>
          </a:xfrm>
          <a:prstGeom prst="rect">
            <a:avLst/>
          </a:prstGeom>
          <a:solidFill>
            <a:srgbClr val="0099FF">
              <a:alpha val="32157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 sz="2000" b="0">
              <a:solidFill>
                <a:srgbClr val="FFFFFF"/>
              </a:solidFill>
            </a:endParaRPr>
          </a:p>
        </p:txBody>
      </p:sp>
      <p:cxnSp>
        <p:nvCxnSpPr>
          <p:cNvPr id="29" name="Straight Arrow Connector 28"/>
          <p:cNvCxnSpPr>
            <a:stCxn id="2" idx="2"/>
          </p:cNvCxnSpPr>
          <p:nvPr/>
        </p:nvCxnSpPr>
        <p:spPr bwMode="auto">
          <a:xfrm>
            <a:off x="639921" y="1738315"/>
            <a:ext cx="0" cy="250574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9218" idx="1"/>
          </p:cNvCxnSpPr>
          <p:nvPr/>
        </p:nvCxnSpPr>
        <p:spPr bwMode="auto">
          <a:xfrm rot="10800000" flipV="1">
            <a:off x="1697989" y="2274015"/>
            <a:ext cx="1118394" cy="1970041"/>
          </a:xfrm>
          <a:prstGeom prst="curvedConnector2">
            <a:avLst/>
          </a:prstGeom>
          <a:ln>
            <a:solidFill>
              <a:srgbClr val="00B050"/>
            </a:solidFill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42208" y="2870202"/>
            <a:ext cx="1341136" cy="461665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wrap="none" rtlCol="0">
            <a:spAutoFit/>
          </a:bodyPr>
          <a:lstStyle/>
          <a:p>
            <a:r>
              <a:rPr lang="de-DE" sz="2400" b="0" dirty="0" err="1">
                <a:solidFill>
                  <a:srgbClr val="00B050"/>
                </a:solidFill>
              </a:rPr>
              <a:t>convert</a:t>
            </a:r>
            <a:endParaRPr lang="en-GB" sz="2400" b="0" dirty="0" err="1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970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1" grpId="0" animBg="1"/>
      <p:bldP spid="32" grpId="0" animBg="1"/>
      <p:bldP spid="35" grpId="0" animBg="1"/>
      <p:bldP spid="36" grpId="0" animBg="1"/>
      <p:bldP spid="39" grpId="0" animBg="1"/>
      <p:bldP spid="52" grpId="0" animBg="1"/>
      <p:bldP spid="55" grpId="0" animBg="1"/>
      <p:bldP spid="58" grpId="0" animBg="1"/>
      <p:bldP spid="73" grpId="0" animBg="1"/>
      <p:bldP spid="75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Demonstration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DE10A-8661-4F83-8D7C-D72FC0D95C7D}" type="slidenum">
              <a:rPr lang="fr-BE" smtClean="0"/>
              <a:pPr>
                <a:defRPr/>
              </a:pPr>
              <a:t>9</a:t>
            </a:fld>
            <a:endParaRPr lang="fr-B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564904"/>
            <a:ext cx="8507288" cy="3633788"/>
          </a:xfrm>
        </p:spPr>
        <p:txBody>
          <a:bodyPr/>
          <a:lstStyle/>
          <a:p>
            <a:r>
              <a:rPr lang="en-GB" dirty="0"/>
              <a:t>SDMX Converter &amp; ESA Excel template</a:t>
            </a:r>
          </a:p>
          <a:p>
            <a:endParaRPr lang="en-GB" dirty="0"/>
          </a:p>
          <a:p>
            <a:r>
              <a:rPr lang="en-GB" dirty="0"/>
              <a:t>Open the SDMX-NA maintenance page on SDMX.org (</a:t>
            </a:r>
            <a:r>
              <a:rPr lang="en-GB" dirty="0">
                <a:hlinkClick r:id="rId2"/>
              </a:rPr>
              <a:t>https://sdmx.org/?page_id=1498</a:t>
            </a:r>
            <a:r>
              <a:rPr lang="en-GB" dirty="0"/>
              <a:t>)</a:t>
            </a:r>
          </a:p>
          <a:p>
            <a:r>
              <a:rPr lang="en-GB" dirty="0"/>
              <a:t>Download ESA table 0101 template </a:t>
            </a:r>
            <a:br>
              <a:rPr lang="en-GB" dirty="0"/>
            </a:br>
            <a:r>
              <a:rPr lang="en-GB" dirty="0"/>
              <a:t>and the correct DSD</a:t>
            </a:r>
          </a:p>
          <a:p>
            <a:r>
              <a:rPr lang="en-GB" dirty="0"/>
              <a:t>Convert it to SDMX-ML with the SDMX Converter</a:t>
            </a:r>
          </a:p>
        </p:txBody>
      </p:sp>
    </p:spTree>
    <p:extLst>
      <p:ext uri="{BB962C8B-B14F-4D97-AF65-F5344CB8AC3E}">
        <p14:creationId xmlns:p14="http://schemas.microsoft.com/office/powerpoint/2010/main" val="2134769929"/>
      </p:ext>
    </p:extLst>
  </p:cSld>
  <p:clrMapOvr>
    <a:masterClrMapping/>
  </p:clrMapOvr>
</p:sld>
</file>

<file path=ppt/theme/theme1.xml><?xml version="1.0" encoding="utf-8"?>
<a:theme xmlns:a="http://schemas.openxmlformats.org/drawingml/2006/main" name="Training transmission programme_V6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stat_white_E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pertina">
  <a:themeElements>
    <a:clrScheme name="Impostazioni personalizzate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Estat_blue_E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Training transmission programme_V6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 transmission programme_V6</Template>
  <TotalTime>0</TotalTime>
  <Words>644</Words>
  <Application>Microsoft Office PowerPoint</Application>
  <PresentationFormat>On-screen Show (4:3)</PresentationFormat>
  <Paragraphs>209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Times New Roman</vt:lpstr>
      <vt:lpstr>Verdana</vt:lpstr>
      <vt:lpstr>Wingdings</vt:lpstr>
      <vt:lpstr>Training transmission programme_V6</vt:lpstr>
      <vt:lpstr>Estat_white_EN</vt:lpstr>
      <vt:lpstr>copertina</vt:lpstr>
      <vt:lpstr>1_Estat_blue_EN</vt:lpstr>
      <vt:lpstr>1_Blank</vt:lpstr>
      <vt:lpstr>1_Training transmission programme_V6</vt:lpstr>
      <vt:lpstr>SDMX Tools Overview and architecture</vt:lpstr>
      <vt:lpstr>Technical Integration</vt:lpstr>
      <vt:lpstr>The SDMX Components</vt:lpstr>
      <vt:lpstr>The SDMX Components</vt:lpstr>
      <vt:lpstr>SDMX Tools for National Accounts – decision tree</vt:lpstr>
      <vt:lpstr>Getting there: One goal – different possibilities</vt:lpstr>
      <vt:lpstr>SDMX Converter https://webgate.ec.europa.eu/fpfis/mwikis/sdmx/index.php/SDMX_Converter </vt:lpstr>
      <vt:lpstr>SDMX Dataset</vt:lpstr>
      <vt:lpstr>Demonstration</vt:lpstr>
      <vt:lpstr>Getting there: One goal – different possibilities</vt:lpstr>
      <vt:lpstr>SDMX Reference Infrastructure https://webgate.ec.europa.eu/fpfis/mwikis/sdmx/index.php/SDMX_Reference_Infrastructure_SDMX-RI </vt:lpstr>
      <vt:lpstr>Getting there: One goal – different possibilities</vt:lpstr>
      <vt:lpstr>ISTAT Loader &amp; SDMX-RI http://sdmx2.istat.it/sodidownload/Download.aspx   </vt:lpstr>
      <vt:lpstr>PowerPoint Presentation</vt:lpstr>
      <vt:lpstr>PowerPoint Presentation</vt:lpstr>
      <vt:lpstr>PowerPoint Presentation</vt:lpstr>
      <vt:lpstr>SDMX Tools for National Accounts – decision tree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SDMX Tools</dc:title>
  <dc:creator>Daniel SURANYI</dc:creator>
  <cp:lastModifiedBy>Diana Ngina - Affiliate</cp:lastModifiedBy>
  <cp:revision>91</cp:revision>
  <cp:lastPrinted>2012-11-19T15:01:55Z</cp:lastPrinted>
  <dcterms:created xsi:type="dcterms:W3CDTF">2013-06-06T20:51:10Z</dcterms:created>
  <dcterms:modified xsi:type="dcterms:W3CDTF">2019-03-26T09:05:08Z</dcterms:modified>
</cp:coreProperties>
</file>