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256" r:id="rId2"/>
    <p:sldId id="282" r:id="rId3"/>
    <p:sldId id="269" r:id="rId4"/>
    <p:sldId id="261" r:id="rId5"/>
    <p:sldId id="277" r:id="rId6"/>
    <p:sldId id="279" r:id="rId7"/>
    <p:sldId id="283" r:id="rId8"/>
    <p:sldId id="284" r:id="rId9"/>
    <p:sldId id="285" r:id="rId10"/>
    <p:sldId id="286" r:id="rId11"/>
    <p:sldId id="280" r:id="rId12"/>
    <p:sldId id="266" r:id="rId13"/>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136"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272"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407"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543"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5679"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2814"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199950"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086"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69" autoAdjust="0"/>
    <p:restoredTop sz="91322" autoAdjust="0"/>
  </p:normalViewPr>
  <p:slideViewPr>
    <p:cSldViewPr>
      <p:cViewPr varScale="1">
        <p:scale>
          <a:sx n="97" d="100"/>
          <a:sy n="97" d="100"/>
        </p:scale>
        <p:origin x="38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98" name="Shape 598"/>
          <p:cNvSpPr>
            <a:spLocks noGrp="1" noRot="1" noChangeAspect="1"/>
          </p:cNvSpPr>
          <p:nvPr>
            <p:ph type="sldImg"/>
          </p:nvPr>
        </p:nvSpPr>
        <p:spPr>
          <a:xfrm>
            <a:off x="1143000" y="685800"/>
            <a:ext cx="4572000" cy="3429000"/>
          </a:xfrm>
          <a:prstGeom prst="rect">
            <a:avLst/>
          </a:prstGeom>
        </p:spPr>
        <p:txBody>
          <a:bodyPr/>
          <a:lstStyle/>
          <a:p>
            <a:endParaRPr/>
          </a:p>
        </p:txBody>
      </p:sp>
      <p:sp>
        <p:nvSpPr>
          <p:cNvPr id="599" name="Shape 599"/>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1104556004"/>
      </p:ext>
    </p:extLst>
  </p:cSld>
  <p:clrMap bg1="lt1" tx1="dk1" bg2="lt2" tx2="dk2" accent1="accent1" accent2="accent2" accent3="accent3" accent4="accent4" accent5="accent5" accent6="accent6" hlink="hlink" folHlink="folHlink"/>
  <p:notesStyle>
    <a:lvl1pPr defTabSz="457136" latinLnBrk="0">
      <a:defRPr sz="1200">
        <a:latin typeface="+mj-lt"/>
        <a:ea typeface="+mj-ea"/>
        <a:cs typeface="+mj-cs"/>
        <a:sym typeface="Calibri"/>
      </a:defRPr>
    </a:lvl1pPr>
    <a:lvl2pPr indent="228600" defTabSz="457136" latinLnBrk="0">
      <a:defRPr sz="1200">
        <a:latin typeface="+mj-lt"/>
        <a:ea typeface="+mj-ea"/>
        <a:cs typeface="+mj-cs"/>
        <a:sym typeface="Calibri"/>
      </a:defRPr>
    </a:lvl2pPr>
    <a:lvl3pPr indent="457200" defTabSz="457136" latinLnBrk="0">
      <a:defRPr sz="1200">
        <a:latin typeface="+mj-lt"/>
        <a:ea typeface="+mj-ea"/>
        <a:cs typeface="+mj-cs"/>
        <a:sym typeface="Calibri"/>
      </a:defRPr>
    </a:lvl3pPr>
    <a:lvl4pPr indent="685800" defTabSz="457136" latinLnBrk="0">
      <a:defRPr sz="1200">
        <a:latin typeface="+mj-lt"/>
        <a:ea typeface="+mj-ea"/>
        <a:cs typeface="+mj-cs"/>
        <a:sym typeface="Calibri"/>
      </a:defRPr>
    </a:lvl4pPr>
    <a:lvl5pPr indent="914400" defTabSz="457136" latinLnBrk="0">
      <a:defRPr sz="1200">
        <a:latin typeface="+mj-lt"/>
        <a:ea typeface="+mj-ea"/>
        <a:cs typeface="+mj-cs"/>
        <a:sym typeface="Calibri"/>
      </a:defRPr>
    </a:lvl5pPr>
    <a:lvl6pPr indent="1143000" defTabSz="457136" latinLnBrk="0">
      <a:defRPr sz="1200">
        <a:latin typeface="+mj-lt"/>
        <a:ea typeface="+mj-ea"/>
        <a:cs typeface="+mj-cs"/>
        <a:sym typeface="Calibri"/>
      </a:defRPr>
    </a:lvl6pPr>
    <a:lvl7pPr indent="1371600" defTabSz="457136" latinLnBrk="0">
      <a:defRPr sz="1200">
        <a:latin typeface="+mj-lt"/>
        <a:ea typeface="+mj-ea"/>
        <a:cs typeface="+mj-cs"/>
        <a:sym typeface="Calibri"/>
      </a:defRPr>
    </a:lvl7pPr>
    <a:lvl8pPr indent="1600200" defTabSz="457136" latinLnBrk="0">
      <a:defRPr sz="1200">
        <a:latin typeface="+mj-lt"/>
        <a:ea typeface="+mj-ea"/>
        <a:cs typeface="+mj-cs"/>
        <a:sym typeface="Calibri"/>
      </a:defRPr>
    </a:lvl8pPr>
    <a:lvl9pPr indent="1828800" defTabSz="457136" latinLnBrk="0">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Projects and country implementations</a:t>
            </a:r>
          </a:p>
          <a:p>
            <a:r>
              <a:rPr lang="en-US" dirty="0"/>
              <a:t>	Abu Dhabi Global Environmental Data Initiative(AGEDI)</a:t>
            </a:r>
          </a:p>
          <a:p>
            <a:r>
              <a:rPr lang="en-US" dirty="0"/>
              <a:t>	DA Air Quality Project</a:t>
            </a:r>
          </a:p>
          <a:p>
            <a:r>
              <a:rPr lang="en-US" dirty="0"/>
              <a:t>	DA 732.1 Project </a:t>
            </a:r>
          </a:p>
          <a:p>
            <a:r>
              <a:rPr lang="en-US" dirty="0"/>
              <a:t>	EC Funded Project </a:t>
            </a:r>
          </a:p>
          <a:p>
            <a:r>
              <a:rPr lang="en-US" dirty="0"/>
              <a:t>	Existing 6 GEF projects</a:t>
            </a:r>
          </a:p>
          <a:p>
            <a:r>
              <a:rPr lang="en-US" dirty="0"/>
              <a:t>	GEF Pacific Project </a:t>
            </a:r>
          </a:p>
          <a:p>
            <a:r>
              <a:rPr lang="en-US" dirty="0"/>
              <a:t>	6 SIDS in Africa (Cape Verde, Comoros, Maldives, Mauritius, </a:t>
            </a:r>
            <a:r>
              <a:rPr lang="en-US" dirty="0" err="1"/>
              <a:t>Saõ</a:t>
            </a:r>
            <a:r>
              <a:rPr lang="en-US" dirty="0"/>
              <a:t> Tomé and </a:t>
            </a:r>
            <a:r>
              <a:rPr lang="en-US" dirty="0" err="1"/>
              <a:t>Principé</a:t>
            </a:r>
            <a:r>
              <a:rPr lang="en-US" dirty="0"/>
              <a:t>, and the Seychelles)</a:t>
            </a:r>
          </a:p>
          <a:p>
            <a:r>
              <a:rPr lang="en-US" dirty="0"/>
              <a:t>2 Country requests and direct implementations	</a:t>
            </a:r>
          </a:p>
          <a:p>
            <a:r>
              <a:rPr lang="en-US" dirty="0"/>
              <a:t>	Asia Pacific - Samoa</a:t>
            </a:r>
          </a:p>
          <a:p>
            <a:r>
              <a:rPr lang="en-US" dirty="0"/>
              <a:t>	Africa - GEF Project in Cameroon (On going internal discussions on IRIS Governance. Project Review, June 2017)</a:t>
            </a:r>
          </a:p>
          <a:p>
            <a:r>
              <a:rPr lang="en-US" dirty="0"/>
              <a:t>	Africa - Senegal </a:t>
            </a:r>
          </a:p>
          <a:p>
            <a:r>
              <a:rPr lang="en-US" dirty="0"/>
              <a:t>	Europe - Bosnia </a:t>
            </a:r>
          </a:p>
          <a:p>
            <a:r>
              <a:rPr lang="en-US" dirty="0"/>
              <a:t>	Europe - Serbia </a:t>
            </a:r>
          </a:p>
          <a:p>
            <a:r>
              <a:rPr lang="en-US" dirty="0"/>
              <a:t>	Europe - Montenegro </a:t>
            </a:r>
          </a:p>
          <a:p>
            <a:r>
              <a:rPr lang="en-US" dirty="0"/>
              <a:t>	Latin America and the Caribbean - Dominican Republic</a:t>
            </a:r>
          </a:p>
          <a:p>
            <a:r>
              <a:rPr lang="en-US" dirty="0"/>
              <a:t>	Latin America and the Caribbean - Costa Rica </a:t>
            </a:r>
          </a:p>
          <a:p>
            <a:r>
              <a:rPr lang="en-US" dirty="0"/>
              <a:t>	Latin America and the Caribbean - Panama </a:t>
            </a:r>
          </a:p>
          <a:p>
            <a:r>
              <a:rPr lang="en-US" dirty="0"/>
              <a:t>	Latin America and the Caribbean - Ecuador</a:t>
            </a:r>
          </a:p>
        </p:txBody>
      </p:sp>
    </p:spTree>
    <p:extLst>
      <p:ext uri="{BB962C8B-B14F-4D97-AF65-F5344CB8AC3E}">
        <p14:creationId xmlns:p14="http://schemas.microsoft.com/office/powerpoint/2010/main" val="20529060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11" name="Shape 11"/>
          <p:cNvSpPr>
            <a:spLocks noGrp="1"/>
          </p:cNvSpPr>
          <p:nvPr>
            <p:ph type="title"/>
          </p:nvPr>
        </p:nvSpPr>
        <p:spPr>
          <a:xfrm>
            <a:off x="685800" y="2130426"/>
            <a:ext cx="7772400" cy="1470026"/>
          </a:xfrm>
          <a:prstGeom prst="rect">
            <a:avLst/>
          </a:prstGeom>
        </p:spPr>
        <p:txBody>
          <a:bodyPr/>
          <a:lstStyle/>
          <a:p>
            <a:r>
              <a:t>Title Text</a:t>
            </a:r>
          </a:p>
        </p:txBody>
      </p:sp>
      <p:sp>
        <p:nvSpPr>
          <p:cNvPr id="12" name="Shape 12"/>
          <p:cNvSpPr>
            <a:spLocks noGrp="1"/>
          </p:cNvSpPr>
          <p:nvPr>
            <p:ph type="body" sz="quarter" idx="1"/>
          </p:nvPr>
        </p:nvSpPr>
        <p:spPr>
          <a:xfrm>
            <a:off x="1371600" y="3886200"/>
            <a:ext cx="6400800" cy="1752600"/>
          </a:xfrm>
          <a:prstGeom prst="rect">
            <a:avLst/>
          </a:prstGeom>
        </p:spPr>
        <p:txBody>
          <a:bodyPr/>
          <a:lstStyle>
            <a:lvl1pPr marL="0" indent="0">
              <a:buSzTx/>
              <a:buFontTx/>
              <a:buNone/>
              <a:defRPr>
                <a:solidFill>
                  <a:srgbClr val="888888"/>
                </a:solidFill>
              </a:defRPr>
            </a:lvl1pPr>
            <a:lvl2pPr marL="0" indent="457136">
              <a:buSzTx/>
              <a:buFontTx/>
              <a:buNone/>
              <a:defRPr>
                <a:solidFill>
                  <a:srgbClr val="888888"/>
                </a:solidFill>
              </a:defRPr>
            </a:lvl2pPr>
            <a:lvl3pPr marL="0" indent="914272">
              <a:buSzTx/>
              <a:buFontTx/>
              <a:buNone/>
              <a:defRPr>
                <a:solidFill>
                  <a:srgbClr val="888888"/>
                </a:solidFill>
              </a:defRPr>
            </a:lvl3pPr>
            <a:lvl4pPr marL="0" indent="1371407">
              <a:buSzTx/>
              <a:buFontTx/>
              <a:buNone/>
              <a:defRPr>
                <a:solidFill>
                  <a:srgbClr val="888888"/>
                </a:solidFill>
              </a:defRPr>
            </a:lvl4pPr>
            <a:lvl5pPr marL="0" indent="1828543">
              <a:buSzTx/>
              <a:buFontTx/>
              <a:buNone/>
              <a:defRPr>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13" name="Shape 1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92" name="Shape 92"/>
          <p:cNvSpPr>
            <a:spLocks noGrp="1"/>
          </p:cNvSpPr>
          <p:nvPr>
            <p:ph type="title"/>
          </p:nvPr>
        </p:nvSpPr>
        <p:spPr>
          <a:xfrm>
            <a:off x="685800" y="2130426"/>
            <a:ext cx="7772400" cy="1470026"/>
          </a:xfrm>
          <a:prstGeom prst="rect">
            <a:avLst/>
          </a:prstGeom>
        </p:spPr>
        <p:txBody>
          <a:bodyPr/>
          <a:lstStyle/>
          <a:p>
            <a:r>
              <a:t>Title Text</a:t>
            </a:r>
          </a:p>
        </p:txBody>
      </p:sp>
      <p:sp>
        <p:nvSpPr>
          <p:cNvPr id="93" name="Shape 93"/>
          <p:cNvSpPr>
            <a:spLocks noGrp="1"/>
          </p:cNvSpPr>
          <p:nvPr>
            <p:ph type="body" sz="quarter" idx="1"/>
          </p:nvPr>
        </p:nvSpPr>
        <p:spPr>
          <a:xfrm>
            <a:off x="1371600" y="3886200"/>
            <a:ext cx="6400800" cy="1752600"/>
          </a:xfrm>
          <a:prstGeom prst="rect">
            <a:avLst/>
          </a:prstGeom>
        </p:spPr>
        <p:txBody>
          <a:bodyPr/>
          <a:lstStyle>
            <a:lvl1pPr marL="0" indent="0">
              <a:buSzTx/>
              <a:buFontTx/>
              <a:buNone/>
              <a:defRPr>
                <a:solidFill>
                  <a:srgbClr val="888888"/>
                </a:solidFill>
              </a:defRPr>
            </a:lvl1pPr>
            <a:lvl2pPr marL="0" indent="457136">
              <a:buSzTx/>
              <a:buFontTx/>
              <a:buNone/>
              <a:defRPr>
                <a:solidFill>
                  <a:srgbClr val="888888"/>
                </a:solidFill>
              </a:defRPr>
            </a:lvl2pPr>
            <a:lvl3pPr marL="0" indent="914272">
              <a:buSzTx/>
              <a:buFontTx/>
              <a:buNone/>
              <a:defRPr>
                <a:solidFill>
                  <a:srgbClr val="888888"/>
                </a:solidFill>
              </a:defRPr>
            </a:lvl3pPr>
            <a:lvl4pPr marL="0" indent="1371407">
              <a:buSzTx/>
              <a:buFontTx/>
              <a:buNone/>
              <a:defRPr>
                <a:solidFill>
                  <a:srgbClr val="888888"/>
                </a:solidFill>
              </a:defRPr>
            </a:lvl4pPr>
            <a:lvl5pPr marL="0" indent="1828543">
              <a:buSzTx/>
              <a:buFontTx/>
              <a:buNone/>
              <a:defRPr>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94" name="Shape 9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110" name="Shape 110"/>
          <p:cNvSpPr>
            <a:spLocks noGrp="1"/>
          </p:cNvSpPr>
          <p:nvPr>
            <p:ph type="title"/>
          </p:nvPr>
        </p:nvSpPr>
        <p:spPr>
          <a:xfrm>
            <a:off x="722312" y="4406901"/>
            <a:ext cx="7772401" cy="1362076"/>
          </a:xfrm>
          <a:prstGeom prst="rect">
            <a:avLst/>
          </a:prstGeom>
        </p:spPr>
        <p:txBody>
          <a:bodyPr anchor="t"/>
          <a:lstStyle>
            <a:lvl1pPr>
              <a:defRPr sz="4000" b="1" cap="all"/>
            </a:lvl1pPr>
          </a:lstStyle>
          <a:p>
            <a:r>
              <a:t>Title Text</a:t>
            </a:r>
          </a:p>
        </p:txBody>
      </p:sp>
      <p:sp>
        <p:nvSpPr>
          <p:cNvPr id="111" name="Shape 111"/>
          <p:cNvSpPr>
            <a:spLocks noGrp="1"/>
          </p:cNvSpPr>
          <p:nvPr>
            <p:ph type="body" sz="quarter" idx="1"/>
          </p:nvPr>
        </p:nvSpPr>
        <p:spPr>
          <a:xfrm>
            <a:off x="722312" y="2906715"/>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136">
              <a:spcBef>
                <a:spcPts val="400"/>
              </a:spcBef>
              <a:buSzTx/>
              <a:buFontTx/>
              <a:buNone/>
              <a:defRPr sz="2000">
                <a:solidFill>
                  <a:srgbClr val="888888"/>
                </a:solidFill>
              </a:defRPr>
            </a:lvl2pPr>
            <a:lvl3pPr marL="0" indent="914272">
              <a:spcBef>
                <a:spcPts val="400"/>
              </a:spcBef>
              <a:buSzTx/>
              <a:buFontTx/>
              <a:buNone/>
              <a:defRPr sz="2000">
                <a:solidFill>
                  <a:srgbClr val="888888"/>
                </a:solidFill>
              </a:defRPr>
            </a:lvl3pPr>
            <a:lvl4pPr marL="0" indent="1371407">
              <a:spcBef>
                <a:spcPts val="400"/>
              </a:spcBef>
              <a:buSzTx/>
              <a:buFontTx/>
              <a:buNone/>
              <a:defRPr sz="2000">
                <a:solidFill>
                  <a:srgbClr val="888888"/>
                </a:solidFill>
              </a:defRPr>
            </a:lvl4pPr>
            <a:lvl5pPr marL="0" indent="1828543">
              <a:spcBef>
                <a:spcPts val="400"/>
              </a:spcBef>
              <a:buSzTx/>
              <a:buFontTx/>
              <a:buNone/>
              <a:defRPr sz="20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112" name="Shape 11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119" name="Shape 119"/>
          <p:cNvSpPr>
            <a:spLocks noGrp="1"/>
          </p:cNvSpPr>
          <p:nvPr>
            <p:ph type="title"/>
          </p:nvPr>
        </p:nvSpPr>
        <p:spPr>
          <a:prstGeom prst="rect">
            <a:avLst/>
          </a:prstGeom>
        </p:spPr>
        <p:txBody>
          <a:bodyPr/>
          <a:lstStyle/>
          <a:p>
            <a:r>
              <a:t>Title Text</a:t>
            </a:r>
          </a:p>
        </p:txBody>
      </p:sp>
      <p:sp>
        <p:nvSpPr>
          <p:cNvPr id="120" name="Shape 120"/>
          <p:cNvSpPr>
            <a:spLocks noGrp="1"/>
          </p:cNvSpPr>
          <p:nvPr>
            <p:ph type="body" sz="half" idx="1"/>
          </p:nvPr>
        </p:nvSpPr>
        <p:spPr>
          <a:xfrm>
            <a:off x="457200" y="1600202"/>
            <a:ext cx="4038600" cy="4525963"/>
          </a:xfrm>
          <a:prstGeom prst="rect">
            <a:avLst/>
          </a:prstGeom>
        </p:spPr>
        <p:txBody>
          <a:bodyPr/>
          <a:lstStyle>
            <a:lvl1pPr>
              <a:spcBef>
                <a:spcPts val="600"/>
              </a:spcBef>
              <a:defRPr sz="2800"/>
            </a:lvl1pPr>
            <a:lvl2pPr marL="790463" indent="-333328">
              <a:spcBef>
                <a:spcPts val="600"/>
              </a:spcBef>
              <a:defRPr sz="2800"/>
            </a:lvl2pPr>
            <a:lvl3pPr marL="1234267" indent="-319995">
              <a:spcBef>
                <a:spcPts val="600"/>
              </a:spcBef>
              <a:defRPr sz="2800"/>
            </a:lvl3pPr>
            <a:lvl4pPr marL="1726957" indent="-355550">
              <a:spcBef>
                <a:spcPts val="600"/>
              </a:spcBef>
              <a:defRPr sz="2800"/>
            </a:lvl4pPr>
            <a:lvl5pPr marL="2184093" indent="-355550">
              <a:spcBef>
                <a:spcPts val="600"/>
              </a:spcBef>
              <a:buChar char="»"/>
              <a:defRPr sz="2800"/>
            </a:lvl5pPr>
          </a:lstStyle>
          <a:p>
            <a:r>
              <a:t>Body Level One</a:t>
            </a:r>
          </a:p>
          <a:p>
            <a:pPr lvl="1"/>
            <a:r>
              <a:t>Body Level Two</a:t>
            </a:r>
          </a:p>
          <a:p>
            <a:pPr lvl="2"/>
            <a:r>
              <a:t>Body Level Three</a:t>
            </a:r>
          </a:p>
          <a:p>
            <a:pPr lvl="3"/>
            <a:r>
              <a:t>Body Level Four</a:t>
            </a:r>
          </a:p>
          <a:p>
            <a:pPr lvl="4"/>
            <a:r>
              <a:t>Body Level Five</a:t>
            </a:r>
          </a:p>
        </p:txBody>
      </p:sp>
      <p:sp>
        <p:nvSpPr>
          <p:cNvPr id="121" name="Shape 12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128" name="Shape 128"/>
          <p:cNvSpPr>
            <a:spLocks noGrp="1"/>
          </p:cNvSpPr>
          <p:nvPr>
            <p:ph type="title"/>
          </p:nvPr>
        </p:nvSpPr>
        <p:spPr>
          <a:prstGeom prst="rect">
            <a:avLst/>
          </a:prstGeom>
        </p:spPr>
        <p:txBody>
          <a:bodyPr/>
          <a:lstStyle/>
          <a:p>
            <a:r>
              <a:t>Title Text</a:t>
            </a:r>
          </a:p>
        </p:txBody>
      </p:sp>
      <p:sp>
        <p:nvSpPr>
          <p:cNvPr id="129" name="Shape 129"/>
          <p:cNvSpPr>
            <a:spLocks noGrp="1"/>
          </p:cNvSpPr>
          <p:nvPr>
            <p:ph type="body" sz="quarter" idx="1"/>
          </p:nvPr>
        </p:nvSpPr>
        <p:spPr>
          <a:xfrm>
            <a:off x="457201" y="1535112"/>
            <a:ext cx="4040189" cy="639763"/>
          </a:xfrm>
          <a:prstGeom prst="rect">
            <a:avLst/>
          </a:prstGeom>
        </p:spPr>
        <p:txBody>
          <a:bodyPr anchor="b"/>
          <a:lstStyle>
            <a:lvl1pPr marL="0" indent="0">
              <a:spcBef>
                <a:spcPts val="500"/>
              </a:spcBef>
              <a:buSzTx/>
              <a:buFontTx/>
              <a:buNone/>
              <a:defRPr sz="2400" b="1"/>
            </a:lvl1pPr>
            <a:lvl2pPr marL="0" indent="457136">
              <a:spcBef>
                <a:spcPts val="500"/>
              </a:spcBef>
              <a:buSzTx/>
              <a:buFontTx/>
              <a:buNone/>
              <a:defRPr sz="2400" b="1"/>
            </a:lvl2pPr>
            <a:lvl3pPr marL="0" indent="914272">
              <a:spcBef>
                <a:spcPts val="500"/>
              </a:spcBef>
              <a:buSzTx/>
              <a:buFontTx/>
              <a:buNone/>
              <a:defRPr sz="2400" b="1"/>
            </a:lvl3pPr>
            <a:lvl4pPr marL="0" indent="1371407">
              <a:spcBef>
                <a:spcPts val="500"/>
              </a:spcBef>
              <a:buSzTx/>
              <a:buFontTx/>
              <a:buNone/>
              <a:defRPr sz="2400" b="1"/>
            </a:lvl4pPr>
            <a:lvl5pPr marL="0" indent="1828543">
              <a:spcBef>
                <a:spcPts val="500"/>
              </a:spcBef>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130" name="Shape 130"/>
          <p:cNvSpPr>
            <a:spLocks noGrp="1"/>
          </p:cNvSpPr>
          <p:nvPr>
            <p:ph type="body" sz="quarter" idx="13"/>
          </p:nvPr>
        </p:nvSpPr>
        <p:spPr>
          <a:xfrm>
            <a:off x="4645026" y="1535112"/>
            <a:ext cx="4041776" cy="639763"/>
          </a:xfrm>
          <a:prstGeom prst="rect">
            <a:avLst/>
          </a:prstGeom>
        </p:spPr>
        <p:txBody>
          <a:bodyPr lIns="45719" tIns="45719" rIns="45719" bIns="45719" anchor="b"/>
          <a:lstStyle/>
          <a:p>
            <a:pPr marL="0" indent="0">
              <a:spcBef>
                <a:spcPts val="500"/>
              </a:spcBef>
              <a:buSzTx/>
              <a:buFontTx/>
              <a:buNone/>
              <a:defRPr sz="2400" b="1"/>
            </a:pPr>
            <a:endParaRPr/>
          </a:p>
        </p:txBody>
      </p:sp>
      <p:sp>
        <p:nvSpPr>
          <p:cNvPr id="131" name="Shape 13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138" name="Shape 138"/>
          <p:cNvSpPr>
            <a:spLocks noGrp="1"/>
          </p:cNvSpPr>
          <p:nvPr>
            <p:ph type="title"/>
          </p:nvPr>
        </p:nvSpPr>
        <p:spPr>
          <a:prstGeom prst="rect">
            <a:avLst/>
          </a:prstGeom>
        </p:spPr>
        <p:txBody>
          <a:bodyPr/>
          <a:lstStyle/>
          <a:p>
            <a:r>
              <a:t>Title Text</a:t>
            </a:r>
          </a:p>
        </p:txBody>
      </p:sp>
      <p:sp>
        <p:nvSpPr>
          <p:cNvPr id="139" name="Shape 139"/>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46" name="Shape 14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153" name="Shape 153"/>
          <p:cNvSpPr>
            <a:spLocks noGrp="1"/>
          </p:cNvSpPr>
          <p:nvPr>
            <p:ph type="title"/>
          </p:nvPr>
        </p:nvSpPr>
        <p:spPr>
          <a:xfrm>
            <a:off x="457201" y="273050"/>
            <a:ext cx="3008315" cy="1162051"/>
          </a:xfrm>
          <a:prstGeom prst="rect">
            <a:avLst/>
          </a:prstGeom>
        </p:spPr>
        <p:txBody>
          <a:bodyPr anchor="b"/>
          <a:lstStyle>
            <a:lvl1pPr>
              <a:defRPr sz="2000" b="1"/>
            </a:lvl1pPr>
          </a:lstStyle>
          <a:p>
            <a:r>
              <a:t>Title Text</a:t>
            </a:r>
          </a:p>
        </p:txBody>
      </p:sp>
      <p:sp>
        <p:nvSpPr>
          <p:cNvPr id="154" name="Shape 154"/>
          <p:cNvSpPr>
            <a:spLocks noGrp="1"/>
          </p:cNvSpPr>
          <p:nvPr>
            <p:ph type="body" idx="1"/>
          </p:nvPr>
        </p:nvSpPr>
        <p:spPr>
          <a:xfrm>
            <a:off x="3575051" y="273050"/>
            <a:ext cx="5111752" cy="5853114"/>
          </a:xfrm>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155" name="Shape 155"/>
          <p:cNvSpPr>
            <a:spLocks noGrp="1"/>
          </p:cNvSpPr>
          <p:nvPr>
            <p:ph type="body" sz="half" idx="13"/>
          </p:nvPr>
        </p:nvSpPr>
        <p:spPr>
          <a:xfrm>
            <a:off x="457201" y="1435102"/>
            <a:ext cx="3008315" cy="4691064"/>
          </a:xfrm>
          <a:prstGeom prst="rect">
            <a:avLst/>
          </a:prstGeom>
        </p:spPr>
        <p:txBody>
          <a:bodyPr lIns="45719" tIns="45719" rIns="45719" bIns="45719"/>
          <a:lstStyle/>
          <a:p>
            <a:pPr marL="0" indent="0">
              <a:spcBef>
                <a:spcPts val="300"/>
              </a:spcBef>
              <a:buSzTx/>
              <a:buFontTx/>
              <a:buNone/>
              <a:defRPr sz="1400"/>
            </a:pPr>
            <a:endParaRPr/>
          </a:p>
        </p:txBody>
      </p:sp>
      <p:sp>
        <p:nvSpPr>
          <p:cNvPr id="156" name="Shape 15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163" name="Shape 163"/>
          <p:cNvSpPr>
            <a:spLocks noGrp="1"/>
          </p:cNvSpPr>
          <p:nvPr>
            <p:ph type="title"/>
          </p:nvPr>
        </p:nvSpPr>
        <p:spPr>
          <a:xfrm>
            <a:off x="1792289" y="4800601"/>
            <a:ext cx="5486401" cy="566739"/>
          </a:xfrm>
          <a:prstGeom prst="rect">
            <a:avLst/>
          </a:prstGeom>
        </p:spPr>
        <p:txBody>
          <a:bodyPr anchor="b"/>
          <a:lstStyle>
            <a:lvl1pPr>
              <a:defRPr sz="2000" b="1"/>
            </a:lvl1pPr>
          </a:lstStyle>
          <a:p>
            <a:r>
              <a:t>Title Text</a:t>
            </a:r>
          </a:p>
        </p:txBody>
      </p:sp>
      <p:sp>
        <p:nvSpPr>
          <p:cNvPr id="164" name="Shape 164"/>
          <p:cNvSpPr>
            <a:spLocks noGrp="1"/>
          </p:cNvSpPr>
          <p:nvPr>
            <p:ph type="pic" sz="half" idx="13"/>
          </p:nvPr>
        </p:nvSpPr>
        <p:spPr>
          <a:xfrm>
            <a:off x="1792289" y="612775"/>
            <a:ext cx="5486401" cy="4114800"/>
          </a:xfrm>
          <a:prstGeom prst="rect">
            <a:avLst/>
          </a:prstGeom>
        </p:spPr>
        <p:txBody>
          <a:bodyPr lIns="91439" tIns="45719" rIns="91439" bIns="45719">
            <a:noAutofit/>
          </a:bodyPr>
          <a:lstStyle/>
          <a:p>
            <a:endParaRPr/>
          </a:p>
        </p:txBody>
      </p:sp>
      <p:sp>
        <p:nvSpPr>
          <p:cNvPr id="165" name="Shape 165"/>
          <p:cNvSpPr>
            <a:spLocks noGrp="1"/>
          </p:cNvSpPr>
          <p:nvPr>
            <p:ph type="body" sz="quarter" idx="1"/>
          </p:nvPr>
        </p:nvSpPr>
        <p:spPr>
          <a:xfrm>
            <a:off x="1792289" y="5367339"/>
            <a:ext cx="5486401" cy="804863"/>
          </a:xfrm>
          <a:prstGeom prst="rect">
            <a:avLst/>
          </a:prstGeom>
        </p:spPr>
        <p:txBody>
          <a:bodyPr/>
          <a:lstStyle>
            <a:lvl1pPr marL="0" indent="0">
              <a:spcBef>
                <a:spcPts val="300"/>
              </a:spcBef>
              <a:buSzTx/>
              <a:buFontTx/>
              <a:buNone/>
              <a:defRPr sz="1400"/>
            </a:lvl1pPr>
            <a:lvl2pPr marL="0" indent="457136">
              <a:spcBef>
                <a:spcPts val="300"/>
              </a:spcBef>
              <a:buSzTx/>
              <a:buFontTx/>
              <a:buNone/>
              <a:defRPr sz="1400"/>
            </a:lvl2pPr>
            <a:lvl3pPr marL="0" indent="914272">
              <a:spcBef>
                <a:spcPts val="300"/>
              </a:spcBef>
              <a:buSzTx/>
              <a:buFontTx/>
              <a:buNone/>
              <a:defRPr sz="1400"/>
            </a:lvl3pPr>
            <a:lvl4pPr marL="0" indent="1371407">
              <a:spcBef>
                <a:spcPts val="300"/>
              </a:spcBef>
              <a:buSzTx/>
              <a:buFontTx/>
              <a:buNone/>
              <a:defRPr sz="1400"/>
            </a:lvl4pPr>
            <a:lvl5pPr marL="0" indent="1828543">
              <a:spcBef>
                <a:spcPts val="300"/>
              </a:spcBef>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166" name="Shape 16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173" name="Shape 173"/>
          <p:cNvSpPr>
            <a:spLocks noGrp="1"/>
          </p:cNvSpPr>
          <p:nvPr>
            <p:ph type="title"/>
          </p:nvPr>
        </p:nvSpPr>
        <p:spPr>
          <a:xfrm>
            <a:off x="685800" y="2130426"/>
            <a:ext cx="7772400" cy="1470026"/>
          </a:xfrm>
          <a:prstGeom prst="rect">
            <a:avLst/>
          </a:prstGeom>
        </p:spPr>
        <p:txBody>
          <a:bodyPr/>
          <a:lstStyle/>
          <a:p>
            <a:r>
              <a:t>Title Text</a:t>
            </a:r>
          </a:p>
        </p:txBody>
      </p:sp>
      <p:sp>
        <p:nvSpPr>
          <p:cNvPr id="174" name="Shape 174"/>
          <p:cNvSpPr>
            <a:spLocks noGrp="1"/>
          </p:cNvSpPr>
          <p:nvPr>
            <p:ph type="body" sz="quarter" idx="1"/>
          </p:nvPr>
        </p:nvSpPr>
        <p:spPr>
          <a:xfrm>
            <a:off x="1371600" y="3886200"/>
            <a:ext cx="6400800" cy="1752600"/>
          </a:xfrm>
          <a:prstGeom prst="rect">
            <a:avLst/>
          </a:prstGeom>
        </p:spPr>
        <p:txBody>
          <a:bodyPr/>
          <a:lstStyle>
            <a:lvl1pPr marL="0" indent="0">
              <a:buSzTx/>
              <a:buFontTx/>
              <a:buNone/>
              <a:defRPr>
                <a:solidFill>
                  <a:srgbClr val="888888"/>
                </a:solidFill>
              </a:defRPr>
            </a:lvl1pPr>
            <a:lvl2pPr marL="0" indent="457136">
              <a:buSzTx/>
              <a:buFontTx/>
              <a:buNone/>
              <a:defRPr>
                <a:solidFill>
                  <a:srgbClr val="888888"/>
                </a:solidFill>
              </a:defRPr>
            </a:lvl2pPr>
            <a:lvl3pPr marL="0" indent="914272">
              <a:buSzTx/>
              <a:buFontTx/>
              <a:buNone/>
              <a:defRPr>
                <a:solidFill>
                  <a:srgbClr val="888888"/>
                </a:solidFill>
              </a:defRPr>
            </a:lvl3pPr>
            <a:lvl4pPr marL="0" indent="1371407">
              <a:buSzTx/>
              <a:buFontTx/>
              <a:buNone/>
              <a:defRPr>
                <a:solidFill>
                  <a:srgbClr val="888888"/>
                </a:solidFill>
              </a:defRPr>
            </a:lvl4pPr>
            <a:lvl5pPr marL="0" indent="1828543">
              <a:buSzTx/>
              <a:buFontTx/>
              <a:buNone/>
              <a:defRPr>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175" name="Shape 17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182" name="Shape 182"/>
          <p:cNvSpPr>
            <a:spLocks noGrp="1"/>
          </p:cNvSpPr>
          <p:nvPr>
            <p:ph type="title"/>
          </p:nvPr>
        </p:nvSpPr>
        <p:spPr>
          <a:prstGeom prst="rect">
            <a:avLst/>
          </a:prstGeom>
        </p:spPr>
        <p:txBody>
          <a:bodyPr/>
          <a:lstStyle/>
          <a:p>
            <a:r>
              <a:t>Title Text</a:t>
            </a:r>
          </a:p>
        </p:txBody>
      </p:sp>
      <p:sp>
        <p:nvSpPr>
          <p:cNvPr id="183" name="Shape 183"/>
          <p:cNvSpPr>
            <a:spLocks noGrp="1"/>
          </p:cNvSpPr>
          <p:nvPr>
            <p:ph type="body" idx="1"/>
          </p:nvPr>
        </p:nvSpPr>
        <p:spPr>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184" name="Shape 18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0" name="Shape 20"/>
          <p:cNvSpPr>
            <a:spLocks noGrp="1"/>
          </p:cNvSpPr>
          <p:nvPr>
            <p:ph type="title"/>
          </p:nvPr>
        </p:nvSpPr>
        <p:spPr>
          <a:prstGeom prst="rect">
            <a:avLst/>
          </a:prstGeom>
        </p:spPr>
        <p:txBody>
          <a:bodyPr/>
          <a:lstStyle/>
          <a:p>
            <a:r>
              <a:t>Title Text</a:t>
            </a:r>
          </a:p>
        </p:txBody>
      </p:sp>
      <p:sp>
        <p:nvSpPr>
          <p:cNvPr id="21" name="Shape 21"/>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2" name="Shape 2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191" name="Shape 191"/>
          <p:cNvSpPr>
            <a:spLocks noGrp="1"/>
          </p:cNvSpPr>
          <p:nvPr>
            <p:ph type="title"/>
          </p:nvPr>
        </p:nvSpPr>
        <p:spPr>
          <a:xfrm>
            <a:off x="722312" y="4406901"/>
            <a:ext cx="7772401" cy="1362076"/>
          </a:xfrm>
          <a:prstGeom prst="rect">
            <a:avLst/>
          </a:prstGeom>
        </p:spPr>
        <p:txBody>
          <a:bodyPr anchor="t"/>
          <a:lstStyle>
            <a:lvl1pPr>
              <a:defRPr sz="4000" b="1" cap="all"/>
            </a:lvl1pPr>
          </a:lstStyle>
          <a:p>
            <a:r>
              <a:t>Title Text</a:t>
            </a:r>
          </a:p>
        </p:txBody>
      </p:sp>
      <p:sp>
        <p:nvSpPr>
          <p:cNvPr id="192" name="Shape 192"/>
          <p:cNvSpPr>
            <a:spLocks noGrp="1"/>
          </p:cNvSpPr>
          <p:nvPr>
            <p:ph type="body" sz="quarter" idx="1"/>
          </p:nvPr>
        </p:nvSpPr>
        <p:spPr>
          <a:xfrm>
            <a:off x="722312" y="2906715"/>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136">
              <a:spcBef>
                <a:spcPts val="400"/>
              </a:spcBef>
              <a:buSzTx/>
              <a:buFontTx/>
              <a:buNone/>
              <a:defRPr sz="2000">
                <a:solidFill>
                  <a:srgbClr val="888888"/>
                </a:solidFill>
              </a:defRPr>
            </a:lvl2pPr>
            <a:lvl3pPr marL="0" indent="914272">
              <a:spcBef>
                <a:spcPts val="400"/>
              </a:spcBef>
              <a:buSzTx/>
              <a:buFontTx/>
              <a:buNone/>
              <a:defRPr sz="2000">
                <a:solidFill>
                  <a:srgbClr val="888888"/>
                </a:solidFill>
              </a:defRPr>
            </a:lvl3pPr>
            <a:lvl4pPr marL="0" indent="1371407">
              <a:spcBef>
                <a:spcPts val="400"/>
              </a:spcBef>
              <a:buSzTx/>
              <a:buFontTx/>
              <a:buNone/>
              <a:defRPr sz="2000">
                <a:solidFill>
                  <a:srgbClr val="888888"/>
                </a:solidFill>
              </a:defRPr>
            </a:lvl4pPr>
            <a:lvl5pPr marL="0" indent="1828543">
              <a:spcBef>
                <a:spcPts val="400"/>
              </a:spcBef>
              <a:buSzTx/>
              <a:buFontTx/>
              <a:buNone/>
              <a:defRPr sz="20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193" name="Shape 19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200" name="Shape 200"/>
          <p:cNvSpPr>
            <a:spLocks noGrp="1"/>
          </p:cNvSpPr>
          <p:nvPr>
            <p:ph type="title"/>
          </p:nvPr>
        </p:nvSpPr>
        <p:spPr>
          <a:prstGeom prst="rect">
            <a:avLst/>
          </a:prstGeom>
        </p:spPr>
        <p:txBody>
          <a:bodyPr/>
          <a:lstStyle/>
          <a:p>
            <a:r>
              <a:t>Title Text</a:t>
            </a:r>
          </a:p>
        </p:txBody>
      </p:sp>
      <p:sp>
        <p:nvSpPr>
          <p:cNvPr id="201" name="Shape 201"/>
          <p:cNvSpPr>
            <a:spLocks noGrp="1"/>
          </p:cNvSpPr>
          <p:nvPr>
            <p:ph type="body" sz="half" idx="1"/>
          </p:nvPr>
        </p:nvSpPr>
        <p:spPr>
          <a:xfrm>
            <a:off x="457200" y="1600202"/>
            <a:ext cx="4038600" cy="4525963"/>
          </a:xfrm>
          <a:prstGeom prst="rect">
            <a:avLst/>
          </a:prstGeom>
        </p:spPr>
        <p:txBody>
          <a:bodyPr/>
          <a:lstStyle>
            <a:lvl1pPr>
              <a:spcBef>
                <a:spcPts val="600"/>
              </a:spcBef>
              <a:defRPr sz="2800"/>
            </a:lvl1pPr>
            <a:lvl2pPr marL="790463" indent="-333328">
              <a:spcBef>
                <a:spcPts val="600"/>
              </a:spcBef>
              <a:defRPr sz="2800"/>
            </a:lvl2pPr>
            <a:lvl3pPr marL="1234267" indent="-319995">
              <a:spcBef>
                <a:spcPts val="600"/>
              </a:spcBef>
              <a:defRPr sz="2800"/>
            </a:lvl3pPr>
            <a:lvl4pPr marL="1726957" indent="-355550">
              <a:spcBef>
                <a:spcPts val="600"/>
              </a:spcBef>
              <a:defRPr sz="2800"/>
            </a:lvl4pPr>
            <a:lvl5pPr marL="2184093" indent="-355550">
              <a:spcBef>
                <a:spcPts val="600"/>
              </a:spcBef>
              <a:buChar char="»"/>
              <a:defRPr sz="2800"/>
            </a:lvl5pPr>
          </a:lstStyle>
          <a:p>
            <a:r>
              <a:t>Body Level One</a:t>
            </a:r>
          </a:p>
          <a:p>
            <a:pPr lvl="1"/>
            <a:r>
              <a:t>Body Level Two</a:t>
            </a:r>
          </a:p>
          <a:p>
            <a:pPr lvl="2"/>
            <a:r>
              <a:t>Body Level Three</a:t>
            </a:r>
          </a:p>
          <a:p>
            <a:pPr lvl="3"/>
            <a:r>
              <a:t>Body Level Four</a:t>
            </a:r>
          </a:p>
          <a:p>
            <a:pPr lvl="4"/>
            <a:r>
              <a:t>Body Level Five</a:t>
            </a:r>
          </a:p>
        </p:txBody>
      </p:sp>
      <p:sp>
        <p:nvSpPr>
          <p:cNvPr id="202" name="Shape 20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209" name="Shape 209"/>
          <p:cNvSpPr>
            <a:spLocks noGrp="1"/>
          </p:cNvSpPr>
          <p:nvPr>
            <p:ph type="title"/>
          </p:nvPr>
        </p:nvSpPr>
        <p:spPr>
          <a:prstGeom prst="rect">
            <a:avLst/>
          </a:prstGeom>
        </p:spPr>
        <p:txBody>
          <a:bodyPr/>
          <a:lstStyle/>
          <a:p>
            <a:r>
              <a:t>Title Text</a:t>
            </a:r>
          </a:p>
        </p:txBody>
      </p:sp>
      <p:sp>
        <p:nvSpPr>
          <p:cNvPr id="210" name="Shape 210"/>
          <p:cNvSpPr>
            <a:spLocks noGrp="1"/>
          </p:cNvSpPr>
          <p:nvPr>
            <p:ph type="body" sz="quarter" idx="1"/>
          </p:nvPr>
        </p:nvSpPr>
        <p:spPr>
          <a:xfrm>
            <a:off x="457201" y="1535112"/>
            <a:ext cx="4040189" cy="639763"/>
          </a:xfrm>
          <a:prstGeom prst="rect">
            <a:avLst/>
          </a:prstGeom>
        </p:spPr>
        <p:txBody>
          <a:bodyPr anchor="b"/>
          <a:lstStyle>
            <a:lvl1pPr marL="0" indent="0">
              <a:spcBef>
                <a:spcPts val="500"/>
              </a:spcBef>
              <a:buSzTx/>
              <a:buFontTx/>
              <a:buNone/>
              <a:defRPr sz="2400" b="1"/>
            </a:lvl1pPr>
            <a:lvl2pPr marL="0" indent="457136">
              <a:spcBef>
                <a:spcPts val="500"/>
              </a:spcBef>
              <a:buSzTx/>
              <a:buFontTx/>
              <a:buNone/>
              <a:defRPr sz="2400" b="1"/>
            </a:lvl2pPr>
            <a:lvl3pPr marL="0" indent="914272">
              <a:spcBef>
                <a:spcPts val="500"/>
              </a:spcBef>
              <a:buSzTx/>
              <a:buFontTx/>
              <a:buNone/>
              <a:defRPr sz="2400" b="1"/>
            </a:lvl3pPr>
            <a:lvl4pPr marL="0" indent="1371407">
              <a:spcBef>
                <a:spcPts val="500"/>
              </a:spcBef>
              <a:buSzTx/>
              <a:buFontTx/>
              <a:buNone/>
              <a:defRPr sz="2400" b="1"/>
            </a:lvl4pPr>
            <a:lvl5pPr marL="0" indent="1828543">
              <a:spcBef>
                <a:spcPts val="500"/>
              </a:spcBef>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211" name="Shape 211"/>
          <p:cNvSpPr>
            <a:spLocks noGrp="1"/>
          </p:cNvSpPr>
          <p:nvPr>
            <p:ph type="body" sz="quarter" idx="13"/>
          </p:nvPr>
        </p:nvSpPr>
        <p:spPr>
          <a:xfrm>
            <a:off x="4645026" y="1535112"/>
            <a:ext cx="4041776" cy="639763"/>
          </a:xfrm>
          <a:prstGeom prst="rect">
            <a:avLst/>
          </a:prstGeom>
        </p:spPr>
        <p:txBody>
          <a:bodyPr lIns="45719" tIns="45719" rIns="45719" bIns="45719" anchor="b"/>
          <a:lstStyle/>
          <a:p>
            <a:pPr marL="0" indent="0">
              <a:spcBef>
                <a:spcPts val="500"/>
              </a:spcBef>
              <a:buSzTx/>
              <a:buFontTx/>
              <a:buNone/>
              <a:defRPr sz="2400" b="1"/>
            </a:pPr>
            <a:endParaRPr/>
          </a:p>
        </p:txBody>
      </p:sp>
      <p:sp>
        <p:nvSpPr>
          <p:cNvPr id="212" name="Shape 21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219" name="Shape 219"/>
          <p:cNvSpPr>
            <a:spLocks noGrp="1"/>
          </p:cNvSpPr>
          <p:nvPr>
            <p:ph type="title"/>
          </p:nvPr>
        </p:nvSpPr>
        <p:spPr>
          <a:prstGeom prst="rect">
            <a:avLst/>
          </a:prstGeom>
        </p:spPr>
        <p:txBody>
          <a:bodyPr/>
          <a:lstStyle/>
          <a:p>
            <a:r>
              <a:t>Title Text</a:t>
            </a:r>
          </a:p>
        </p:txBody>
      </p:sp>
      <p:sp>
        <p:nvSpPr>
          <p:cNvPr id="220" name="Shape 22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227" name="Shape 227"/>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234" name="Shape 234"/>
          <p:cNvSpPr>
            <a:spLocks noGrp="1"/>
          </p:cNvSpPr>
          <p:nvPr>
            <p:ph type="title"/>
          </p:nvPr>
        </p:nvSpPr>
        <p:spPr>
          <a:xfrm>
            <a:off x="457201" y="273050"/>
            <a:ext cx="3008315" cy="1162051"/>
          </a:xfrm>
          <a:prstGeom prst="rect">
            <a:avLst/>
          </a:prstGeom>
        </p:spPr>
        <p:txBody>
          <a:bodyPr anchor="b"/>
          <a:lstStyle>
            <a:lvl1pPr>
              <a:defRPr sz="2000" b="1"/>
            </a:lvl1pPr>
          </a:lstStyle>
          <a:p>
            <a:r>
              <a:t>Title Text</a:t>
            </a:r>
          </a:p>
        </p:txBody>
      </p:sp>
      <p:sp>
        <p:nvSpPr>
          <p:cNvPr id="235" name="Shape 235"/>
          <p:cNvSpPr>
            <a:spLocks noGrp="1"/>
          </p:cNvSpPr>
          <p:nvPr>
            <p:ph type="body" idx="1"/>
          </p:nvPr>
        </p:nvSpPr>
        <p:spPr>
          <a:xfrm>
            <a:off x="3575051" y="273050"/>
            <a:ext cx="5111752" cy="5853114"/>
          </a:xfrm>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236" name="Shape 236"/>
          <p:cNvSpPr>
            <a:spLocks noGrp="1"/>
          </p:cNvSpPr>
          <p:nvPr>
            <p:ph type="body" sz="half" idx="13"/>
          </p:nvPr>
        </p:nvSpPr>
        <p:spPr>
          <a:xfrm>
            <a:off x="457201" y="1435102"/>
            <a:ext cx="3008315" cy="4691064"/>
          </a:xfrm>
          <a:prstGeom prst="rect">
            <a:avLst/>
          </a:prstGeom>
        </p:spPr>
        <p:txBody>
          <a:bodyPr lIns="45719" tIns="45719" rIns="45719" bIns="45719"/>
          <a:lstStyle/>
          <a:p>
            <a:pPr marL="0" indent="0">
              <a:spcBef>
                <a:spcPts val="300"/>
              </a:spcBef>
              <a:buSzTx/>
              <a:buFontTx/>
              <a:buNone/>
              <a:defRPr sz="1400"/>
            </a:pPr>
            <a:endParaRPr/>
          </a:p>
        </p:txBody>
      </p:sp>
      <p:sp>
        <p:nvSpPr>
          <p:cNvPr id="237" name="Shape 237"/>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244" name="Shape 244"/>
          <p:cNvSpPr>
            <a:spLocks noGrp="1"/>
          </p:cNvSpPr>
          <p:nvPr>
            <p:ph type="title"/>
          </p:nvPr>
        </p:nvSpPr>
        <p:spPr>
          <a:xfrm>
            <a:off x="1792289" y="4800601"/>
            <a:ext cx="5486401" cy="566739"/>
          </a:xfrm>
          <a:prstGeom prst="rect">
            <a:avLst/>
          </a:prstGeom>
        </p:spPr>
        <p:txBody>
          <a:bodyPr anchor="b"/>
          <a:lstStyle>
            <a:lvl1pPr>
              <a:defRPr sz="2000" b="1"/>
            </a:lvl1pPr>
          </a:lstStyle>
          <a:p>
            <a:r>
              <a:t>Title Text</a:t>
            </a:r>
          </a:p>
        </p:txBody>
      </p:sp>
      <p:sp>
        <p:nvSpPr>
          <p:cNvPr id="245" name="Shape 245"/>
          <p:cNvSpPr>
            <a:spLocks noGrp="1"/>
          </p:cNvSpPr>
          <p:nvPr>
            <p:ph type="pic" sz="half" idx="13"/>
          </p:nvPr>
        </p:nvSpPr>
        <p:spPr>
          <a:xfrm>
            <a:off x="1792289" y="612775"/>
            <a:ext cx="5486401" cy="4114800"/>
          </a:xfrm>
          <a:prstGeom prst="rect">
            <a:avLst/>
          </a:prstGeom>
        </p:spPr>
        <p:txBody>
          <a:bodyPr lIns="91439" tIns="45719" rIns="91439" bIns="45719">
            <a:noAutofit/>
          </a:bodyPr>
          <a:lstStyle/>
          <a:p>
            <a:endParaRPr/>
          </a:p>
        </p:txBody>
      </p:sp>
      <p:sp>
        <p:nvSpPr>
          <p:cNvPr id="246" name="Shape 246"/>
          <p:cNvSpPr>
            <a:spLocks noGrp="1"/>
          </p:cNvSpPr>
          <p:nvPr>
            <p:ph type="body" sz="quarter" idx="1"/>
          </p:nvPr>
        </p:nvSpPr>
        <p:spPr>
          <a:xfrm>
            <a:off x="1792289" y="5367339"/>
            <a:ext cx="5486401" cy="804863"/>
          </a:xfrm>
          <a:prstGeom prst="rect">
            <a:avLst/>
          </a:prstGeom>
        </p:spPr>
        <p:txBody>
          <a:bodyPr/>
          <a:lstStyle>
            <a:lvl1pPr marL="0" indent="0">
              <a:spcBef>
                <a:spcPts val="300"/>
              </a:spcBef>
              <a:buSzTx/>
              <a:buFontTx/>
              <a:buNone/>
              <a:defRPr sz="1400"/>
            </a:lvl1pPr>
            <a:lvl2pPr marL="0" indent="457136">
              <a:spcBef>
                <a:spcPts val="300"/>
              </a:spcBef>
              <a:buSzTx/>
              <a:buFontTx/>
              <a:buNone/>
              <a:defRPr sz="1400"/>
            </a:lvl2pPr>
            <a:lvl3pPr marL="0" indent="914272">
              <a:spcBef>
                <a:spcPts val="300"/>
              </a:spcBef>
              <a:buSzTx/>
              <a:buFontTx/>
              <a:buNone/>
              <a:defRPr sz="1400"/>
            </a:lvl3pPr>
            <a:lvl4pPr marL="0" indent="1371407">
              <a:spcBef>
                <a:spcPts val="300"/>
              </a:spcBef>
              <a:buSzTx/>
              <a:buFontTx/>
              <a:buNone/>
              <a:defRPr sz="1400"/>
            </a:lvl4pPr>
            <a:lvl5pPr marL="0" indent="1828543">
              <a:spcBef>
                <a:spcPts val="300"/>
              </a:spcBef>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247" name="Shape 247"/>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63" name="Shape 263"/>
          <p:cNvSpPr>
            <a:spLocks noGrp="1"/>
          </p:cNvSpPr>
          <p:nvPr>
            <p:ph type="title"/>
          </p:nvPr>
        </p:nvSpPr>
        <p:spPr>
          <a:prstGeom prst="rect">
            <a:avLst/>
          </a:prstGeom>
        </p:spPr>
        <p:txBody>
          <a:bodyPr/>
          <a:lstStyle/>
          <a:p>
            <a:r>
              <a:t>Title Text</a:t>
            </a:r>
          </a:p>
        </p:txBody>
      </p:sp>
      <p:sp>
        <p:nvSpPr>
          <p:cNvPr id="264" name="Shape 264"/>
          <p:cNvSpPr>
            <a:spLocks noGrp="1"/>
          </p:cNvSpPr>
          <p:nvPr>
            <p:ph type="body" idx="1"/>
          </p:nvPr>
        </p:nvSpPr>
        <p:spPr>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265" name="Shape 26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272" name="Shape 272"/>
          <p:cNvSpPr>
            <a:spLocks noGrp="1"/>
          </p:cNvSpPr>
          <p:nvPr>
            <p:ph type="title"/>
          </p:nvPr>
        </p:nvSpPr>
        <p:spPr>
          <a:xfrm>
            <a:off x="722312" y="4406901"/>
            <a:ext cx="7772401" cy="1362076"/>
          </a:xfrm>
          <a:prstGeom prst="rect">
            <a:avLst/>
          </a:prstGeom>
        </p:spPr>
        <p:txBody>
          <a:bodyPr anchor="t"/>
          <a:lstStyle>
            <a:lvl1pPr>
              <a:defRPr sz="4000" b="1" cap="all"/>
            </a:lvl1pPr>
          </a:lstStyle>
          <a:p>
            <a:r>
              <a:t>Title Text</a:t>
            </a:r>
          </a:p>
        </p:txBody>
      </p:sp>
      <p:sp>
        <p:nvSpPr>
          <p:cNvPr id="273" name="Shape 273"/>
          <p:cNvSpPr>
            <a:spLocks noGrp="1"/>
          </p:cNvSpPr>
          <p:nvPr>
            <p:ph type="body" sz="quarter" idx="1"/>
          </p:nvPr>
        </p:nvSpPr>
        <p:spPr>
          <a:xfrm>
            <a:off x="722312" y="2906715"/>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136">
              <a:spcBef>
                <a:spcPts val="400"/>
              </a:spcBef>
              <a:buSzTx/>
              <a:buFontTx/>
              <a:buNone/>
              <a:defRPr sz="2000">
                <a:solidFill>
                  <a:srgbClr val="888888"/>
                </a:solidFill>
              </a:defRPr>
            </a:lvl2pPr>
            <a:lvl3pPr marL="0" indent="914272">
              <a:spcBef>
                <a:spcPts val="400"/>
              </a:spcBef>
              <a:buSzTx/>
              <a:buFontTx/>
              <a:buNone/>
              <a:defRPr sz="2000">
                <a:solidFill>
                  <a:srgbClr val="888888"/>
                </a:solidFill>
              </a:defRPr>
            </a:lvl3pPr>
            <a:lvl4pPr marL="0" indent="1371407">
              <a:spcBef>
                <a:spcPts val="400"/>
              </a:spcBef>
              <a:buSzTx/>
              <a:buFontTx/>
              <a:buNone/>
              <a:defRPr sz="2000">
                <a:solidFill>
                  <a:srgbClr val="888888"/>
                </a:solidFill>
              </a:defRPr>
            </a:lvl4pPr>
            <a:lvl5pPr marL="0" indent="1828543">
              <a:spcBef>
                <a:spcPts val="400"/>
              </a:spcBef>
              <a:buSzTx/>
              <a:buFontTx/>
              <a:buNone/>
              <a:defRPr sz="20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274" name="Shape 27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281" name="Shape 281"/>
          <p:cNvSpPr>
            <a:spLocks noGrp="1"/>
          </p:cNvSpPr>
          <p:nvPr>
            <p:ph type="title"/>
          </p:nvPr>
        </p:nvSpPr>
        <p:spPr>
          <a:prstGeom prst="rect">
            <a:avLst/>
          </a:prstGeom>
        </p:spPr>
        <p:txBody>
          <a:bodyPr/>
          <a:lstStyle/>
          <a:p>
            <a:r>
              <a:t>Title Text</a:t>
            </a:r>
          </a:p>
        </p:txBody>
      </p:sp>
      <p:sp>
        <p:nvSpPr>
          <p:cNvPr id="282" name="Shape 282"/>
          <p:cNvSpPr>
            <a:spLocks noGrp="1"/>
          </p:cNvSpPr>
          <p:nvPr>
            <p:ph type="body" sz="half" idx="1"/>
          </p:nvPr>
        </p:nvSpPr>
        <p:spPr>
          <a:xfrm>
            <a:off x="457200" y="1600202"/>
            <a:ext cx="4038600" cy="4525963"/>
          </a:xfrm>
          <a:prstGeom prst="rect">
            <a:avLst/>
          </a:prstGeom>
        </p:spPr>
        <p:txBody>
          <a:bodyPr/>
          <a:lstStyle>
            <a:lvl1pPr>
              <a:spcBef>
                <a:spcPts val="600"/>
              </a:spcBef>
              <a:defRPr sz="2800"/>
            </a:lvl1pPr>
            <a:lvl2pPr marL="790463" indent="-333328">
              <a:spcBef>
                <a:spcPts val="600"/>
              </a:spcBef>
              <a:defRPr sz="2800"/>
            </a:lvl2pPr>
            <a:lvl3pPr marL="1234267" indent="-319995">
              <a:spcBef>
                <a:spcPts val="600"/>
              </a:spcBef>
              <a:defRPr sz="2800"/>
            </a:lvl3pPr>
            <a:lvl4pPr marL="1726957" indent="-355550">
              <a:spcBef>
                <a:spcPts val="600"/>
              </a:spcBef>
              <a:defRPr sz="2800"/>
            </a:lvl4pPr>
            <a:lvl5pPr marL="2184093" indent="-355550">
              <a:spcBef>
                <a:spcPts val="600"/>
              </a:spcBef>
              <a:buChar char="»"/>
              <a:defRPr sz="2800"/>
            </a:lvl5pPr>
          </a:lstStyle>
          <a:p>
            <a:r>
              <a:t>Body Level One</a:t>
            </a:r>
          </a:p>
          <a:p>
            <a:pPr lvl="1"/>
            <a:r>
              <a:t>Body Level Two</a:t>
            </a:r>
          </a:p>
          <a:p>
            <a:pPr lvl="2"/>
            <a:r>
              <a:t>Body Level Three</a:t>
            </a:r>
          </a:p>
          <a:p>
            <a:pPr lvl="3"/>
            <a:r>
              <a:t>Body Level Four</a:t>
            </a:r>
          </a:p>
          <a:p>
            <a:pPr lvl="4"/>
            <a:r>
              <a:t>Body Level Five</a:t>
            </a:r>
          </a:p>
        </p:txBody>
      </p:sp>
      <p:sp>
        <p:nvSpPr>
          <p:cNvPr id="283" name="Shape 28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29" name="Shape 29"/>
          <p:cNvSpPr>
            <a:spLocks noGrp="1"/>
          </p:cNvSpPr>
          <p:nvPr>
            <p:ph type="title"/>
          </p:nvPr>
        </p:nvSpPr>
        <p:spPr>
          <a:xfrm>
            <a:off x="722312" y="4406901"/>
            <a:ext cx="7772401" cy="1362076"/>
          </a:xfrm>
          <a:prstGeom prst="rect">
            <a:avLst/>
          </a:prstGeom>
        </p:spPr>
        <p:txBody>
          <a:bodyPr anchor="t"/>
          <a:lstStyle>
            <a:lvl1pPr>
              <a:defRPr sz="4000" b="1" cap="all"/>
            </a:lvl1pPr>
          </a:lstStyle>
          <a:p>
            <a:r>
              <a:t>Title Text</a:t>
            </a:r>
          </a:p>
        </p:txBody>
      </p:sp>
      <p:sp>
        <p:nvSpPr>
          <p:cNvPr id="30" name="Shape 30"/>
          <p:cNvSpPr>
            <a:spLocks noGrp="1"/>
          </p:cNvSpPr>
          <p:nvPr>
            <p:ph type="body" sz="quarter" idx="1"/>
          </p:nvPr>
        </p:nvSpPr>
        <p:spPr>
          <a:xfrm>
            <a:off x="722312" y="2906715"/>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136">
              <a:spcBef>
                <a:spcPts val="400"/>
              </a:spcBef>
              <a:buSzTx/>
              <a:buFontTx/>
              <a:buNone/>
              <a:defRPr sz="2000">
                <a:solidFill>
                  <a:srgbClr val="888888"/>
                </a:solidFill>
              </a:defRPr>
            </a:lvl2pPr>
            <a:lvl3pPr marL="0" indent="914272">
              <a:spcBef>
                <a:spcPts val="400"/>
              </a:spcBef>
              <a:buSzTx/>
              <a:buFontTx/>
              <a:buNone/>
              <a:defRPr sz="2000">
                <a:solidFill>
                  <a:srgbClr val="888888"/>
                </a:solidFill>
              </a:defRPr>
            </a:lvl3pPr>
            <a:lvl4pPr marL="0" indent="1371407">
              <a:spcBef>
                <a:spcPts val="400"/>
              </a:spcBef>
              <a:buSzTx/>
              <a:buFontTx/>
              <a:buNone/>
              <a:defRPr sz="2000">
                <a:solidFill>
                  <a:srgbClr val="888888"/>
                </a:solidFill>
              </a:defRPr>
            </a:lvl4pPr>
            <a:lvl5pPr marL="0" indent="1828543">
              <a:spcBef>
                <a:spcPts val="400"/>
              </a:spcBef>
              <a:buSzTx/>
              <a:buFontTx/>
              <a:buNone/>
              <a:defRPr sz="20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31" name="Shape 3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290" name="Shape 290"/>
          <p:cNvSpPr>
            <a:spLocks noGrp="1"/>
          </p:cNvSpPr>
          <p:nvPr>
            <p:ph type="title"/>
          </p:nvPr>
        </p:nvSpPr>
        <p:spPr>
          <a:prstGeom prst="rect">
            <a:avLst/>
          </a:prstGeom>
        </p:spPr>
        <p:txBody>
          <a:bodyPr/>
          <a:lstStyle/>
          <a:p>
            <a:r>
              <a:t>Title Text</a:t>
            </a:r>
          </a:p>
        </p:txBody>
      </p:sp>
      <p:sp>
        <p:nvSpPr>
          <p:cNvPr id="291" name="Shape 291"/>
          <p:cNvSpPr>
            <a:spLocks noGrp="1"/>
          </p:cNvSpPr>
          <p:nvPr>
            <p:ph type="body" sz="quarter" idx="1"/>
          </p:nvPr>
        </p:nvSpPr>
        <p:spPr>
          <a:xfrm>
            <a:off x="457201" y="1535112"/>
            <a:ext cx="4040189" cy="639763"/>
          </a:xfrm>
          <a:prstGeom prst="rect">
            <a:avLst/>
          </a:prstGeom>
        </p:spPr>
        <p:txBody>
          <a:bodyPr anchor="b"/>
          <a:lstStyle>
            <a:lvl1pPr marL="0" indent="0">
              <a:spcBef>
                <a:spcPts val="500"/>
              </a:spcBef>
              <a:buSzTx/>
              <a:buFontTx/>
              <a:buNone/>
              <a:defRPr sz="2400" b="1"/>
            </a:lvl1pPr>
            <a:lvl2pPr marL="0" indent="457136">
              <a:spcBef>
                <a:spcPts val="500"/>
              </a:spcBef>
              <a:buSzTx/>
              <a:buFontTx/>
              <a:buNone/>
              <a:defRPr sz="2400" b="1"/>
            </a:lvl2pPr>
            <a:lvl3pPr marL="0" indent="914272">
              <a:spcBef>
                <a:spcPts val="500"/>
              </a:spcBef>
              <a:buSzTx/>
              <a:buFontTx/>
              <a:buNone/>
              <a:defRPr sz="2400" b="1"/>
            </a:lvl3pPr>
            <a:lvl4pPr marL="0" indent="1371407">
              <a:spcBef>
                <a:spcPts val="500"/>
              </a:spcBef>
              <a:buSzTx/>
              <a:buFontTx/>
              <a:buNone/>
              <a:defRPr sz="2400" b="1"/>
            </a:lvl4pPr>
            <a:lvl5pPr marL="0" indent="1828543">
              <a:spcBef>
                <a:spcPts val="500"/>
              </a:spcBef>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292" name="Shape 292"/>
          <p:cNvSpPr>
            <a:spLocks noGrp="1"/>
          </p:cNvSpPr>
          <p:nvPr>
            <p:ph type="body" sz="quarter" idx="13"/>
          </p:nvPr>
        </p:nvSpPr>
        <p:spPr>
          <a:xfrm>
            <a:off x="4645026" y="1535112"/>
            <a:ext cx="4041776" cy="639763"/>
          </a:xfrm>
          <a:prstGeom prst="rect">
            <a:avLst/>
          </a:prstGeom>
        </p:spPr>
        <p:txBody>
          <a:bodyPr lIns="45719" tIns="45719" rIns="45719" bIns="45719" anchor="b"/>
          <a:lstStyle/>
          <a:p>
            <a:pPr marL="0" indent="0">
              <a:spcBef>
                <a:spcPts val="500"/>
              </a:spcBef>
              <a:buSzTx/>
              <a:buFontTx/>
              <a:buNone/>
              <a:defRPr sz="2400" b="1"/>
            </a:pPr>
            <a:endParaRPr/>
          </a:p>
        </p:txBody>
      </p:sp>
      <p:sp>
        <p:nvSpPr>
          <p:cNvPr id="293" name="Shape 29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300" name="Shape 300"/>
          <p:cNvSpPr>
            <a:spLocks noGrp="1"/>
          </p:cNvSpPr>
          <p:nvPr>
            <p:ph type="title"/>
          </p:nvPr>
        </p:nvSpPr>
        <p:spPr>
          <a:prstGeom prst="rect">
            <a:avLst/>
          </a:prstGeom>
        </p:spPr>
        <p:txBody>
          <a:bodyPr/>
          <a:lstStyle/>
          <a:p>
            <a:r>
              <a:t>Title Text</a:t>
            </a:r>
          </a:p>
        </p:txBody>
      </p:sp>
      <p:sp>
        <p:nvSpPr>
          <p:cNvPr id="301" name="Shape 30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308" name="Shape 30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315" name="Shape 315"/>
          <p:cNvSpPr>
            <a:spLocks noGrp="1"/>
          </p:cNvSpPr>
          <p:nvPr>
            <p:ph type="title"/>
          </p:nvPr>
        </p:nvSpPr>
        <p:spPr>
          <a:xfrm>
            <a:off x="457201" y="273050"/>
            <a:ext cx="3008315" cy="1162051"/>
          </a:xfrm>
          <a:prstGeom prst="rect">
            <a:avLst/>
          </a:prstGeom>
        </p:spPr>
        <p:txBody>
          <a:bodyPr anchor="b"/>
          <a:lstStyle>
            <a:lvl1pPr>
              <a:defRPr sz="2000" b="1"/>
            </a:lvl1pPr>
          </a:lstStyle>
          <a:p>
            <a:r>
              <a:t>Title Text</a:t>
            </a:r>
          </a:p>
        </p:txBody>
      </p:sp>
      <p:sp>
        <p:nvSpPr>
          <p:cNvPr id="316" name="Shape 316"/>
          <p:cNvSpPr>
            <a:spLocks noGrp="1"/>
          </p:cNvSpPr>
          <p:nvPr>
            <p:ph type="body" idx="1"/>
          </p:nvPr>
        </p:nvSpPr>
        <p:spPr>
          <a:xfrm>
            <a:off x="3575051" y="273050"/>
            <a:ext cx="5111752" cy="5853114"/>
          </a:xfrm>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317" name="Shape 317"/>
          <p:cNvSpPr>
            <a:spLocks noGrp="1"/>
          </p:cNvSpPr>
          <p:nvPr>
            <p:ph type="body" sz="half" idx="13"/>
          </p:nvPr>
        </p:nvSpPr>
        <p:spPr>
          <a:xfrm>
            <a:off x="457201" y="1435102"/>
            <a:ext cx="3008315" cy="4691064"/>
          </a:xfrm>
          <a:prstGeom prst="rect">
            <a:avLst/>
          </a:prstGeom>
        </p:spPr>
        <p:txBody>
          <a:bodyPr lIns="45719" tIns="45719" rIns="45719" bIns="45719"/>
          <a:lstStyle/>
          <a:p>
            <a:pPr marL="0" indent="0">
              <a:spcBef>
                <a:spcPts val="300"/>
              </a:spcBef>
              <a:buSzTx/>
              <a:buFontTx/>
              <a:buNone/>
              <a:defRPr sz="1400"/>
            </a:pPr>
            <a:endParaRPr/>
          </a:p>
        </p:txBody>
      </p:sp>
      <p:sp>
        <p:nvSpPr>
          <p:cNvPr id="318" name="Shape 31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325" name="Shape 325"/>
          <p:cNvSpPr>
            <a:spLocks noGrp="1"/>
          </p:cNvSpPr>
          <p:nvPr>
            <p:ph type="title"/>
          </p:nvPr>
        </p:nvSpPr>
        <p:spPr>
          <a:xfrm>
            <a:off x="1792289" y="4800601"/>
            <a:ext cx="5486401" cy="566739"/>
          </a:xfrm>
          <a:prstGeom prst="rect">
            <a:avLst/>
          </a:prstGeom>
        </p:spPr>
        <p:txBody>
          <a:bodyPr anchor="b"/>
          <a:lstStyle>
            <a:lvl1pPr>
              <a:defRPr sz="2000" b="1"/>
            </a:lvl1pPr>
          </a:lstStyle>
          <a:p>
            <a:r>
              <a:t>Title Text</a:t>
            </a:r>
          </a:p>
        </p:txBody>
      </p:sp>
      <p:sp>
        <p:nvSpPr>
          <p:cNvPr id="326" name="Shape 326"/>
          <p:cNvSpPr>
            <a:spLocks noGrp="1"/>
          </p:cNvSpPr>
          <p:nvPr>
            <p:ph type="pic" sz="half" idx="13"/>
          </p:nvPr>
        </p:nvSpPr>
        <p:spPr>
          <a:xfrm>
            <a:off x="1792289" y="612775"/>
            <a:ext cx="5486401" cy="4114800"/>
          </a:xfrm>
          <a:prstGeom prst="rect">
            <a:avLst/>
          </a:prstGeom>
        </p:spPr>
        <p:txBody>
          <a:bodyPr lIns="91439" tIns="45719" rIns="91439" bIns="45719">
            <a:noAutofit/>
          </a:bodyPr>
          <a:lstStyle/>
          <a:p>
            <a:endParaRPr/>
          </a:p>
        </p:txBody>
      </p:sp>
      <p:sp>
        <p:nvSpPr>
          <p:cNvPr id="327" name="Shape 327"/>
          <p:cNvSpPr>
            <a:spLocks noGrp="1"/>
          </p:cNvSpPr>
          <p:nvPr>
            <p:ph type="body" sz="quarter" idx="1"/>
          </p:nvPr>
        </p:nvSpPr>
        <p:spPr>
          <a:xfrm>
            <a:off x="1792289" y="5367339"/>
            <a:ext cx="5486401" cy="804863"/>
          </a:xfrm>
          <a:prstGeom prst="rect">
            <a:avLst/>
          </a:prstGeom>
        </p:spPr>
        <p:txBody>
          <a:bodyPr/>
          <a:lstStyle>
            <a:lvl1pPr marL="0" indent="0">
              <a:spcBef>
                <a:spcPts val="300"/>
              </a:spcBef>
              <a:buSzTx/>
              <a:buFontTx/>
              <a:buNone/>
              <a:defRPr sz="1400"/>
            </a:lvl1pPr>
            <a:lvl2pPr marL="0" indent="457136">
              <a:spcBef>
                <a:spcPts val="300"/>
              </a:spcBef>
              <a:buSzTx/>
              <a:buFontTx/>
              <a:buNone/>
              <a:defRPr sz="1400"/>
            </a:lvl2pPr>
            <a:lvl3pPr marL="0" indent="914272">
              <a:spcBef>
                <a:spcPts val="300"/>
              </a:spcBef>
              <a:buSzTx/>
              <a:buFontTx/>
              <a:buNone/>
              <a:defRPr sz="1400"/>
            </a:lvl3pPr>
            <a:lvl4pPr marL="0" indent="1371407">
              <a:spcBef>
                <a:spcPts val="300"/>
              </a:spcBef>
              <a:buSzTx/>
              <a:buFontTx/>
              <a:buNone/>
              <a:defRPr sz="1400"/>
            </a:lvl4pPr>
            <a:lvl5pPr marL="0" indent="1828543">
              <a:spcBef>
                <a:spcPts val="300"/>
              </a:spcBef>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328" name="Shape 32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335" name="Shape 335"/>
          <p:cNvSpPr>
            <a:spLocks noGrp="1"/>
          </p:cNvSpPr>
          <p:nvPr>
            <p:ph type="title"/>
          </p:nvPr>
        </p:nvSpPr>
        <p:spPr>
          <a:xfrm>
            <a:off x="685800" y="2130426"/>
            <a:ext cx="7772400" cy="1470026"/>
          </a:xfrm>
          <a:prstGeom prst="rect">
            <a:avLst/>
          </a:prstGeom>
        </p:spPr>
        <p:txBody>
          <a:bodyPr/>
          <a:lstStyle/>
          <a:p>
            <a:r>
              <a:t>Title Text</a:t>
            </a:r>
          </a:p>
        </p:txBody>
      </p:sp>
      <p:sp>
        <p:nvSpPr>
          <p:cNvPr id="336" name="Shape 336"/>
          <p:cNvSpPr>
            <a:spLocks noGrp="1"/>
          </p:cNvSpPr>
          <p:nvPr>
            <p:ph type="body" sz="quarter" idx="1"/>
          </p:nvPr>
        </p:nvSpPr>
        <p:spPr>
          <a:xfrm>
            <a:off x="1371600" y="3886200"/>
            <a:ext cx="6400800" cy="1752600"/>
          </a:xfrm>
          <a:prstGeom prst="rect">
            <a:avLst/>
          </a:prstGeom>
        </p:spPr>
        <p:txBody>
          <a:bodyPr/>
          <a:lstStyle>
            <a:lvl1pPr marL="0" indent="0">
              <a:buSzTx/>
              <a:buFontTx/>
              <a:buNone/>
              <a:defRPr>
                <a:solidFill>
                  <a:srgbClr val="888888"/>
                </a:solidFill>
              </a:defRPr>
            </a:lvl1pPr>
            <a:lvl2pPr marL="0" indent="457136">
              <a:buSzTx/>
              <a:buFontTx/>
              <a:buNone/>
              <a:defRPr>
                <a:solidFill>
                  <a:srgbClr val="888888"/>
                </a:solidFill>
              </a:defRPr>
            </a:lvl2pPr>
            <a:lvl3pPr marL="0" indent="914272">
              <a:buSzTx/>
              <a:buFontTx/>
              <a:buNone/>
              <a:defRPr>
                <a:solidFill>
                  <a:srgbClr val="888888"/>
                </a:solidFill>
              </a:defRPr>
            </a:lvl3pPr>
            <a:lvl4pPr marL="0" indent="1371407">
              <a:buSzTx/>
              <a:buFontTx/>
              <a:buNone/>
              <a:defRPr>
                <a:solidFill>
                  <a:srgbClr val="888888"/>
                </a:solidFill>
              </a:defRPr>
            </a:lvl4pPr>
            <a:lvl5pPr marL="0" indent="1828543">
              <a:buSzTx/>
              <a:buFontTx/>
              <a:buNone/>
              <a:defRPr>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337" name="Shape 337"/>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344" name="Shape 344"/>
          <p:cNvSpPr>
            <a:spLocks noGrp="1"/>
          </p:cNvSpPr>
          <p:nvPr>
            <p:ph type="title"/>
          </p:nvPr>
        </p:nvSpPr>
        <p:spPr>
          <a:prstGeom prst="rect">
            <a:avLst/>
          </a:prstGeom>
        </p:spPr>
        <p:txBody>
          <a:bodyPr/>
          <a:lstStyle/>
          <a:p>
            <a:r>
              <a:t>Title Text</a:t>
            </a:r>
          </a:p>
        </p:txBody>
      </p:sp>
      <p:sp>
        <p:nvSpPr>
          <p:cNvPr id="345" name="Shape 345"/>
          <p:cNvSpPr>
            <a:spLocks noGrp="1"/>
          </p:cNvSpPr>
          <p:nvPr>
            <p:ph type="body" idx="1"/>
          </p:nvPr>
        </p:nvSpPr>
        <p:spPr>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346" name="Shape 34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353" name="Shape 353"/>
          <p:cNvSpPr>
            <a:spLocks noGrp="1"/>
          </p:cNvSpPr>
          <p:nvPr>
            <p:ph type="title"/>
          </p:nvPr>
        </p:nvSpPr>
        <p:spPr>
          <a:xfrm>
            <a:off x="722312" y="4406901"/>
            <a:ext cx="7772401" cy="1362076"/>
          </a:xfrm>
          <a:prstGeom prst="rect">
            <a:avLst/>
          </a:prstGeom>
        </p:spPr>
        <p:txBody>
          <a:bodyPr anchor="t"/>
          <a:lstStyle>
            <a:lvl1pPr>
              <a:defRPr sz="4000" b="1" cap="all"/>
            </a:lvl1pPr>
          </a:lstStyle>
          <a:p>
            <a:r>
              <a:t>Title Text</a:t>
            </a:r>
          </a:p>
        </p:txBody>
      </p:sp>
      <p:sp>
        <p:nvSpPr>
          <p:cNvPr id="354" name="Shape 354"/>
          <p:cNvSpPr>
            <a:spLocks noGrp="1"/>
          </p:cNvSpPr>
          <p:nvPr>
            <p:ph type="body" sz="quarter" idx="1"/>
          </p:nvPr>
        </p:nvSpPr>
        <p:spPr>
          <a:xfrm>
            <a:off x="722312" y="2906715"/>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136">
              <a:spcBef>
                <a:spcPts val="400"/>
              </a:spcBef>
              <a:buSzTx/>
              <a:buFontTx/>
              <a:buNone/>
              <a:defRPr sz="2000">
                <a:solidFill>
                  <a:srgbClr val="888888"/>
                </a:solidFill>
              </a:defRPr>
            </a:lvl2pPr>
            <a:lvl3pPr marL="0" indent="914272">
              <a:spcBef>
                <a:spcPts val="400"/>
              </a:spcBef>
              <a:buSzTx/>
              <a:buFontTx/>
              <a:buNone/>
              <a:defRPr sz="2000">
                <a:solidFill>
                  <a:srgbClr val="888888"/>
                </a:solidFill>
              </a:defRPr>
            </a:lvl3pPr>
            <a:lvl4pPr marL="0" indent="1371407">
              <a:spcBef>
                <a:spcPts val="400"/>
              </a:spcBef>
              <a:buSzTx/>
              <a:buFontTx/>
              <a:buNone/>
              <a:defRPr sz="2000">
                <a:solidFill>
                  <a:srgbClr val="888888"/>
                </a:solidFill>
              </a:defRPr>
            </a:lvl4pPr>
            <a:lvl5pPr marL="0" indent="1828543">
              <a:spcBef>
                <a:spcPts val="400"/>
              </a:spcBef>
              <a:buSzTx/>
              <a:buFontTx/>
              <a:buNone/>
              <a:defRPr sz="20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355" name="Shape 35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362" name="Shape 362"/>
          <p:cNvSpPr>
            <a:spLocks noGrp="1"/>
          </p:cNvSpPr>
          <p:nvPr>
            <p:ph type="title"/>
          </p:nvPr>
        </p:nvSpPr>
        <p:spPr>
          <a:prstGeom prst="rect">
            <a:avLst/>
          </a:prstGeom>
        </p:spPr>
        <p:txBody>
          <a:bodyPr/>
          <a:lstStyle/>
          <a:p>
            <a:r>
              <a:t>Title Text</a:t>
            </a:r>
          </a:p>
        </p:txBody>
      </p:sp>
      <p:sp>
        <p:nvSpPr>
          <p:cNvPr id="363" name="Shape 363"/>
          <p:cNvSpPr>
            <a:spLocks noGrp="1"/>
          </p:cNvSpPr>
          <p:nvPr>
            <p:ph type="body" sz="half" idx="1"/>
          </p:nvPr>
        </p:nvSpPr>
        <p:spPr>
          <a:xfrm>
            <a:off x="457200" y="1600202"/>
            <a:ext cx="4038600" cy="4525963"/>
          </a:xfrm>
          <a:prstGeom prst="rect">
            <a:avLst/>
          </a:prstGeom>
        </p:spPr>
        <p:txBody>
          <a:bodyPr/>
          <a:lstStyle>
            <a:lvl1pPr>
              <a:spcBef>
                <a:spcPts val="600"/>
              </a:spcBef>
              <a:defRPr sz="2800"/>
            </a:lvl1pPr>
            <a:lvl2pPr marL="790463" indent="-333328">
              <a:spcBef>
                <a:spcPts val="600"/>
              </a:spcBef>
              <a:defRPr sz="2800"/>
            </a:lvl2pPr>
            <a:lvl3pPr marL="1234267" indent="-319995">
              <a:spcBef>
                <a:spcPts val="600"/>
              </a:spcBef>
              <a:defRPr sz="2800"/>
            </a:lvl3pPr>
            <a:lvl4pPr marL="1726957" indent="-355550">
              <a:spcBef>
                <a:spcPts val="600"/>
              </a:spcBef>
              <a:defRPr sz="2800"/>
            </a:lvl4pPr>
            <a:lvl5pPr marL="2184093" indent="-355550">
              <a:spcBef>
                <a:spcPts val="600"/>
              </a:spcBef>
              <a:buChar char="»"/>
              <a:defRPr sz="2800"/>
            </a:lvl5pPr>
          </a:lstStyle>
          <a:p>
            <a:r>
              <a:t>Body Level One</a:t>
            </a:r>
          </a:p>
          <a:p>
            <a:pPr lvl="1"/>
            <a:r>
              <a:t>Body Level Two</a:t>
            </a:r>
          </a:p>
          <a:p>
            <a:pPr lvl="2"/>
            <a:r>
              <a:t>Body Level Three</a:t>
            </a:r>
          </a:p>
          <a:p>
            <a:pPr lvl="3"/>
            <a:r>
              <a:t>Body Level Four</a:t>
            </a:r>
          </a:p>
          <a:p>
            <a:pPr lvl="4"/>
            <a:r>
              <a:t>Body Level Five</a:t>
            </a:r>
          </a:p>
        </p:txBody>
      </p:sp>
      <p:sp>
        <p:nvSpPr>
          <p:cNvPr id="364" name="Shape 36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371" name="Shape 371"/>
          <p:cNvSpPr>
            <a:spLocks noGrp="1"/>
          </p:cNvSpPr>
          <p:nvPr>
            <p:ph type="title"/>
          </p:nvPr>
        </p:nvSpPr>
        <p:spPr>
          <a:prstGeom prst="rect">
            <a:avLst/>
          </a:prstGeom>
        </p:spPr>
        <p:txBody>
          <a:bodyPr/>
          <a:lstStyle/>
          <a:p>
            <a:r>
              <a:t>Title Text</a:t>
            </a:r>
          </a:p>
        </p:txBody>
      </p:sp>
      <p:sp>
        <p:nvSpPr>
          <p:cNvPr id="372" name="Shape 372"/>
          <p:cNvSpPr>
            <a:spLocks noGrp="1"/>
          </p:cNvSpPr>
          <p:nvPr>
            <p:ph type="body" sz="quarter" idx="1"/>
          </p:nvPr>
        </p:nvSpPr>
        <p:spPr>
          <a:xfrm>
            <a:off x="457201" y="1535112"/>
            <a:ext cx="4040189" cy="639763"/>
          </a:xfrm>
          <a:prstGeom prst="rect">
            <a:avLst/>
          </a:prstGeom>
        </p:spPr>
        <p:txBody>
          <a:bodyPr anchor="b"/>
          <a:lstStyle>
            <a:lvl1pPr marL="0" indent="0">
              <a:spcBef>
                <a:spcPts val="500"/>
              </a:spcBef>
              <a:buSzTx/>
              <a:buFontTx/>
              <a:buNone/>
              <a:defRPr sz="2400" b="1"/>
            </a:lvl1pPr>
            <a:lvl2pPr marL="0" indent="457136">
              <a:spcBef>
                <a:spcPts val="500"/>
              </a:spcBef>
              <a:buSzTx/>
              <a:buFontTx/>
              <a:buNone/>
              <a:defRPr sz="2400" b="1"/>
            </a:lvl2pPr>
            <a:lvl3pPr marL="0" indent="914272">
              <a:spcBef>
                <a:spcPts val="500"/>
              </a:spcBef>
              <a:buSzTx/>
              <a:buFontTx/>
              <a:buNone/>
              <a:defRPr sz="2400" b="1"/>
            </a:lvl3pPr>
            <a:lvl4pPr marL="0" indent="1371407">
              <a:spcBef>
                <a:spcPts val="500"/>
              </a:spcBef>
              <a:buSzTx/>
              <a:buFontTx/>
              <a:buNone/>
              <a:defRPr sz="2400" b="1"/>
            </a:lvl4pPr>
            <a:lvl5pPr marL="0" indent="1828543">
              <a:spcBef>
                <a:spcPts val="500"/>
              </a:spcBef>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373" name="Shape 373"/>
          <p:cNvSpPr>
            <a:spLocks noGrp="1"/>
          </p:cNvSpPr>
          <p:nvPr>
            <p:ph type="body" sz="quarter" idx="13"/>
          </p:nvPr>
        </p:nvSpPr>
        <p:spPr>
          <a:xfrm>
            <a:off x="4645026" y="1535112"/>
            <a:ext cx="4041776" cy="639763"/>
          </a:xfrm>
          <a:prstGeom prst="rect">
            <a:avLst/>
          </a:prstGeom>
        </p:spPr>
        <p:txBody>
          <a:bodyPr lIns="45719" tIns="45719" rIns="45719" bIns="45719" anchor="b"/>
          <a:lstStyle/>
          <a:p>
            <a:pPr marL="0" indent="0">
              <a:spcBef>
                <a:spcPts val="500"/>
              </a:spcBef>
              <a:buSzTx/>
              <a:buFontTx/>
              <a:buNone/>
              <a:defRPr sz="2400" b="1"/>
            </a:pPr>
            <a:endParaRPr/>
          </a:p>
        </p:txBody>
      </p:sp>
      <p:sp>
        <p:nvSpPr>
          <p:cNvPr id="374" name="Shape 37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38" name="Shape 38"/>
          <p:cNvSpPr>
            <a:spLocks noGrp="1"/>
          </p:cNvSpPr>
          <p:nvPr>
            <p:ph type="title"/>
          </p:nvPr>
        </p:nvSpPr>
        <p:spPr>
          <a:prstGeom prst="rect">
            <a:avLst/>
          </a:prstGeom>
        </p:spPr>
        <p:txBody>
          <a:bodyPr/>
          <a:lstStyle/>
          <a:p>
            <a:r>
              <a:t>Title Text</a:t>
            </a:r>
          </a:p>
        </p:txBody>
      </p:sp>
      <p:sp>
        <p:nvSpPr>
          <p:cNvPr id="39" name="Shape 39"/>
          <p:cNvSpPr>
            <a:spLocks noGrp="1"/>
          </p:cNvSpPr>
          <p:nvPr>
            <p:ph type="body" sz="half" idx="1"/>
          </p:nvPr>
        </p:nvSpPr>
        <p:spPr>
          <a:xfrm>
            <a:off x="457200" y="1600202"/>
            <a:ext cx="4038600" cy="4525963"/>
          </a:xfrm>
          <a:prstGeom prst="rect">
            <a:avLst/>
          </a:prstGeom>
        </p:spPr>
        <p:txBody>
          <a:bodyPr/>
          <a:lstStyle>
            <a:lvl1pPr>
              <a:spcBef>
                <a:spcPts val="600"/>
              </a:spcBef>
              <a:defRPr sz="2800"/>
            </a:lvl1pPr>
            <a:lvl2pPr marL="790463" indent="-333328">
              <a:spcBef>
                <a:spcPts val="600"/>
              </a:spcBef>
              <a:defRPr sz="2800"/>
            </a:lvl2pPr>
            <a:lvl3pPr marL="1234267" indent="-319995">
              <a:spcBef>
                <a:spcPts val="600"/>
              </a:spcBef>
              <a:defRPr sz="2800"/>
            </a:lvl3pPr>
            <a:lvl4pPr marL="1726957" indent="-355550">
              <a:spcBef>
                <a:spcPts val="600"/>
              </a:spcBef>
              <a:defRPr sz="2800"/>
            </a:lvl4pPr>
            <a:lvl5pPr marL="2361868" indent="-533325">
              <a:spcBef>
                <a:spcPts val="600"/>
              </a:spcBef>
              <a:defRPr sz="2800"/>
            </a:lvl5pPr>
          </a:lstStyle>
          <a:p>
            <a:r>
              <a:t>Body Level One</a:t>
            </a:r>
          </a:p>
          <a:p>
            <a:pPr lvl="1"/>
            <a:r>
              <a:t>Body Level Two</a:t>
            </a:r>
          </a:p>
          <a:p>
            <a:pPr lvl="2"/>
            <a:r>
              <a:t>Body Level Three</a:t>
            </a:r>
          </a:p>
          <a:p>
            <a:pPr lvl="3"/>
            <a:r>
              <a:t>Body Level Four</a:t>
            </a:r>
          </a:p>
          <a:p>
            <a:pPr lvl="4"/>
            <a:r>
              <a:t>Body Level Five</a:t>
            </a:r>
          </a:p>
        </p:txBody>
      </p:sp>
      <p:sp>
        <p:nvSpPr>
          <p:cNvPr id="40" name="Shape 4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381" name="Shape 381"/>
          <p:cNvSpPr>
            <a:spLocks noGrp="1"/>
          </p:cNvSpPr>
          <p:nvPr>
            <p:ph type="title"/>
          </p:nvPr>
        </p:nvSpPr>
        <p:spPr>
          <a:prstGeom prst="rect">
            <a:avLst/>
          </a:prstGeom>
        </p:spPr>
        <p:txBody>
          <a:bodyPr/>
          <a:lstStyle/>
          <a:p>
            <a:r>
              <a:t>Title Text</a:t>
            </a:r>
          </a:p>
        </p:txBody>
      </p:sp>
      <p:sp>
        <p:nvSpPr>
          <p:cNvPr id="382" name="Shape 38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389" name="Shape 389"/>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396" name="Shape 396"/>
          <p:cNvSpPr>
            <a:spLocks noGrp="1"/>
          </p:cNvSpPr>
          <p:nvPr>
            <p:ph type="title"/>
          </p:nvPr>
        </p:nvSpPr>
        <p:spPr>
          <a:xfrm>
            <a:off x="457201" y="273050"/>
            <a:ext cx="3008315" cy="1162051"/>
          </a:xfrm>
          <a:prstGeom prst="rect">
            <a:avLst/>
          </a:prstGeom>
        </p:spPr>
        <p:txBody>
          <a:bodyPr anchor="b"/>
          <a:lstStyle>
            <a:lvl1pPr>
              <a:defRPr sz="2000" b="1"/>
            </a:lvl1pPr>
          </a:lstStyle>
          <a:p>
            <a:r>
              <a:t>Title Text</a:t>
            </a:r>
          </a:p>
        </p:txBody>
      </p:sp>
      <p:sp>
        <p:nvSpPr>
          <p:cNvPr id="397" name="Shape 397"/>
          <p:cNvSpPr>
            <a:spLocks noGrp="1"/>
          </p:cNvSpPr>
          <p:nvPr>
            <p:ph type="body" idx="1"/>
          </p:nvPr>
        </p:nvSpPr>
        <p:spPr>
          <a:xfrm>
            <a:off x="3575051" y="273050"/>
            <a:ext cx="5111752" cy="5853114"/>
          </a:xfrm>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398" name="Shape 398"/>
          <p:cNvSpPr>
            <a:spLocks noGrp="1"/>
          </p:cNvSpPr>
          <p:nvPr>
            <p:ph type="body" sz="half" idx="13"/>
          </p:nvPr>
        </p:nvSpPr>
        <p:spPr>
          <a:xfrm>
            <a:off x="457201" y="1435102"/>
            <a:ext cx="3008315" cy="4691064"/>
          </a:xfrm>
          <a:prstGeom prst="rect">
            <a:avLst/>
          </a:prstGeom>
        </p:spPr>
        <p:txBody>
          <a:bodyPr lIns="45719" tIns="45719" rIns="45719" bIns="45719"/>
          <a:lstStyle/>
          <a:p>
            <a:pPr marL="0" indent="0">
              <a:spcBef>
                <a:spcPts val="300"/>
              </a:spcBef>
              <a:buSzTx/>
              <a:buFontTx/>
              <a:buNone/>
              <a:defRPr sz="1400"/>
            </a:pPr>
            <a:endParaRPr/>
          </a:p>
        </p:txBody>
      </p:sp>
      <p:sp>
        <p:nvSpPr>
          <p:cNvPr id="399" name="Shape 399"/>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406" name="Shape 406"/>
          <p:cNvSpPr>
            <a:spLocks noGrp="1"/>
          </p:cNvSpPr>
          <p:nvPr>
            <p:ph type="title"/>
          </p:nvPr>
        </p:nvSpPr>
        <p:spPr>
          <a:xfrm>
            <a:off x="1792289" y="4800601"/>
            <a:ext cx="5486401" cy="566739"/>
          </a:xfrm>
          <a:prstGeom prst="rect">
            <a:avLst/>
          </a:prstGeom>
        </p:spPr>
        <p:txBody>
          <a:bodyPr anchor="b"/>
          <a:lstStyle>
            <a:lvl1pPr>
              <a:defRPr sz="2000" b="1"/>
            </a:lvl1pPr>
          </a:lstStyle>
          <a:p>
            <a:r>
              <a:t>Title Text</a:t>
            </a:r>
          </a:p>
        </p:txBody>
      </p:sp>
      <p:sp>
        <p:nvSpPr>
          <p:cNvPr id="407" name="Shape 407"/>
          <p:cNvSpPr>
            <a:spLocks noGrp="1"/>
          </p:cNvSpPr>
          <p:nvPr>
            <p:ph type="pic" sz="half" idx="13"/>
          </p:nvPr>
        </p:nvSpPr>
        <p:spPr>
          <a:xfrm>
            <a:off x="1792289" y="612775"/>
            <a:ext cx="5486401" cy="4114800"/>
          </a:xfrm>
          <a:prstGeom prst="rect">
            <a:avLst/>
          </a:prstGeom>
        </p:spPr>
        <p:txBody>
          <a:bodyPr lIns="91439" tIns="45719" rIns="91439" bIns="45719">
            <a:noAutofit/>
          </a:bodyPr>
          <a:lstStyle/>
          <a:p>
            <a:endParaRPr/>
          </a:p>
        </p:txBody>
      </p:sp>
      <p:sp>
        <p:nvSpPr>
          <p:cNvPr id="408" name="Shape 408"/>
          <p:cNvSpPr>
            <a:spLocks noGrp="1"/>
          </p:cNvSpPr>
          <p:nvPr>
            <p:ph type="body" sz="quarter" idx="1"/>
          </p:nvPr>
        </p:nvSpPr>
        <p:spPr>
          <a:xfrm>
            <a:off x="1792289" y="5367339"/>
            <a:ext cx="5486401" cy="804863"/>
          </a:xfrm>
          <a:prstGeom prst="rect">
            <a:avLst/>
          </a:prstGeom>
        </p:spPr>
        <p:txBody>
          <a:bodyPr/>
          <a:lstStyle>
            <a:lvl1pPr marL="0" indent="0">
              <a:spcBef>
                <a:spcPts val="300"/>
              </a:spcBef>
              <a:buSzTx/>
              <a:buFontTx/>
              <a:buNone/>
              <a:defRPr sz="1400"/>
            </a:lvl1pPr>
            <a:lvl2pPr marL="0" indent="457136">
              <a:spcBef>
                <a:spcPts val="300"/>
              </a:spcBef>
              <a:buSzTx/>
              <a:buFontTx/>
              <a:buNone/>
              <a:defRPr sz="1400"/>
            </a:lvl2pPr>
            <a:lvl3pPr marL="0" indent="914272">
              <a:spcBef>
                <a:spcPts val="300"/>
              </a:spcBef>
              <a:buSzTx/>
              <a:buFontTx/>
              <a:buNone/>
              <a:defRPr sz="1400"/>
            </a:lvl3pPr>
            <a:lvl4pPr marL="0" indent="1371407">
              <a:spcBef>
                <a:spcPts val="300"/>
              </a:spcBef>
              <a:buSzTx/>
              <a:buFontTx/>
              <a:buNone/>
              <a:defRPr sz="1400"/>
            </a:lvl4pPr>
            <a:lvl5pPr marL="0" indent="1828543">
              <a:spcBef>
                <a:spcPts val="300"/>
              </a:spcBef>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409" name="Shape 409"/>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416" name="Shape 416"/>
          <p:cNvSpPr>
            <a:spLocks noGrp="1"/>
          </p:cNvSpPr>
          <p:nvPr>
            <p:ph type="title"/>
          </p:nvPr>
        </p:nvSpPr>
        <p:spPr>
          <a:xfrm>
            <a:off x="685800" y="2130426"/>
            <a:ext cx="7772400" cy="1470026"/>
          </a:xfrm>
          <a:prstGeom prst="rect">
            <a:avLst/>
          </a:prstGeom>
        </p:spPr>
        <p:txBody>
          <a:bodyPr/>
          <a:lstStyle/>
          <a:p>
            <a:r>
              <a:t>Title Text</a:t>
            </a:r>
          </a:p>
        </p:txBody>
      </p:sp>
      <p:sp>
        <p:nvSpPr>
          <p:cNvPr id="417" name="Shape 417"/>
          <p:cNvSpPr>
            <a:spLocks noGrp="1"/>
          </p:cNvSpPr>
          <p:nvPr>
            <p:ph type="body" sz="quarter" idx="1"/>
          </p:nvPr>
        </p:nvSpPr>
        <p:spPr>
          <a:xfrm>
            <a:off x="1371600" y="3886200"/>
            <a:ext cx="6400800" cy="1752600"/>
          </a:xfrm>
          <a:prstGeom prst="rect">
            <a:avLst/>
          </a:prstGeom>
        </p:spPr>
        <p:txBody>
          <a:bodyPr/>
          <a:lstStyle>
            <a:lvl1pPr marL="0" indent="0">
              <a:buSzTx/>
              <a:buFontTx/>
              <a:buNone/>
              <a:defRPr>
                <a:solidFill>
                  <a:srgbClr val="888888"/>
                </a:solidFill>
              </a:defRPr>
            </a:lvl1pPr>
            <a:lvl2pPr marL="0" indent="457136">
              <a:buSzTx/>
              <a:buFontTx/>
              <a:buNone/>
              <a:defRPr>
                <a:solidFill>
                  <a:srgbClr val="888888"/>
                </a:solidFill>
              </a:defRPr>
            </a:lvl2pPr>
            <a:lvl3pPr marL="0" indent="914272">
              <a:buSzTx/>
              <a:buFontTx/>
              <a:buNone/>
              <a:defRPr>
                <a:solidFill>
                  <a:srgbClr val="888888"/>
                </a:solidFill>
              </a:defRPr>
            </a:lvl3pPr>
            <a:lvl4pPr marL="0" indent="1371407">
              <a:buSzTx/>
              <a:buFontTx/>
              <a:buNone/>
              <a:defRPr>
                <a:solidFill>
                  <a:srgbClr val="888888"/>
                </a:solidFill>
              </a:defRPr>
            </a:lvl4pPr>
            <a:lvl5pPr marL="0" indent="1828543">
              <a:buSzTx/>
              <a:buFontTx/>
              <a:buNone/>
              <a:defRPr>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418" name="Shape 41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425" name="Shape 425"/>
          <p:cNvSpPr>
            <a:spLocks noGrp="1"/>
          </p:cNvSpPr>
          <p:nvPr>
            <p:ph type="title"/>
          </p:nvPr>
        </p:nvSpPr>
        <p:spPr>
          <a:prstGeom prst="rect">
            <a:avLst/>
          </a:prstGeom>
        </p:spPr>
        <p:txBody>
          <a:bodyPr/>
          <a:lstStyle/>
          <a:p>
            <a:r>
              <a:t>Title Text</a:t>
            </a:r>
          </a:p>
        </p:txBody>
      </p:sp>
      <p:sp>
        <p:nvSpPr>
          <p:cNvPr id="426" name="Shape 426"/>
          <p:cNvSpPr>
            <a:spLocks noGrp="1"/>
          </p:cNvSpPr>
          <p:nvPr>
            <p:ph type="body" idx="1"/>
          </p:nvPr>
        </p:nvSpPr>
        <p:spPr>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427" name="Shape 427"/>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434" name="Shape 434"/>
          <p:cNvSpPr>
            <a:spLocks noGrp="1"/>
          </p:cNvSpPr>
          <p:nvPr>
            <p:ph type="title"/>
          </p:nvPr>
        </p:nvSpPr>
        <p:spPr>
          <a:xfrm>
            <a:off x="722312" y="4406901"/>
            <a:ext cx="7772401" cy="1362076"/>
          </a:xfrm>
          <a:prstGeom prst="rect">
            <a:avLst/>
          </a:prstGeom>
        </p:spPr>
        <p:txBody>
          <a:bodyPr anchor="t"/>
          <a:lstStyle>
            <a:lvl1pPr>
              <a:defRPr sz="4000" b="1" cap="all"/>
            </a:lvl1pPr>
          </a:lstStyle>
          <a:p>
            <a:r>
              <a:t>Title Text</a:t>
            </a:r>
          </a:p>
        </p:txBody>
      </p:sp>
      <p:sp>
        <p:nvSpPr>
          <p:cNvPr id="435" name="Shape 435"/>
          <p:cNvSpPr>
            <a:spLocks noGrp="1"/>
          </p:cNvSpPr>
          <p:nvPr>
            <p:ph type="body" sz="quarter" idx="1"/>
          </p:nvPr>
        </p:nvSpPr>
        <p:spPr>
          <a:xfrm>
            <a:off x="722312" y="2906715"/>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136">
              <a:spcBef>
                <a:spcPts val="400"/>
              </a:spcBef>
              <a:buSzTx/>
              <a:buFontTx/>
              <a:buNone/>
              <a:defRPr sz="2000">
                <a:solidFill>
                  <a:srgbClr val="888888"/>
                </a:solidFill>
              </a:defRPr>
            </a:lvl2pPr>
            <a:lvl3pPr marL="0" indent="914272">
              <a:spcBef>
                <a:spcPts val="400"/>
              </a:spcBef>
              <a:buSzTx/>
              <a:buFontTx/>
              <a:buNone/>
              <a:defRPr sz="2000">
                <a:solidFill>
                  <a:srgbClr val="888888"/>
                </a:solidFill>
              </a:defRPr>
            </a:lvl3pPr>
            <a:lvl4pPr marL="0" indent="1371407">
              <a:spcBef>
                <a:spcPts val="400"/>
              </a:spcBef>
              <a:buSzTx/>
              <a:buFontTx/>
              <a:buNone/>
              <a:defRPr sz="2000">
                <a:solidFill>
                  <a:srgbClr val="888888"/>
                </a:solidFill>
              </a:defRPr>
            </a:lvl4pPr>
            <a:lvl5pPr marL="0" indent="1828543">
              <a:spcBef>
                <a:spcPts val="400"/>
              </a:spcBef>
              <a:buSzTx/>
              <a:buFontTx/>
              <a:buNone/>
              <a:defRPr sz="20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436" name="Shape 43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443" name="Shape 443"/>
          <p:cNvSpPr>
            <a:spLocks noGrp="1"/>
          </p:cNvSpPr>
          <p:nvPr>
            <p:ph type="title"/>
          </p:nvPr>
        </p:nvSpPr>
        <p:spPr>
          <a:prstGeom prst="rect">
            <a:avLst/>
          </a:prstGeom>
        </p:spPr>
        <p:txBody>
          <a:bodyPr/>
          <a:lstStyle/>
          <a:p>
            <a:r>
              <a:t>Title Text</a:t>
            </a:r>
          </a:p>
        </p:txBody>
      </p:sp>
      <p:sp>
        <p:nvSpPr>
          <p:cNvPr id="444" name="Shape 444"/>
          <p:cNvSpPr>
            <a:spLocks noGrp="1"/>
          </p:cNvSpPr>
          <p:nvPr>
            <p:ph type="body" sz="half" idx="1"/>
          </p:nvPr>
        </p:nvSpPr>
        <p:spPr>
          <a:xfrm>
            <a:off x="457200" y="1600202"/>
            <a:ext cx="4038600" cy="4525963"/>
          </a:xfrm>
          <a:prstGeom prst="rect">
            <a:avLst/>
          </a:prstGeom>
        </p:spPr>
        <p:txBody>
          <a:bodyPr/>
          <a:lstStyle>
            <a:lvl1pPr>
              <a:spcBef>
                <a:spcPts val="600"/>
              </a:spcBef>
              <a:defRPr sz="2800"/>
            </a:lvl1pPr>
            <a:lvl2pPr marL="790463" indent="-333328">
              <a:spcBef>
                <a:spcPts val="600"/>
              </a:spcBef>
              <a:defRPr sz="2800"/>
            </a:lvl2pPr>
            <a:lvl3pPr marL="1234267" indent="-319995">
              <a:spcBef>
                <a:spcPts val="600"/>
              </a:spcBef>
              <a:defRPr sz="2800"/>
            </a:lvl3pPr>
            <a:lvl4pPr marL="1726957" indent="-355550">
              <a:spcBef>
                <a:spcPts val="600"/>
              </a:spcBef>
              <a:defRPr sz="2800"/>
            </a:lvl4pPr>
            <a:lvl5pPr marL="2184093" indent="-355550">
              <a:spcBef>
                <a:spcPts val="600"/>
              </a:spcBef>
              <a:buChar char="»"/>
              <a:defRPr sz="2800"/>
            </a:lvl5pPr>
          </a:lstStyle>
          <a:p>
            <a:r>
              <a:t>Body Level One</a:t>
            </a:r>
          </a:p>
          <a:p>
            <a:pPr lvl="1"/>
            <a:r>
              <a:t>Body Level Two</a:t>
            </a:r>
          </a:p>
          <a:p>
            <a:pPr lvl="2"/>
            <a:r>
              <a:t>Body Level Three</a:t>
            </a:r>
          </a:p>
          <a:p>
            <a:pPr lvl="3"/>
            <a:r>
              <a:t>Body Level Four</a:t>
            </a:r>
          </a:p>
          <a:p>
            <a:pPr lvl="4"/>
            <a:r>
              <a:t>Body Level Five</a:t>
            </a:r>
          </a:p>
        </p:txBody>
      </p:sp>
      <p:sp>
        <p:nvSpPr>
          <p:cNvPr id="445" name="Shape 44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452" name="Shape 452"/>
          <p:cNvSpPr>
            <a:spLocks noGrp="1"/>
          </p:cNvSpPr>
          <p:nvPr>
            <p:ph type="title"/>
          </p:nvPr>
        </p:nvSpPr>
        <p:spPr>
          <a:prstGeom prst="rect">
            <a:avLst/>
          </a:prstGeom>
        </p:spPr>
        <p:txBody>
          <a:bodyPr/>
          <a:lstStyle/>
          <a:p>
            <a:r>
              <a:t>Title Text</a:t>
            </a:r>
          </a:p>
        </p:txBody>
      </p:sp>
      <p:sp>
        <p:nvSpPr>
          <p:cNvPr id="453" name="Shape 453"/>
          <p:cNvSpPr>
            <a:spLocks noGrp="1"/>
          </p:cNvSpPr>
          <p:nvPr>
            <p:ph type="body" sz="quarter" idx="1"/>
          </p:nvPr>
        </p:nvSpPr>
        <p:spPr>
          <a:xfrm>
            <a:off x="457201" y="1535112"/>
            <a:ext cx="4040189" cy="639763"/>
          </a:xfrm>
          <a:prstGeom prst="rect">
            <a:avLst/>
          </a:prstGeom>
        </p:spPr>
        <p:txBody>
          <a:bodyPr anchor="b"/>
          <a:lstStyle>
            <a:lvl1pPr marL="0" indent="0">
              <a:spcBef>
                <a:spcPts val="500"/>
              </a:spcBef>
              <a:buSzTx/>
              <a:buFontTx/>
              <a:buNone/>
              <a:defRPr sz="2400" b="1"/>
            </a:lvl1pPr>
            <a:lvl2pPr marL="0" indent="457136">
              <a:spcBef>
                <a:spcPts val="500"/>
              </a:spcBef>
              <a:buSzTx/>
              <a:buFontTx/>
              <a:buNone/>
              <a:defRPr sz="2400" b="1"/>
            </a:lvl2pPr>
            <a:lvl3pPr marL="0" indent="914272">
              <a:spcBef>
                <a:spcPts val="500"/>
              </a:spcBef>
              <a:buSzTx/>
              <a:buFontTx/>
              <a:buNone/>
              <a:defRPr sz="2400" b="1"/>
            </a:lvl3pPr>
            <a:lvl4pPr marL="0" indent="1371407">
              <a:spcBef>
                <a:spcPts val="500"/>
              </a:spcBef>
              <a:buSzTx/>
              <a:buFontTx/>
              <a:buNone/>
              <a:defRPr sz="2400" b="1"/>
            </a:lvl4pPr>
            <a:lvl5pPr marL="0" indent="1828543">
              <a:spcBef>
                <a:spcPts val="500"/>
              </a:spcBef>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454" name="Shape 454"/>
          <p:cNvSpPr>
            <a:spLocks noGrp="1"/>
          </p:cNvSpPr>
          <p:nvPr>
            <p:ph type="body" sz="quarter" idx="13"/>
          </p:nvPr>
        </p:nvSpPr>
        <p:spPr>
          <a:xfrm>
            <a:off x="4645026" y="1535112"/>
            <a:ext cx="4041776" cy="639763"/>
          </a:xfrm>
          <a:prstGeom prst="rect">
            <a:avLst/>
          </a:prstGeom>
        </p:spPr>
        <p:txBody>
          <a:bodyPr lIns="45719" tIns="45719" rIns="45719" bIns="45719" anchor="b"/>
          <a:lstStyle/>
          <a:p>
            <a:pPr marL="0" indent="0">
              <a:spcBef>
                <a:spcPts val="500"/>
              </a:spcBef>
              <a:buSzTx/>
              <a:buFontTx/>
              <a:buNone/>
              <a:defRPr sz="2400" b="1"/>
            </a:pPr>
            <a:endParaRPr/>
          </a:p>
        </p:txBody>
      </p:sp>
      <p:sp>
        <p:nvSpPr>
          <p:cNvPr id="455" name="Shape 45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462" name="Shape 462"/>
          <p:cNvSpPr>
            <a:spLocks noGrp="1"/>
          </p:cNvSpPr>
          <p:nvPr>
            <p:ph type="title"/>
          </p:nvPr>
        </p:nvSpPr>
        <p:spPr>
          <a:prstGeom prst="rect">
            <a:avLst/>
          </a:prstGeom>
        </p:spPr>
        <p:txBody>
          <a:bodyPr/>
          <a:lstStyle/>
          <a:p>
            <a:r>
              <a:t>Title Text</a:t>
            </a:r>
          </a:p>
        </p:txBody>
      </p:sp>
      <p:sp>
        <p:nvSpPr>
          <p:cNvPr id="463" name="Shape 46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47" name="Shape 47"/>
          <p:cNvSpPr>
            <a:spLocks noGrp="1"/>
          </p:cNvSpPr>
          <p:nvPr>
            <p:ph type="title"/>
          </p:nvPr>
        </p:nvSpPr>
        <p:spPr>
          <a:prstGeom prst="rect">
            <a:avLst/>
          </a:prstGeom>
        </p:spPr>
        <p:txBody>
          <a:bodyPr/>
          <a:lstStyle/>
          <a:p>
            <a:r>
              <a:t>Title Text</a:t>
            </a:r>
          </a:p>
        </p:txBody>
      </p:sp>
      <p:sp>
        <p:nvSpPr>
          <p:cNvPr id="48" name="Shape 48"/>
          <p:cNvSpPr>
            <a:spLocks noGrp="1"/>
          </p:cNvSpPr>
          <p:nvPr>
            <p:ph type="body" sz="quarter" idx="1"/>
          </p:nvPr>
        </p:nvSpPr>
        <p:spPr>
          <a:xfrm>
            <a:off x="457201" y="1535112"/>
            <a:ext cx="4040189" cy="639763"/>
          </a:xfrm>
          <a:prstGeom prst="rect">
            <a:avLst/>
          </a:prstGeom>
        </p:spPr>
        <p:txBody>
          <a:bodyPr anchor="b"/>
          <a:lstStyle>
            <a:lvl1pPr marL="0" indent="0">
              <a:spcBef>
                <a:spcPts val="500"/>
              </a:spcBef>
              <a:buSzTx/>
              <a:buFontTx/>
              <a:buNone/>
              <a:defRPr sz="2400" b="1"/>
            </a:lvl1pPr>
            <a:lvl2pPr marL="0" indent="457136">
              <a:spcBef>
                <a:spcPts val="500"/>
              </a:spcBef>
              <a:buSzTx/>
              <a:buFontTx/>
              <a:buNone/>
              <a:defRPr sz="2400" b="1"/>
            </a:lvl2pPr>
            <a:lvl3pPr marL="0" indent="914272">
              <a:spcBef>
                <a:spcPts val="500"/>
              </a:spcBef>
              <a:buSzTx/>
              <a:buFontTx/>
              <a:buNone/>
              <a:defRPr sz="2400" b="1"/>
            </a:lvl3pPr>
            <a:lvl4pPr marL="0" indent="1371407">
              <a:spcBef>
                <a:spcPts val="500"/>
              </a:spcBef>
              <a:buSzTx/>
              <a:buFontTx/>
              <a:buNone/>
              <a:defRPr sz="2400" b="1"/>
            </a:lvl4pPr>
            <a:lvl5pPr marL="0" indent="1828543">
              <a:spcBef>
                <a:spcPts val="500"/>
              </a:spcBef>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49" name="Shape 49"/>
          <p:cNvSpPr>
            <a:spLocks noGrp="1"/>
          </p:cNvSpPr>
          <p:nvPr>
            <p:ph type="body" sz="quarter" idx="13"/>
          </p:nvPr>
        </p:nvSpPr>
        <p:spPr>
          <a:xfrm>
            <a:off x="4645026" y="1535112"/>
            <a:ext cx="4041776" cy="639763"/>
          </a:xfrm>
          <a:prstGeom prst="rect">
            <a:avLst/>
          </a:prstGeom>
        </p:spPr>
        <p:txBody>
          <a:bodyPr lIns="45719" tIns="45719" rIns="45719" bIns="45719" anchor="b"/>
          <a:lstStyle/>
          <a:p>
            <a:pPr marL="0" indent="0">
              <a:spcBef>
                <a:spcPts val="500"/>
              </a:spcBef>
              <a:buSzTx/>
              <a:buFontTx/>
              <a:buNone/>
              <a:defRPr sz="2400" b="1"/>
            </a:pPr>
            <a:endParaRPr/>
          </a:p>
        </p:txBody>
      </p:sp>
      <p:sp>
        <p:nvSpPr>
          <p:cNvPr id="50" name="Shape 5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470" name="Shape 47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477" name="Shape 477"/>
          <p:cNvSpPr>
            <a:spLocks noGrp="1"/>
          </p:cNvSpPr>
          <p:nvPr>
            <p:ph type="title"/>
          </p:nvPr>
        </p:nvSpPr>
        <p:spPr>
          <a:xfrm>
            <a:off x="457201" y="273050"/>
            <a:ext cx="3008315" cy="1162051"/>
          </a:xfrm>
          <a:prstGeom prst="rect">
            <a:avLst/>
          </a:prstGeom>
        </p:spPr>
        <p:txBody>
          <a:bodyPr anchor="b"/>
          <a:lstStyle>
            <a:lvl1pPr>
              <a:defRPr sz="2000" b="1"/>
            </a:lvl1pPr>
          </a:lstStyle>
          <a:p>
            <a:r>
              <a:t>Title Text</a:t>
            </a:r>
          </a:p>
        </p:txBody>
      </p:sp>
      <p:sp>
        <p:nvSpPr>
          <p:cNvPr id="478" name="Shape 478"/>
          <p:cNvSpPr>
            <a:spLocks noGrp="1"/>
          </p:cNvSpPr>
          <p:nvPr>
            <p:ph type="body" idx="1"/>
          </p:nvPr>
        </p:nvSpPr>
        <p:spPr>
          <a:xfrm>
            <a:off x="3575051" y="273050"/>
            <a:ext cx="5111752" cy="5853114"/>
          </a:xfrm>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479" name="Shape 479"/>
          <p:cNvSpPr>
            <a:spLocks noGrp="1"/>
          </p:cNvSpPr>
          <p:nvPr>
            <p:ph type="body" sz="half" idx="13"/>
          </p:nvPr>
        </p:nvSpPr>
        <p:spPr>
          <a:xfrm>
            <a:off x="457201" y="1435102"/>
            <a:ext cx="3008315" cy="4691064"/>
          </a:xfrm>
          <a:prstGeom prst="rect">
            <a:avLst/>
          </a:prstGeom>
        </p:spPr>
        <p:txBody>
          <a:bodyPr lIns="45719" tIns="45719" rIns="45719" bIns="45719"/>
          <a:lstStyle/>
          <a:p>
            <a:pPr marL="0" indent="0">
              <a:spcBef>
                <a:spcPts val="300"/>
              </a:spcBef>
              <a:buSzTx/>
              <a:buFontTx/>
              <a:buNone/>
              <a:defRPr sz="1400"/>
            </a:pPr>
            <a:endParaRPr/>
          </a:p>
        </p:txBody>
      </p:sp>
      <p:sp>
        <p:nvSpPr>
          <p:cNvPr id="480" name="Shape 48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487" name="Shape 487"/>
          <p:cNvSpPr>
            <a:spLocks noGrp="1"/>
          </p:cNvSpPr>
          <p:nvPr>
            <p:ph type="title"/>
          </p:nvPr>
        </p:nvSpPr>
        <p:spPr>
          <a:xfrm>
            <a:off x="1792289" y="4800601"/>
            <a:ext cx="5486401" cy="566739"/>
          </a:xfrm>
          <a:prstGeom prst="rect">
            <a:avLst/>
          </a:prstGeom>
        </p:spPr>
        <p:txBody>
          <a:bodyPr anchor="b"/>
          <a:lstStyle>
            <a:lvl1pPr>
              <a:defRPr sz="2000" b="1"/>
            </a:lvl1pPr>
          </a:lstStyle>
          <a:p>
            <a:r>
              <a:t>Title Text</a:t>
            </a:r>
          </a:p>
        </p:txBody>
      </p:sp>
      <p:sp>
        <p:nvSpPr>
          <p:cNvPr id="488" name="Shape 488"/>
          <p:cNvSpPr>
            <a:spLocks noGrp="1"/>
          </p:cNvSpPr>
          <p:nvPr>
            <p:ph type="pic" sz="half" idx="13"/>
          </p:nvPr>
        </p:nvSpPr>
        <p:spPr>
          <a:xfrm>
            <a:off x="1792289" y="612775"/>
            <a:ext cx="5486401" cy="4114800"/>
          </a:xfrm>
          <a:prstGeom prst="rect">
            <a:avLst/>
          </a:prstGeom>
        </p:spPr>
        <p:txBody>
          <a:bodyPr lIns="91439" tIns="45719" rIns="91439" bIns="45719">
            <a:noAutofit/>
          </a:bodyPr>
          <a:lstStyle/>
          <a:p>
            <a:endParaRPr/>
          </a:p>
        </p:txBody>
      </p:sp>
      <p:sp>
        <p:nvSpPr>
          <p:cNvPr id="489" name="Shape 489"/>
          <p:cNvSpPr>
            <a:spLocks noGrp="1"/>
          </p:cNvSpPr>
          <p:nvPr>
            <p:ph type="body" sz="quarter" idx="1"/>
          </p:nvPr>
        </p:nvSpPr>
        <p:spPr>
          <a:xfrm>
            <a:off x="1792289" y="5367339"/>
            <a:ext cx="5486401" cy="804863"/>
          </a:xfrm>
          <a:prstGeom prst="rect">
            <a:avLst/>
          </a:prstGeom>
        </p:spPr>
        <p:txBody>
          <a:bodyPr/>
          <a:lstStyle>
            <a:lvl1pPr marL="0" indent="0">
              <a:spcBef>
                <a:spcPts val="300"/>
              </a:spcBef>
              <a:buSzTx/>
              <a:buFontTx/>
              <a:buNone/>
              <a:defRPr sz="1400"/>
            </a:lvl1pPr>
            <a:lvl2pPr marL="0" indent="457136">
              <a:spcBef>
                <a:spcPts val="300"/>
              </a:spcBef>
              <a:buSzTx/>
              <a:buFontTx/>
              <a:buNone/>
              <a:defRPr sz="1400"/>
            </a:lvl2pPr>
            <a:lvl3pPr marL="0" indent="914272">
              <a:spcBef>
                <a:spcPts val="300"/>
              </a:spcBef>
              <a:buSzTx/>
              <a:buFontTx/>
              <a:buNone/>
              <a:defRPr sz="1400"/>
            </a:lvl3pPr>
            <a:lvl4pPr marL="0" indent="1371407">
              <a:spcBef>
                <a:spcPts val="300"/>
              </a:spcBef>
              <a:buSzTx/>
              <a:buFontTx/>
              <a:buNone/>
              <a:defRPr sz="1400"/>
            </a:lvl4pPr>
            <a:lvl5pPr marL="0" indent="1828543">
              <a:spcBef>
                <a:spcPts val="300"/>
              </a:spcBef>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490" name="Shape 49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506" name="Shape 506"/>
          <p:cNvSpPr>
            <a:spLocks noGrp="1"/>
          </p:cNvSpPr>
          <p:nvPr>
            <p:ph type="title"/>
          </p:nvPr>
        </p:nvSpPr>
        <p:spPr>
          <a:prstGeom prst="rect">
            <a:avLst/>
          </a:prstGeom>
        </p:spPr>
        <p:txBody>
          <a:bodyPr/>
          <a:lstStyle/>
          <a:p>
            <a:r>
              <a:t>Title Text</a:t>
            </a:r>
          </a:p>
        </p:txBody>
      </p:sp>
      <p:sp>
        <p:nvSpPr>
          <p:cNvPr id="507" name="Shape 507"/>
          <p:cNvSpPr>
            <a:spLocks noGrp="1"/>
          </p:cNvSpPr>
          <p:nvPr>
            <p:ph type="body" idx="1"/>
          </p:nvPr>
        </p:nvSpPr>
        <p:spPr>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508" name="Shape 50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515" name="Shape 515"/>
          <p:cNvSpPr>
            <a:spLocks noGrp="1"/>
          </p:cNvSpPr>
          <p:nvPr>
            <p:ph type="title"/>
          </p:nvPr>
        </p:nvSpPr>
        <p:spPr>
          <a:xfrm>
            <a:off x="722312" y="4406901"/>
            <a:ext cx="7772401" cy="1362076"/>
          </a:xfrm>
          <a:prstGeom prst="rect">
            <a:avLst/>
          </a:prstGeom>
        </p:spPr>
        <p:txBody>
          <a:bodyPr anchor="t"/>
          <a:lstStyle>
            <a:lvl1pPr>
              <a:defRPr sz="4000" b="1" cap="all"/>
            </a:lvl1pPr>
          </a:lstStyle>
          <a:p>
            <a:r>
              <a:t>Title Text</a:t>
            </a:r>
          </a:p>
        </p:txBody>
      </p:sp>
      <p:sp>
        <p:nvSpPr>
          <p:cNvPr id="516" name="Shape 516"/>
          <p:cNvSpPr>
            <a:spLocks noGrp="1"/>
          </p:cNvSpPr>
          <p:nvPr>
            <p:ph type="body" sz="quarter" idx="1"/>
          </p:nvPr>
        </p:nvSpPr>
        <p:spPr>
          <a:xfrm>
            <a:off x="722312" y="2906715"/>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136">
              <a:spcBef>
                <a:spcPts val="400"/>
              </a:spcBef>
              <a:buSzTx/>
              <a:buFontTx/>
              <a:buNone/>
              <a:defRPr sz="2000">
                <a:solidFill>
                  <a:srgbClr val="888888"/>
                </a:solidFill>
              </a:defRPr>
            </a:lvl2pPr>
            <a:lvl3pPr marL="0" indent="914272">
              <a:spcBef>
                <a:spcPts val="400"/>
              </a:spcBef>
              <a:buSzTx/>
              <a:buFontTx/>
              <a:buNone/>
              <a:defRPr sz="2000">
                <a:solidFill>
                  <a:srgbClr val="888888"/>
                </a:solidFill>
              </a:defRPr>
            </a:lvl3pPr>
            <a:lvl4pPr marL="0" indent="1371407">
              <a:spcBef>
                <a:spcPts val="400"/>
              </a:spcBef>
              <a:buSzTx/>
              <a:buFontTx/>
              <a:buNone/>
              <a:defRPr sz="2000">
                <a:solidFill>
                  <a:srgbClr val="888888"/>
                </a:solidFill>
              </a:defRPr>
            </a:lvl4pPr>
            <a:lvl5pPr marL="0" indent="1828543">
              <a:spcBef>
                <a:spcPts val="400"/>
              </a:spcBef>
              <a:buSzTx/>
              <a:buFontTx/>
              <a:buNone/>
              <a:defRPr sz="20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517" name="Shape 517"/>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524" name="Shape 524"/>
          <p:cNvSpPr>
            <a:spLocks noGrp="1"/>
          </p:cNvSpPr>
          <p:nvPr>
            <p:ph type="title"/>
          </p:nvPr>
        </p:nvSpPr>
        <p:spPr>
          <a:prstGeom prst="rect">
            <a:avLst/>
          </a:prstGeom>
        </p:spPr>
        <p:txBody>
          <a:bodyPr/>
          <a:lstStyle/>
          <a:p>
            <a:r>
              <a:t>Title Text</a:t>
            </a:r>
          </a:p>
        </p:txBody>
      </p:sp>
      <p:sp>
        <p:nvSpPr>
          <p:cNvPr id="525" name="Shape 525"/>
          <p:cNvSpPr>
            <a:spLocks noGrp="1"/>
          </p:cNvSpPr>
          <p:nvPr>
            <p:ph type="body" sz="half" idx="1"/>
          </p:nvPr>
        </p:nvSpPr>
        <p:spPr>
          <a:xfrm>
            <a:off x="457200" y="1600202"/>
            <a:ext cx="4038600" cy="4525963"/>
          </a:xfrm>
          <a:prstGeom prst="rect">
            <a:avLst/>
          </a:prstGeom>
        </p:spPr>
        <p:txBody>
          <a:bodyPr/>
          <a:lstStyle>
            <a:lvl1pPr>
              <a:spcBef>
                <a:spcPts val="600"/>
              </a:spcBef>
              <a:defRPr sz="2800"/>
            </a:lvl1pPr>
            <a:lvl2pPr marL="790463" indent="-333328">
              <a:spcBef>
                <a:spcPts val="600"/>
              </a:spcBef>
              <a:defRPr sz="2800"/>
            </a:lvl2pPr>
            <a:lvl3pPr marL="1234267" indent="-319995">
              <a:spcBef>
                <a:spcPts val="600"/>
              </a:spcBef>
              <a:defRPr sz="2800"/>
            </a:lvl3pPr>
            <a:lvl4pPr marL="1726957" indent="-355550">
              <a:spcBef>
                <a:spcPts val="600"/>
              </a:spcBef>
              <a:defRPr sz="2800"/>
            </a:lvl4pPr>
            <a:lvl5pPr marL="2184093" indent="-355550">
              <a:spcBef>
                <a:spcPts val="600"/>
              </a:spcBef>
              <a:buChar char="»"/>
              <a:defRPr sz="2800"/>
            </a:lvl5pPr>
          </a:lstStyle>
          <a:p>
            <a:r>
              <a:t>Body Level One</a:t>
            </a:r>
          </a:p>
          <a:p>
            <a:pPr lvl="1"/>
            <a:r>
              <a:t>Body Level Two</a:t>
            </a:r>
          </a:p>
          <a:p>
            <a:pPr lvl="2"/>
            <a:r>
              <a:t>Body Level Three</a:t>
            </a:r>
          </a:p>
          <a:p>
            <a:pPr lvl="3"/>
            <a:r>
              <a:t>Body Level Four</a:t>
            </a:r>
          </a:p>
          <a:p>
            <a:pPr lvl="4"/>
            <a:r>
              <a:t>Body Level Five</a:t>
            </a:r>
          </a:p>
        </p:txBody>
      </p:sp>
      <p:sp>
        <p:nvSpPr>
          <p:cNvPr id="526" name="Shape 52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533" name="Shape 533"/>
          <p:cNvSpPr>
            <a:spLocks noGrp="1"/>
          </p:cNvSpPr>
          <p:nvPr>
            <p:ph type="title"/>
          </p:nvPr>
        </p:nvSpPr>
        <p:spPr>
          <a:prstGeom prst="rect">
            <a:avLst/>
          </a:prstGeom>
        </p:spPr>
        <p:txBody>
          <a:bodyPr/>
          <a:lstStyle/>
          <a:p>
            <a:r>
              <a:t>Title Text</a:t>
            </a:r>
          </a:p>
        </p:txBody>
      </p:sp>
      <p:sp>
        <p:nvSpPr>
          <p:cNvPr id="534" name="Shape 534"/>
          <p:cNvSpPr>
            <a:spLocks noGrp="1"/>
          </p:cNvSpPr>
          <p:nvPr>
            <p:ph type="body" sz="quarter" idx="1"/>
          </p:nvPr>
        </p:nvSpPr>
        <p:spPr>
          <a:xfrm>
            <a:off x="457201" y="1535112"/>
            <a:ext cx="4040189" cy="639763"/>
          </a:xfrm>
          <a:prstGeom prst="rect">
            <a:avLst/>
          </a:prstGeom>
        </p:spPr>
        <p:txBody>
          <a:bodyPr anchor="b"/>
          <a:lstStyle>
            <a:lvl1pPr marL="0" indent="0">
              <a:spcBef>
                <a:spcPts val="500"/>
              </a:spcBef>
              <a:buSzTx/>
              <a:buFontTx/>
              <a:buNone/>
              <a:defRPr sz="2400" b="1"/>
            </a:lvl1pPr>
            <a:lvl2pPr marL="0" indent="457136">
              <a:spcBef>
                <a:spcPts val="500"/>
              </a:spcBef>
              <a:buSzTx/>
              <a:buFontTx/>
              <a:buNone/>
              <a:defRPr sz="2400" b="1"/>
            </a:lvl2pPr>
            <a:lvl3pPr marL="0" indent="914272">
              <a:spcBef>
                <a:spcPts val="500"/>
              </a:spcBef>
              <a:buSzTx/>
              <a:buFontTx/>
              <a:buNone/>
              <a:defRPr sz="2400" b="1"/>
            </a:lvl3pPr>
            <a:lvl4pPr marL="0" indent="1371407">
              <a:spcBef>
                <a:spcPts val="500"/>
              </a:spcBef>
              <a:buSzTx/>
              <a:buFontTx/>
              <a:buNone/>
              <a:defRPr sz="2400" b="1"/>
            </a:lvl4pPr>
            <a:lvl5pPr marL="0" indent="1828543">
              <a:spcBef>
                <a:spcPts val="500"/>
              </a:spcBef>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535" name="Shape 535"/>
          <p:cNvSpPr>
            <a:spLocks noGrp="1"/>
          </p:cNvSpPr>
          <p:nvPr>
            <p:ph type="body" sz="quarter" idx="13"/>
          </p:nvPr>
        </p:nvSpPr>
        <p:spPr>
          <a:xfrm>
            <a:off x="4645026" y="1535112"/>
            <a:ext cx="4041776" cy="639763"/>
          </a:xfrm>
          <a:prstGeom prst="rect">
            <a:avLst/>
          </a:prstGeom>
        </p:spPr>
        <p:txBody>
          <a:bodyPr lIns="45719" tIns="45719" rIns="45719" bIns="45719" anchor="b"/>
          <a:lstStyle/>
          <a:p>
            <a:pPr marL="0" indent="0">
              <a:spcBef>
                <a:spcPts val="500"/>
              </a:spcBef>
              <a:buSzTx/>
              <a:buFontTx/>
              <a:buNone/>
              <a:defRPr sz="2400" b="1"/>
            </a:pPr>
            <a:endParaRPr/>
          </a:p>
        </p:txBody>
      </p:sp>
      <p:sp>
        <p:nvSpPr>
          <p:cNvPr id="536" name="Shape 53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543" name="Shape 543"/>
          <p:cNvSpPr>
            <a:spLocks noGrp="1"/>
          </p:cNvSpPr>
          <p:nvPr>
            <p:ph type="title"/>
          </p:nvPr>
        </p:nvSpPr>
        <p:spPr>
          <a:prstGeom prst="rect">
            <a:avLst/>
          </a:prstGeom>
        </p:spPr>
        <p:txBody>
          <a:bodyPr/>
          <a:lstStyle/>
          <a:p>
            <a:r>
              <a:t>Title Text</a:t>
            </a:r>
          </a:p>
        </p:txBody>
      </p:sp>
      <p:sp>
        <p:nvSpPr>
          <p:cNvPr id="544" name="Shape 54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551" name="Shape 55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558" name="Shape 558"/>
          <p:cNvSpPr>
            <a:spLocks noGrp="1"/>
          </p:cNvSpPr>
          <p:nvPr>
            <p:ph type="title"/>
          </p:nvPr>
        </p:nvSpPr>
        <p:spPr>
          <a:xfrm>
            <a:off x="457201" y="273050"/>
            <a:ext cx="3008315" cy="1162051"/>
          </a:xfrm>
          <a:prstGeom prst="rect">
            <a:avLst/>
          </a:prstGeom>
        </p:spPr>
        <p:txBody>
          <a:bodyPr anchor="b"/>
          <a:lstStyle>
            <a:lvl1pPr>
              <a:defRPr sz="2000" b="1"/>
            </a:lvl1pPr>
          </a:lstStyle>
          <a:p>
            <a:r>
              <a:t>Title Text</a:t>
            </a:r>
          </a:p>
        </p:txBody>
      </p:sp>
      <p:sp>
        <p:nvSpPr>
          <p:cNvPr id="559" name="Shape 559"/>
          <p:cNvSpPr>
            <a:spLocks noGrp="1"/>
          </p:cNvSpPr>
          <p:nvPr>
            <p:ph type="body" idx="1"/>
          </p:nvPr>
        </p:nvSpPr>
        <p:spPr>
          <a:xfrm>
            <a:off x="3575051" y="273050"/>
            <a:ext cx="5111752" cy="5853114"/>
          </a:xfrm>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560" name="Shape 560"/>
          <p:cNvSpPr>
            <a:spLocks noGrp="1"/>
          </p:cNvSpPr>
          <p:nvPr>
            <p:ph type="body" sz="half" idx="13"/>
          </p:nvPr>
        </p:nvSpPr>
        <p:spPr>
          <a:xfrm>
            <a:off x="457201" y="1435102"/>
            <a:ext cx="3008315" cy="4691064"/>
          </a:xfrm>
          <a:prstGeom prst="rect">
            <a:avLst/>
          </a:prstGeom>
        </p:spPr>
        <p:txBody>
          <a:bodyPr lIns="45719" tIns="45719" rIns="45719" bIns="45719"/>
          <a:lstStyle/>
          <a:p>
            <a:pPr marL="0" indent="0">
              <a:spcBef>
                <a:spcPts val="300"/>
              </a:spcBef>
              <a:buSzTx/>
              <a:buFontTx/>
              <a:buNone/>
              <a:defRPr sz="1400"/>
            </a:pPr>
            <a:endParaRPr/>
          </a:p>
        </p:txBody>
      </p:sp>
      <p:sp>
        <p:nvSpPr>
          <p:cNvPr id="561" name="Shape 56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57" name="Shape 57"/>
          <p:cNvSpPr>
            <a:spLocks noGrp="1"/>
          </p:cNvSpPr>
          <p:nvPr>
            <p:ph type="title"/>
          </p:nvPr>
        </p:nvSpPr>
        <p:spPr>
          <a:prstGeom prst="rect">
            <a:avLst/>
          </a:prstGeom>
        </p:spPr>
        <p:txBody>
          <a:bodyPr/>
          <a:lstStyle/>
          <a:p>
            <a:r>
              <a:t>Title Text</a:t>
            </a:r>
          </a:p>
        </p:txBody>
      </p:sp>
      <p:sp>
        <p:nvSpPr>
          <p:cNvPr id="58" name="Shape 5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568" name="Shape 568"/>
          <p:cNvSpPr>
            <a:spLocks noGrp="1"/>
          </p:cNvSpPr>
          <p:nvPr>
            <p:ph type="title"/>
          </p:nvPr>
        </p:nvSpPr>
        <p:spPr>
          <a:xfrm>
            <a:off x="1792289" y="4800601"/>
            <a:ext cx="5486401" cy="566739"/>
          </a:xfrm>
          <a:prstGeom prst="rect">
            <a:avLst/>
          </a:prstGeom>
        </p:spPr>
        <p:txBody>
          <a:bodyPr anchor="b"/>
          <a:lstStyle>
            <a:lvl1pPr>
              <a:defRPr sz="2000" b="1"/>
            </a:lvl1pPr>
          </a:lstStyle>
          <a:p>
            <a:r>
              <a:t>Title Text</a:t>
            </a:r>
          </a:p>
        </p:txBody>
      </p:sp>
      <p:sp>
        <p:nvSpPr>
          <p:cNvPr id="569" name="Shape 569"/>
          <p:cNvSpPr>
            <a:spLocks noGrp="1"/>
          </p:cNvSpPr>
          <p:nvPr>
            <p:ph type="pic" sz="half" idx="13"/>
          </p:nvPr>
        </p:nvSpPr>
        <p:spPr>
          <a:xfrm>
            <a:off x="1792289" y="612775"/>
            <a:ext cx="5486401" cy="4114800"/>
          </a:xfrm>
          <a:prstGeom prst="rect">
            <a:avLst/>
          </a:prstGeom>
        </p:spPr>
        <p:txBody>
          <a:bodyPr lIns="91439" tIns="45719" rIns="91439" bIns="45719">
            <a:noAutofit/>
          </a:bodyPr>
          <a:lstStyle/>
          <a:p>
            <a:endParaRPr/>
          </a:p>
        </p:txBody>
      </p:sp>
      <p:sp>
        <p:nvSpPr>
          <p:cNvPr id="570" name="Shape 570"/>
          <p:cNvSpPr>
            <a:spLocks noGrp="1"/>
          </p:cNvSpPr>
          <p:nvPr>
            <p:ph type="body" sz="quarter" idx="1"/>
          </p:nvPr>
        </p:nvSpPr>
        <p:spPr>
          <a:xfrm>
            <a:off x="1792289" y="5367339"/>
            <a:ext cx="5486401" cy="804863"/>
          </a:xfrm>
          <a:prstGeom prst="rect">
            <a:avLst/>
          </a:prstGeom>
        </p:spPr>
        <p:txBody>
          <a:bodyPr/>
          <a:lstStyle>
            <a:lvl1pPr marL="0" indent="0">
              <a:spcBef>
                <a:spcPts val="300"/>
              </a:spcBef>
              <a:buSzTx/>
              <a:buFontTx/>
              <a:buNone/>
              <a:defRPr sz="1400"/>
            </a:lvl1pPr>
            <a:lvl2pPr marL="0" indent="457136">
              <a:spcBef>
                <a:spcPts val="300"/>
              </a:spcBef>
              <a:buSzTx/>
              <a:buFontTx/>
              <a:buNone/>
              <a:defRPr sz="1400"/>
            </a:lvl2pPr>
            <a:lvl3pPr marL="0" indent="914272">
              <a:spcBef>
                <a:spcPts val="300"/>
              </a:spcBef>
              <a:buSzTx/>
              <a:buFontTx/>
              <a:buNone/>
              <a:defRPr sz="1400"/>
            </a:lvl3pPr>
            <a:lvl4pPr marL="0" indent="1371407">
              <a:spcBef>
                <a:spcPts val="300"/>
              </a:spcBef>
              <a:buSzTx/>
              <a:buFontTx/>
              <a:buNone/>
              <a:defRPr sz="1400"/>
            </a:lvl4pPr>
            <a:lvl5pPr marL="0" indent="1828543">
              <a:spcBef>
                <a:spcPts val="300"/>
              </a:spcBef>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571" name="Shape 57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x">
  <p:cSld name="Title &amp; Subtitle">
    <p:bg>
      <p:bgPr>
        <a:blipFill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578" name="Shape 578"/>
          <p:cNvSpPr/>
          <p:nvPr/>
        </p:nvSpPr>
        <p:spPr>
          <a:xfrm flipV="1">
            <a:off x="357187" y="6500810"/>
            <a:ext cx="8429626" cy="4"/>
          </a:xfrm>
          <a:prstGeom prst="line">
            <a:avLst/>
          </a:prstGeom>
          <a:ln w="50800">
            <a:solidFill>
              <a:srgbClr val="444444">
                <a:alpha val="30000"/>
              </a:srgbClr>
            </a:solidFill>
            <a:miter lim="400000"/>
          </a:ln>
        </p:spPr>
        <p:txBody>
          <a:bodyPr lIns="35718" tIns="35718" rIns="35718" bIns="35718" anchor="ctr"/>
          <a:lstStyle/>
          <a:p>
            <a:pPr defTabSz="321468">
              <a:defRPr sz="800">
                <a:latin typeface="+mn-lt"/>
                <a:ea typeface="+mn-ea"/>
                <a:cs typeface="+mn-cs"/>
                <a:sym typeface="Helvetica"/>
              </a:defRPr>
            </a:pPr>
            <a:endParaRPr/>
          </a:p>
        </p:txBody>
      </p:sp>
      <p:sp>
        <p:nvSpPr>
          <p:cNvPr id="579" name="Shape 579"/>
          <p:cNvSpPr/>
          <p:nvPr/>
        </p:nvSpPr>
        <p:spPr>
          <a:xfrm flipV="1">
            <a:off x="357187" y="357187"/>
            <a:ext cx="8429626" cy="1"/>
          </a:xfrm>
          <a:prstGeom prst="line">
            <a:avLst/>
          </a:prstGeom>
          <a:ln w="3175">
            <a:solidFill>
              <a:srgbClr val="444444">
                <a:alpha val="30000"/>
              </a:srgbClr>
            </a:solidFill>
            <a:miter lim="400000"/>
          </a:ln>
        </p:spPr>
        <p:txBody>
          <a:bodyPr lIns="35718" tIns="35718" rIns="35718" bIns="35718" anchor="ctr"/>
          <a:lstStyle/>
          <a:p>
            <a:pPr defTabSz="321468">
              <a:defRPr sz="800">
                <a:latin typeface="+mn-lt"/>
                <a:ea typeface="+mn-ea"/>
                <a:cs typeface="+mn-cs"/>
                <a:sym typeface="Helvetica"/>
              </a:defRPr>
            </a:pPr>
            <a:endParaRPr/>
          </a:p>
        </p:txBody>
      </p:sp>
      <p:sp>
        <p:nvSpPr>
          <p:cNvPr id="580" name="Shape 580"/>
          <p:cNvSpPr/>
          <p:nvPr/>
        </p:nvSpPr>
        <p:spPr>
          <a:xfrm>
            <a:off x="357187" y="3643312"/>
            <a:ext cx="8429626" cy="1"/>
          </a:xfrm>
          <a:prstGeom prst="line">
            <a:avLst/>
          </a:prstGeom>
          <a:ln w="3175">
            <a:solidFill>
              <a:srgbClr val="444444">
                <a:alpha val="30000"/>
              </a:srgbClr>
            </a:solidFill>
            <a:miter lim="400000"/>
          </a:ln>
        </p:spPr>
        <p:txBody>
          <a:bodyPr lIns="35718" tIns="35718" rIns="35718" bIns="35718" anchor="ctr"/>
          <a:lstStyle/>
          <a:p>
            <a:pPr defTabSz="321468">
              <a:defRPr sz="800">
                <a:latin typeface="+mn-lt"/>
                <a:ea typeface="+mn-ea"/>
                <a:cs typeface="+mn-cs"/>
                <a:sym typeface="Helvetica"/>
              </a:defRPr>
            </a:pPr>
            <a:endParaRPr/>
          </a:p>
        </p:txBody>
      </p:sp>
      <p:sp>
        <p:nvSpPr>
          <p:cNvPr id="581" name="Shape 581"/>
          <p:cNvSpPr>
            <a:spLocks noGrp="1"/>
          </p:cNvSpPr>
          <p:nvPr>
            <p:ph type="title"/>
          </p:nvPr>
        </p:nvSpPr>
        <p:spPr>
          <a:xfrm>
            <a:off x="357187" y="2116335"/>
            <a:ext cx="8429626" cy="1428751"/>
          </a:xfrm>
          <a:prstGeom prst="rect">
            <a:avLst/>
          </a:prstGeom>
        </p:spPr>
        <p:txBody>
          <a:bodyPr lIns="35718" tIns="35718" rIns="35718" bIns="35718" anchor="b"/>
          <a:lstStyle>
            <a:lvl1pPr defTabSz="410765">
              <a:lnSpc>
                <a:spcPct val="90000"/>
              </a:lnSpc>
              <a:defRPr cap="all">
                <a:solidFill>
                  <a:srgbClr val="606060"/>
                </a:solidFill>
                <a:latin typeface="Gill Sans Light"/>
                <a:ea typeface="Gill Sans Light"/>
                <a:cs typeface="Gill Sans Light"/>
                <a:sym typeface="Gill Sans Light"/>
              </a:defRPr>
            </a:lvl1pPr>
          </a:lstStyle>
          <a:p>
            <a:r>
              <a:t>Title Text</a:t>
            </a:r>
          </a:p>
        </p:txBody>
      </p:sp>
      <p:sp>
        <p:nvSpPr>
          <p:cNvPr id="582" name="Shape 582"/>
          <p:cNvSpPr>
            <a:spLocks noGrp="1"/>
          </p:cNvSpPr>
          <p:nvPr>
            <p:ph type="body" sz="quarter" idx="1"/>
          </p:nvPr>
        </p:nvSpPr>
        <p:spPr>
          <a:xfrm>
            <a:off x="357187" y="3911203"/>
            <a:ext cx="8429626" cy="580430"/>
          </a:xfrm>
          <a:prstGeom prst="rect">
            <a:avLst/>
          </a:prstGeom>
        </p:spPr>
        <p:txBody>
          <a:bodyPr lIns="35718" tIns="35718" rIns="35718" bIns="35718"/>
          <a:lstStyle>
            <a:lvl1pPr marL="0" indent="0" defTabSz="410765">
              <a:lnSpc>
                <a:spcPct val="120000"/>
              </a:lnSpc>
              <a:spcBef>
                <a:spcPts val="0"/>
              </a:spcBef>
              <a:buSzTx/>
              <a:buFontTx/>
              <a:buNone/>
              <a:defRPr sz="1600">
                <a:solidFill>
                  <a:srgbClr val="606060"/>
                </a:solidFill>
                <a:latin typeface="Gill Sans"/>
                <a:ea typeface="Gill Sans"/>
                <a:cs typeface="Gill Sans"/>
                <a:sym typeface="Gill Sans"/>
              </a:defRPr>
            </a:lvl1pPr>
            <a:lvl2pPr marL="0" indent="228600" defTabSz="410765">
              <a:lnSpc>
                <a:spcPct val="120000"/>
              </a:lnSpc>
              <a:spcBef>
                <a:spcPts val="0"/>
              </a:spcBef>
              <a:buSzTx/>
              <a:buFontTx/>
              <a:buNone/>
              <a:defRPr sz="1600">
                <a:solidFill>
                  <a:srgbClr val="606060"/>
                </a:solidFill>
                <a:latin typeface="Gill Sans"/>
                <a:ea typeface="Gill Sans"/>
                <a:cs typeface="Gill Sans"/>
                <a:sym typeface="Gill Sans"/>
              </a:defRPr>
            </a:lvl2pPr>
            <a:lvl3pPr marL="0" indent="457200" defTabSz="410765">
              <a:lnSpc>
                <a:spcPct val="120000"/>
              </a:lnSpc>
              <a:spcBef>
                <a:spcPts val="0"/>
              </a:spcBef>
              <a:buSzTx/>
              <a:buFontTx/>
              <a:buNone/>
              <a:defRPr sz="1600">
                <a:solidFill>
                  <a:srgbClr val="606060"/>
                </a:solidFill>
                <a:latin typeface="Gill Sans"/>
                <a:ea typeface="Gill Sans"/>
                <a:cs typeface="Gill Sans"/>
                <a:sym typeface="Gill Sans"/>
              </a:defRPr>
            </a:lvl3pPr>
            <a:lvl4pPr marL="0" indent="685800" defTabSz="410765">
              <a:lnSpc>
                <a:spcPct val="120000"/>
              </a:lnSpc>
              <a:spcBef>
                <a:spcPts val="0"/>
              </a:spcBef>
              <a:buSzTx/>
              <a:buFontTx/>
              <a:buNone/>
              <a:defRPr sz="1600">
                <a:solidFill>
                  <a:srgbClr val="606060"/>
                </a:solidFill>
                <a:latin typeface="Gill Sans"/>
                <a:ea typeface="Gill Sans"/>
                <a:cs typeface="Gill Sans"/>
                <a:sym typeface="Gill Sans"/>
              </a:defRPr>
            </a:lvl4pPr>
            <a:lvl5pPr marL="0" indent="914400" defTabSz="410765">
              <a:lnSpc>
                <a:spcPct val="120000"/>
              </a:lnSpc>
              <a:spcBef>
                <a:spcPts val="0"/>
              </a:spcBef>
              <a:buSzTx/>
              <a:buFontTx/>
              <a:buNone/>
              <a:defRPr sz="1600">
                <a:solidFill>
                  <a:srgbClr val="606060"/>
                </a:solidFill>
                <a:latin typeface="Gill Sans"/>
                <a:ea typeface="Gill Sans"/>
                <a:cs typeface="Gill Sans"/>
                <a:sym typeface="Gill Sans"/>
              </a:defRPr>
            </a:lvl5pPr>
          </a:lstStyle>
          <a:p>
            <a:r>
              <a:t>Body Level One</a:t>
            </a:r>
          </a:p>
          <a:p>
            <a:pPr lvl="1"/>
            <a:r>
              <a:t>Body Level Two</a:t>
            </a:r>
          </a:p>
          <a:p>
            <a:pPr lvl="2"/>
            <a:r>
              <a:t>Body Level Three</a:t>
            </a:r>
          </a:p>
          <a:p>
            <a:pPr lvl="3"/>
            <a:r>
              <a:t>Body Level Four</a:t>
            </a:r>
          </a:p>
          <a:p>
            <a:pPr lvl="4"/>
            <a:r>
              <a:t>Body Level Five</a:t>
            </a:r>
          </a:p>
        </p:txBody>
      </p:sp>
      <p:sp>
        <p:nvSpPr>
          <p:cNvPr id="583" name="Shape 583"/>
          <p:cNvSpPr>
            <a:spLocks noGrp="1"/>
          </p:cNvSpPr>
          <p:nvPr>
            <p:ph type="sldNum" sz="quarter" idx="2"/>
          </p:nvPr>
        </p:nvSpPr>
        <p:spPr>
          <a:xfrm>
            <a:off x="8548064" y="6161484"/>
            <a:ext cx="236538" cy="249238"/>
          </a:xfrm>
          <a:prstGeom prst="rect">
            <a:avLst/>
          </a:prstGeom>
        </p:spPr>
        <p:txBody>
          <a:bodyPr lIns="35718" tIns="35718" rIns="35718" bIns="35718" anchor="t"/>
          <a:lstStyle>
            <a:lvl1pPr algn="ctr" defTabSz="410765">
              <a:defRPr>
                <a:solidFill>
                  <a:srgbClr val="606060"/>
                </a:solidFill>
                <a:latin typeface="Gill Sans"/>
                <a:ea typeface="Gill Sans"/>
                <a:cs typeface="Gill Sans"/>
                <a:sym typeface="Gill Sans"/>
              </a:defRPr>
            </a:lvl1pPr>
          </a:lstStyle>
          <a:p>
            <a:fld id="{86CB4B4D-7CA3-9044-876B-883B54F8677D}" type="slidenum">
              <a:t>‹#›</a:t>
            </a:fld>
            <a:endParaRPr/>
          </a:p>
        </p:txBody>
      </p:sp>
    </p:spTree>
  </p:cSld>
  <p:clrMapOvr>
    <a:masterClrMapping/>
  </p:clrMapOvr>
  <p:transition spd="slow" advClick="0">
    <p:randomBar dir="vert"/>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590" name="Shape 590"/>
          <p:cNvSpPr>
            <a:spLocks noGrp="1"/>
          </p:cNvSpPr>
          <p:nvPr>
            <p:ph type="title"/>
          </p:nvPr>
        </p:nvSpPr>
        <p:spPr>
          <a:xfrm>
            <a:off x="685800" y="2130426"/>
            <a:ext cx="7772400" cy="1470026"/>
          </a:xfrm>
          <a:prstGeom prst="rect">
            <a:avLst/>
          </a:prstGeom>
        </p:spPr>
        <p:txBody>
          <a:bodyPr/>
          <a:lstStyle/>
          <a:p>
            <a:r>
              <a:t>Title Text</a:t>
            </a:r>
          </a:p>
        </p:txBody>
      </p:sp>
      <p:sp>
        <p:nvSpPr>
          <p:cNvPr id="591" name="Shape 591"/>
          <p:cNvSpPr>
            <a:spLocks noGrp="1"/>
          </p:cNvSpPr>
          <p:nvPr>
            <p:ph type="body" sz="quarter" idx="1"/>
          </p:nvPr>
        </p:nvSpPr>
        <p:spPr>
          <a:xfrm>
            <a:off x="1371600" y="3886200"/>
            <a:ext cx="6400800" cy="1752600"/>
          </a:xfrm>
          <a:prstGeom prst="rect">
            <a:avLst/>
          </a:prstGeom>
        </p:spPr>
        <p:txBody>
          <a:bodyPr/>
          <a:lstStyle>
            <a:lvl1pPr marL="0" indent="0">
              <a:buSzTx/>
              <a:buFontTx/>
              <a:buNone/>
              <a:defRPr>
                <a:solidFill>
                  <a:srgbClr val="888888"/>
                </a:solidFill>
              </a:defRPr>
            </a:lvl1pPr>
            <a:lvl2pPr marL="0" indent="457136">
              <a:buSzTx/>
              <a:buFontTx/>
              <a:buNone/>
              <a:defRPr>
                <a:solidFill>
                  <a:srgbClr val="888888"/>
                </a:solidFill>
              </a:defRPr>
            </a:lvl2pPr>
            <a:lvl3pPr marL="0" indent="914272">
              <a:buSzTx/>
              <a:buFontTx/>
              <a:buNone/>
              <a:defRPr>
                <a:solidFill>
                  <a:srgbClr val="888888"/>
                </a:solidFill>
              </a:defRPr>
            </a:lvl3pPr>
            <a:lvl4pPr marL="0" indent="1371407">
              <a:buSzTx/>
              <a:buFontTx/>
              <a:buNone/>
              <a:defRPr>
                <a:solidFill>
                  <a:srgbClr val="888888"/>
                </a:solidFill>
              </a:defRPr>
            </a:lvl4pPr>
            <a:lvl5pPr marL="0" indent="1828543">
              <a:buSzTx/>
              <a:buFontTx/>
              <a:buNone/>
              <a:defRPr>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592" name="Shape 59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65" name="Shape 6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72" name="Shape 72"/>
          <p:cNvSpPr>
            <a:spLocks noGrp="1"/>
          </p:cNvSpPr>
          <p:nvPr>
            <p:ph type="title"/>
          </p:nvPr>
        </p:nvSpPr>
        <p:spPr>
          <a:xfrm>
            <a:off x="457201" y="273050"/>
            <a:ext cx="3008315" cy="1162051"/>
          </a:xfrm>
          <a:prstGeom prst="rect">
            <a:avLst/>
          </a:prstGeom>
        </p:spPr>
        <p:txBody>
          <a:bodyPr anchor="b"/>
          <a:lstStyle>
            <a:lvl1pPr>
              <a:defRPr sz="2000" b="1"/>
            </a:lvl1pPr>
          </a:lstStyle>
          <a:p>
            <a:r>
              <a:t>Title Text</a:t>
            </a:r>
          </a:p>
        </p:txBody>
      </p:sp>
      <p:sp>
        <p:nvSpPr>
          <p:cNvPr id="73" name="Shape 73"/>
          <p:cNvSpPr>
            <a:spLocks noGrp="1"/>
          </p:cNvSpPr>
          <p:nvPr>
            <p:ph type="body" idx="1"/>
          </p:nvPr>
        </p:nvSpPr>
        <p:spPr>
          <a:xfrm>
            <a:off x="3575051" y="273050"/>
            <a:ext cx="5111752" cy="585311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4" name="Shape 74"/>
          <p:cNvSpPr>
            <a:spLocks noGrp="1"/>
          </p:cNvSpPr>
          <p:nvPr>
            <p:ph type="body" sz="half" idx="13"/>
          </p:nvPr>
        </p:nvSpPr>
        <p:spPr>
          <a:xfrm>
            <a:off x="457201" y="1435102"/>
            <a:ext cx="3008315" cy="4691064"/>
          </a:xfrm>
          <a:prstGeom prst="rect">
            <a:avLst/>
          </a:prstGeom>
        </p:spPr>
        <p:txBody>
          <a:bodyPr lIns="45719" tIns="45719" rIns="45719" bIns="45719"/>
          <a:lstStyle/>
          <a:p>
            <a:pPr marL="0" indent="0">
              <a:spcBef>
                <a:spcPts val="300"/>
              </a:spcBef>
              <a:buSzTx/>
              <a:buFontTx/>
              <a:buNone/>
              <a:defRPr sz="1400"/>
            </a:pPr>
            <a:endParaRPr/>
          </a:p>
        </p:txBody>
      </p:sp>
      <p:sp>
        <p:nvSpPr>
          <p:cNvPr id="75" name="Shape 7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82" name="Shape 82"/>
          <p:cNvSpPr>
            <a:spLocks noGrp="1"/>
          </p:cNvSpPr>
          <p:nvPr>
            <p:ph type="title"/>
          </p:nvPr>
        </p:nvSpPr>
        <p:spPr>
          <a:xfrm>
            <a:off x="1792289" y="4800601"/>
            <a:ext cx="5486401" cy="566739"/>
          </a:xfrm>
          <a:prstGeom prst="rect">
            <a:avLst/>
          </a:prstGeom>
        </p:spPr>
        <p:txBody>
          <a:bodyPr anchor="b"/>
          <a:lstStyle>
            <a:lvl1pPr>
              <a:defRPr sz="2000" b="1"/>
            </a:lvl1pPr>
          </a:lstStyle>
          <a:p>
            <a:r>
              <a:t>Title Text</a:t>
            </a:r>
          </a:p>
        </p:txBody>
      </p:sp>
      <p:sp>
        <p:nvSpPr>
          <p:cNvPr id="83" name="Shape 83"/>
          <p:cNvSpPr>
            <a:spLocks noGrp="1"/>
          </p:cNvSpPr>
          <p:nvPr>
            <p:ph type="pic" sz="half" idx="13"/>
          </p:nvPr>
        </p:nvSpPr>
        <p:spPr>
          <a:xfrm>
            <a:off x="1792289" y="612775"/>
            <a:ext cx="5486401" cy="4114800"/>
          </a:xfrm>
          <a:prstGeom prst="rect">
            <a:avLst/>
          </a:prstGeom>
        </p:spPr>
        <p:txBody>
          <a:bodyPr lIns="91439" tIns="45719" rIns="91439" bIns="45719">
            <a:noAutofit/>
          </a:bodyPr>
          <a:lstStyle/>
          <a:p>
            <a:endParaRPr/>
          </a:p>
        </p:txBody>
      </p:sp>
      <p:sp>
        <p:nvSpPr>
          <p:cNvPr id="84" name="Shape 84"/>
          <p:cNvSpPr>
            <a:spLocks noGrp="1"/>
          </p:cNvSpPr>
          <p:nvPr>
            <p:ph type="body" sz="quarter" idx="1"/>
          </p:nvPr>
        </p:nvSpPr>
        <p:spPr>
          <a:xfrm>
            <a:off x="1792289" y="5367339"/>
            <a:ext cx="5486401" cy="804863"/>
          </a:xfrm>
          <a:prstGeom prst="rect">
            <a:avLst/>
          </a:prstGeom>
        </p:spPr>
        <p:txBody>
          <a:bodyPr/>
          <a:lstStyle>
            <a:lvl1pPr marL="0" indent="0">
              <a:spcBef>
                <a:spcPts val="300"/>
              </a:spcBef>
              <a:buSzTx/>
              <a:buFontTx/>
              <a:buNone/>
              <a:defRPr sz="1400"/>
            </a:lvl1pPr>
            <a:lvl2pPr marL="0" indent="457136">
              <a:spcBef>
                <a:spcPts val="300"/>
              </a:spcBef>
              <a:buSzTx/>
              <a:buFontTx/>
              <a:buNone/>
              <a:defRPr sz="1400"/>
            </a:lvl2pPr>
            <a:lvl3pPr marL="0" indent="914272">
              <a:spcBef>
                <a:spcPts val="300"/>
              </a:spcBef>
              <a:buSzTx/>
              <a:buFontTx/>
              <a:buNone/>
              <a:defRPr sz="1400"/>
            </a:lvl3pPr>
            <a:lvl4pPr marL="0" indent="1371407">
              <a:spcBef>
                <a:spcPts val="300"/>
              </a:spcBef>
              <a:buSzTx/>
              <a:buFontTx/>
              <a:buNone/>
              <a:defRPr sz="1400"/>
            </a:lvl4pPr>
            <a:lvl5pPr marL="0" indent="1828543">
              <a:spcBef>
                <a:spcPts val="300"/>
              </a:spcBef>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85" name="Shape 8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457201" y="274638"/>
            <a:ext cx="8229601" cy="1143001"/>
          </a:xfrm>
          <a:prstGeom prst="rect">
            <a:avLst/>
          </a:prstGeom>
          <a:ln w="12700">
            <a:miter lim="400000"/>
          </a:ln>
          <a:extLst>
            <a:ext uri="{C572A759-6A51-4108-AA02-DFA0A04FC94B}">
              <ma14:wrappingTextBoxFlag xmlns:ma14="http://schemas.microsoft.com/office/mac/drawingml/2011/main" xmlns="" val="1"/>
            </a:ext>
          </a:extLst>
        </p:spPr>
        <p:txBody>
          <a:bodyPr lIns="45713" tIns="45713" rIns="45713" bIns="45713" anchor="ctr">
            <a:normAutofit/>
          </a:bodyPr>
          <a:lstStyle/>
          <a:p>
            <a:r>
              <a:t>Title Text</a:t>
            </a:r>
          </a:p>
        </p:txBody>
      </p:sp>
      <p:sp>
        <p:nvSpPr>
          <p:cNvPr id="3" name="Shape 3"/>
          <p:cNvSpPr>
            <a:spLocks noGrp="1"/>
          </p:cNvSpPr>
          <p:nvPr>
            <p:ph type="body" idx="1"/>
          </p:nvPr>
        </p:nvSpPr>
        <p:spPr>
          <a:xfrm>
            <a:off x="457201" y="1600202"/>
            <a:ext cx="8229601" cy="4525963"/>
          </a:xfrm>
          <a:prstGeom prst="rect">
            <a:avLst/>
          </a:prstGeom>
          <a:ln w="12700">
            <a:miter lim="400000"/>
          </a:ln>
          <a:extLst>
            <a:ext uri="{C572A759-6A51-4108-AA02-DFA0A04FC94B}">
              <ma14:wrappingTextBoxFlag xmlns:ma14="http://schemas.microsoft.com/office/mac/drawingml/2011/main" xmlns="" val="1"/>
            </a:ext>
          </a:extLst>
        </p:spPr>
        <p:txBody>
          <a:bodyPr lIns="45713" tIns="45713" rIns="45713" bIns="45713">
            <a:normAutofit/>
          </a:bodyPr>
          <a:lstStyle/>
          <a:p>
            <a:r>
              <a:t>Body Level One</a:t>
            </a:r>
          </a:p>
          <a:p>
            <a:pPr lvl="1"/>
            <a:r>
              <a:t>Body Level Two</a:t>
            </a:r>
          </a:p>
          <a:p>
            <a:pPr lvl="2"/>
            <a:r>
              <a:t>Body Level Three</a:t>
            </a:r>
          </a:p>
          <a:p>
            <a:pPr lvl="3"/>
            <a:r>
              <a:t>Body Level Four</a:t>
            </a:r>
          </a:p>
          <a:p>
            <a:pPr lvl="4"/>
            <a:r>
              <a:t>Body Level Five</a:t>
            </a:r>
          </a:p>
        </p:txBody>
      </p:sp>
      <p:sp>
        <p:nvSpPr>
          <p:cNvPr id="4" name="Shape 4"/>
          <p:cNvSpPr>
            <a:spLocks noGrp="1"/>
          </p:cNvSpPr>
          <p:nvPr>
            <p:ph type="sldNum" sz="quarter" idx="2"/>
          </p:nvPr>
        </p:nvSpPr>
        <p:spPr>
          <a:xfrm>
            <a:off x="6553200" y="6404301"/>
            <a:ext cx="273643" cy="269227"/>
          </a:xfrm>
          <a:prstGeom prst="rect">
            <a:avLst/>
          </a:prstGeom>
          <a:ln w="12700">
            <a:miter lim="400000"/>
          </a:ln>
        </p:spPr>
        <p:txBody>
          <a:bodyPr wrap="none" lIns="45713" tIns="45713" rIns="45713" bIns="45713" anchor="ctr">
            <a:spAutoFit/>
          </a:bodyPr>
          <a:lstStyle>
            <a:lvl1pPr>
              <a:defRPr sz="1200">
                <a:solidFill>
                  <a:srgbClr val="888888"/>
                </a:solidFill>
                <a:latin typeface="Roboto Regular"/>
                <a:ea typeface="Roboto Regular"/>
                <a:cs typeface="Roboto Regular"/>
                <a:sym typeface="Roboto Regular"/>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60" r:id="rId11"/>
    <p:sldLayoutId id="2147483661" r:id="rId12"/>
    <p:sldLayoutId id="2147483662" r:id="rId13"/>
    <p:sldLayoutId id="2147483663" r:id="rId14"/>
    <p:sldLayoutId id="2147483664" r:id="rId15"/>
    <p:sldLayoutId id="2147483665" r:id="rId16"/>
    <p:sldLayoutId id="2147483666" r:id="rId17"/>
    <p:sldLayoutId id="2147483667" r:id="rId18"/>
    <p:sldLayoutId id="2147483668" r:id="rId19"/>
    <p:sldLayoutId id="2147483669" r:id="rId20"/>
    <p:sldLayoutId id="2147483670" r:id="rId21"/>
    <p:sldLayoutId id="2147483671" r:id="rId22"/>
    <p:sldLayoutId id="2147483672" r:id="rId23"/>
    <p:sldLayoutId id="2147483673" r:id="rId24"/>
    <p:sldLayoutId id="2147483674" r:id="rId25"/>
    <p:sldLayoutId id="2147483675" r:id="rId26"/>
    <p:sldLayoutId id="2147483677" r:id="rId27"/>
    <p:sldLayoutId id="2147483678" r:id="rId28"/>
    <p:sldLayoutId id="2147483679" r:id="rId29"/>
    <p:sldLayoutId id="2147483680" r:id="rId30"/>
    <p:sldLayoutId id="2147483681" r:id="rId31"/>
    <p:sldLayoutId id="2147483682" r:id="rId32"/>
    <p:sldLayoutId id="2147483683" r:id="rId33"/>
    <p:sldLayoutId id="2147483684" r:id="rId34"/>
    <p:sldLayoutId id="2147483685" r:id="rId35"/>
    <p:sldLayoutId id="2147483686" r:id="rId36"/>
    <p:sldLayoutId id="2147483687" r:id="rId37"/>
    <p:sldLayoutId id="2147483688" r:id="rId38"/>
    <p:sldLayoutId id="2147483689" r:id="rId39"/>
    <p:sldLayoutId id="2147483690" r:id="rId40"/>
    <p:sldLayoutId id="2147483691" r:id="rId41"/>
    <p:sldLayoutId id="2147483692" r:id="rId42"/>
    <p:sldLayoutId id="2147483693" r:id="rId43"/>
    <p:sldLayoutId id="2147483694" r:id="rId44"/>
    <p:sldLayoutId id="2147483695" r:id="rId45"/>
    <p:sldLayoutId id="2147483696" r:id="rId46"/>
    <p:sldLayoutId id="2147483697" r:id="rId47"/>
    <p:sldLayoutId id="2147483698" r:id="rId48"/>
    <p:sldLayoutId id="2147483699" r:id="rId49"/>
    <p:sldLayoutId id="2147483700" r:id="rId50"/>
    <p:sldLayoutId id="2147483701" r:id="rId51"/>
    <p:sldLayoutId id="2147483702" r:id="rId52"/>
    <p:sldLayoutId id="2147483704" r:id="rId53"/>
    <p:sldLayoutId id="2147483705" r:id="rId54"/>
    <p:sldLayoutId id="2147483706" r:id="rId55"/>
    <p:sldLayoutId id="2147483707" r:id="rId56"/>
    <p:sldLayoutId id="2147483708" r:id="rId57"/>
    <p:sldLayoutId id="2147483709" r:id="rId58"/>
    <p:sldLayoutId id="2147483710" r:id="rId59"/>
    <p:sldLayoutId id="2147483711" r:id="rId60"/>
    <p:sldLayoutId id="2147483712" r:id="rId61"/>
    <p:sldLayoutId id="2147483713" r:id="rId62"/>
  </p:sldLayoutIdLst>
  <p:transition spd="slow" advClick="0">
    <p:randomBar dir="vert"/>
  </p:transition>
  <p:txStyles>
    <p:titleStyle>
      <a:lvl1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1pPr>
      <a:lvl2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2pPr>
      <a:lvl3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3pPr>
      <a:lvl4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4pPr>
      <a:lvl5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5pPr>
      <a:lvl6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6pPr>
      <a:lvl7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7pPr>
      <a:lvl8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8pPr>
      <a:lvl9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9pPr>
    </p:titleStyle>
    <p:bodyStyle>
      <a:lvl1pPr marL="342851" marR="0" indent="-342851"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1pPr>
      <a:lvl2pPr marL="783660" marR="0" indent="-326525"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2pPr>
      <a:lvl3pPr marL="1219029" marR="0" indent="-304757"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3pPr>
      <a:lvl4pPr marL="1737115" marR="0" indent="-365708"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4pPr>
      <a:lvl5pPr marL="2377106" marR="0" indent="-548563"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5pPr>
      <a:lvl6pPr marL="2651387" marR="0" indent="-365708"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6pPr>
      <a:lvl7pPr marL="3108523" marR="0" indent="-365708"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7pPr>
      <a:lvl8pPr marL="3565659" marR="0" indent="-365708"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8pPr>
      <a:lvl9pPr marL="4022795" marR="0" indent="-365708"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9pPr>
    </p:bodyStyle>
    <p:otherStyle>
      <a:lvl1pPr marL="0" marR="0" indent="0"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1pPr>
      <a:lvl2pPr marL="0" marR="0" indent="457136"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2pPr>
      <a:lvl3pPr marL="0" marR="0" indent="914272"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3pPr>
      <a:lvl4pPr marL="0" marR="0" indent="1371407"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4pPr>
      <a:lvl5pPr marL="0" marR="0" indent="1828543"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5pPr>
      <a:lvl6pPr marL="0" marR="0" indent="2285679"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6pPr>
      <a:lvl7pPr marL="0" marR="0" indent="2742814"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7pPr>
      <a:lvl8pPr marL="0" marR="0" indent="3199950"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8pPr>
      <a:lvl9pPr marL="0" marR="0" indent="3657086"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AEEF"/>
        </a:solidFill>
        <a:effectLst/>
      </p:bgPr>
    </p:bg>
    <p:spTree>
      <p:nvGrpSpPr>
        <p:cNvPr id="1" name=""/>
        <p:cNvGrpSpPr/>
        <p:nvPr/>
      </p:nvGrpSpPr>
      <p:grpSpPr>
        <a:xfrm>
          <a:off x="0" y="0"/>
          <a:ext cx="0" cy="0"/>
          <a:chOff x="0" y="0"/>
          <a:chExt cx="0" cy="0"/>
        </a:xfrm>
      </p:grpSpPr>
      <p:sp>
        <p:nvSpPr>
          <p:cNvPr id="601" name="Shape 601"/>
          <p:cNvSpPr>
            <a:spLocks noGrp="1"/>
          </p:cNvSpPr>
          <p:nvPr>
            <p:ph type="ctrTitle"/>
          </p:nvPr>
        </p:nvSpPr>
        <p:spPr>
          <a:xfrm>
            <a:off x="728121" y="3220508"/>
            <a:ext cx="7679264" cy="1244600"/>
          </a:xfrm>
          <a:prstGeom prst="rect">
            <a:avLst/>
          </a:prstGeom>
        </p:spPr>
        <p:txBody>
          <a:bodyPr lIns="0" tIns="0" rIns="0" bIns="0" anchor="b">
            <a:normAutofit/>
          </a:bodyPr>
          <a:lstStyle/>
          <a:p>
            <a:pPr>
              <a:defRPr sz="4000">
                <a:solidFill>
                  <a:srgbClr val="FFFFFF"/>
                </a:solidFill>
              </a:defRPr>
            </a:pPr>
            <a:r>
              <a:rPr lang="en-US" dirty="0"/>
              <a:t>Environmental Data Sharing and Reporting</a:t>
            </a:r>
            <a:endParaRPr dirty="0"/>
          </a:p>
        </p:txBody>
      </p:sp>
      <p:sp>
        <p:nvSpPr>
          <p:cNvPr id="602" name="Shape 602"/>
          <p:cNvSpPr>
            <a:spLocks noGrp="1"/>
          </p:cNvSpPr>
          <p:nvPr>
            <p:ph type="subTitle" sz="quarter" idx="1"/>
          </p:nvPr>
        </p:nvSpPr>
        <p:spPr>
          <a:xfrm>
            <a:off x="728121" y="4493683"/>
            <a:ext cx="7679264" cy="1271157"/>
          </a:xfrm>
          <a:prstGeom prst="rect">
            <a:avLst/>
          </a:prstGeom>
        </p:spPr>
        <p:txBody>
          <a:bodyPr lIns="0" tIns="0" rIns="0" bIns="0"/>
          <a:lstStyle/>
          <a:p>
            <a:pPr>
              <a:spcBef>
                <a:spcPts val="400"/>
              </a:spcBef>
              <a:defRPr sz="1800" b="1">
                <a:solidFill>
                  <a:srgbClr val="FFFFFF"/>
                </a:solidFill>
              </a:defRPr>
            </a:pPr>
            <a:r>
              <a:rPr lang="en-US" dirty="0"/>
              <a:t>The UN Environment Indicator Reporting Information System product</a:t>
            </a:r>
            <a:endParaRPr dirty="0"/>
          </a:p>
        </p:txBody>
      </p:sp>
      <p:sp>
        <p:nvSpPr>
          <p:cNvPr id="603" name="Shape 603"/>
          <p:cNvSpPr/>
          <p:nvPr/>
        </p:nvSpPr>
        <p:spPr>
          <a:xfrm>
            <a:off x="728121" y="4493683"/>
            <a:ext cx="7679264" cy="1"/>
          </a:xfrm>
          <a:prstGeom prst="line">
            <a:avLst/>
          </a:prstGeom>
          <a:ln w="12700">
            <a:solidFill>
              <a:srgbClr val="FFFFFF"/>
            </a:solidFill>
          </a:ln>
        </p:spPr>
        <p:txBody>
          <a:bodyPr lIns="45719" rIns="45719"/>
          <a:lstStyle/>
          <a:p>
            <a:endParaRPr/>
          </a:p>
        </p:txBody>
      </p:sp>
      <p:sp>
        <p:nvSpPr>
          <p:cNvPr id="604" name="Shape 604"/>
          <p:cNvSpPr/>
          <p:nvPr/>
        </p:nvSpPr>
        <p:spPr>
          <a:xfrm>
            <a:off x="728121" y="5790239"/>
            <a:ext cx="7679264" cy="1"/>
          </a:xfrm>
          <a:prstGeom prst="line">
            <a:avLst/>
          </a:prstGeom>
          <a:ln w="12700">
            <a:solidFill>
              <a:srgbClr val="FFFFFF"/>
            </a:solidFill>
          </a:ln>
        </p:spPr>
        <p:txBody>
          <a:bodyPr lIns="45719" rIns="45719"/>
          <a:lstStyle/>
          <a:p>
            <a:endParaRPr/>
          </a:p>
        </p:txBody>
      </p:sp>
      <p:pic>
        <p:nvPicPr>
          <p:cNvPr id="606" name="image1.png" descr="UNEnvironment_Logo_English_Short_white.png"/>
          <p:cNvPicPr>
            <a:picLocks noChangeAspect="1"/>
          </p:cNvPicPr>
          <p:nvPr/>
        </p:nvPicPr>
        <p:blipFill>
          <a:blip r:embed="rId2">
            <a:extLst/>
          </a:blip>
          <a:stretch>
            <a:fillRect/>
          </a:stretch>
        </p:blipFill>
        <p:spPr>
          <a:xfrm>
            <a:off x="6258921" y="1"/>
            <a:ext cx="2495615" cy="1619656"/>
          </a:xfrm>
          <a:prstGeom prst="rect">
            <a:avLst/>
          </a:prstGeom>
          <a:ln w="12700">
            <a:miter lim="400000"/>
          </a:ln>
        </p:spPr>
      </p:pic>
    </p:spTree>
  </p:cSld>
  <p:clrMapOvr>
    <a:masterClrMapping/>
  </p:clrMapOvr>
  <p:transition spd="slow" advClick="0">
    <p:randomBar dir="ver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defTabSz="457200" hangingPunct="0"/>
            <a:r>
              <a:rPr lang="en-GB" sz="3200" dirty="0">
                <a:solidFill>
                  <a:srgbClr val="00AEEF"/>
                </a:solidFill>
              </a:rPr>
              <a:t>Successful deployment</a:t>
            </a:r>
          </a:p>
        </p:txBody>
      </p:sp>
      <p:sp>
        <p:nvSpPr>
          <p:cNvPr id="3" name="Text Placeholder 2"/>
          <p:cNvSpPr>
            <a:spLocks noGrp="1"/>
          </p:cNvSpPr>
          <p:nvPr>
            <p:ph type="body" idx="1"/>
          </p:nvPr>
        </p:nvSpPr>
        <p:spPr/>
        <p:txBody>
          <a:bodyPr>
            <a:noAutofit/>
          </a:bodyPr>
          <a:lstStyle/>
          <a:p>
            <a:pPr marL="0" indent="0">
              <a:buNone/>
            </a:pPr>
            <a:r>
              <a:rPr lang="en-GB" sz="2000" b="1" dirty="0">
                <a:solidFill>
                  <a:srgbClr val="00B0F0"/>
                </a:solidFill>
              </a:rPr>
              <a:t>Preconditions:</a:t>
            </a:r>
          </a:p>
          <a:p>
            <a:r>
              <a:rPr lang="en-GB" sz="1700" dirty="0">
                <a:solidFill>
                  <a:schemeClr val="tx1"/>
                </a:solidFill>
              </a:rPr>
              <a:t>Technical infrastructure in the country; system maintenance and a support structure</a:t>
            </a:r>
          </a:p>
          <a:p>
            <a:r>
              <a:rPr lang="en-GB" sz="1700" dirty="0">
                <a:solidFill>
                  <a:schemeClr val="tx1"/>
                </a:solidFill>
              </a:rPr>
              <a:t>Up-front political buy-in, and buy-in from data providers – an attribution of roles and agreed upon reporting obligations, and training of data providers </a:t>
            </a:r>
          </a:p>
          <a:p>
            <a:r>
              <a:rPr lang="en-GB" sz="1700" dirty="0">
                <a:solidFill>
                  <a:schemeClr val="tx1"/>
                </a:solidFill>
              </a:rPr>
              <a:t>Workable, agreed-upon indicators, indicator data availability, and effective, country-wide indicator monitoring</a:t>
            </a:r>
          </a:p>
          <a:p>
            <a:r>
              <a:rPr lang="en-GB" sz="1700" dirty="0">
                <a:solidFill>
                  <a:schemeClr val="tx1"/>
                </a:solidFill>
              </a:rPr>
              <a:t>A coordination body for quality assurance of data, follow-up and external communication</a:t>
            </a:r>
          </a:p>
          <a:p>
            <a:r>
              <a:rPr lang="en-GB" sz="1700" dirty="0">
                <a:solidFill>
                  <a:schemeClr val="tx1"/>
                </a:solidFill>
              </a:rPr>
              <a:t>State-funded resource allocation (for all the above)</a:t>
            </a:r>
          </a:p>
          <a:p>
            <a:pPr marL="0" indent="0">
              <a:buNone/>
            </a:pPr>
            <a:r>
              <a:rPr lang="en-US" sz="2000" b="1" dirty="0">
                <a:solidFill>
                  <a:srgbClr val="00B0F0"/>
                </a:solidFill>
              </a:rPr>
              <a:t>Conclusion: </a:t>
            </a:r>
            <a:r>
              <a:rPr lang="en-GB" sz="2000" b="1" dirty="0">
                <a:solidFill>
                  <a:schemeClr val="tx1"/>
                </a:solidFill>
              </a:rPr>
              <a:t>IRIS implementation and statistical capacity building must go hand in hand in order to see results at the country level. Almost all of the are statistical capacity building issues</a:t>
            </a:r>
          </a:p>
        </p:txBody>
      </p:sp>
    </p:spTree>
    <p:extLst>
      <p:ext uri="{BB962C8B-B14F-4D97-AF65-F5344CB8AC3E}">
        <p14:creationId xmlns:p14="http://schemas.microsoft.com/office/powerpoint/2010/main" val="2719554944"/>
      </p:ext>
    </p:extLst>
  </p:cSld>
  <p:clrMapOvr>
    <a:masterClrMapping/>
  </p:clrMapOvr>
  <p:transition spd="slow" advClick="0">
    <p:randomBar dir="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 xmlns:ma14="http://schemas.microsoft.com/office/mac/drawingml/2011/main"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11</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732368" y="541766"/>
            <a:ext cx="7679264" cy="49244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Process for requesting a demonstration.</a:t>
            </a:r>
            <a:endParaRPr dirty="0"/>
          </a:p>
        </p:txBody>
      </p:sp>
      <p:sp>
        <p:nvSpPr>
          <p:cNvPr id="629" name="Shape 629"/>
          <p:cNvSpPr/>
          <p:nvPr/>
        </p:nvSpPr>
        <p:spPr>
          <a:xfrm>
            <a:off x="641841" y="1447800"/>
            <a:ext cx="8007368" cy="830993"/>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240631" indent="-240631">
              <a:buSzPct val="100000"/>
              <a:buChar char="•"/>
              <a:defRPr sz="2400">
                <a:latin typeface="Roboto Regular"/>
                <a:ea typeface="Roboto Regular"/>
                <a:cs typeface="Roboto Regular"/>
                <a:sym typeface="Roboto Regular"/>
              </a:defRPr>
            </a:pPr>
            <a:r>
              <a:rPr lang="en-US" dirty="0"/>
              <a:t>To make an appointment for a full demonstration of IRIS send an email to environmentlive@unep.org</a:t>
            </a:r>
            <a:endParaRPr dirty="0"/>
          </a:p>
        </p:txBody>
      </p:sp>
    </p:spTree>
    <p:extLst>
      <p:ext uri="{BB962C8B-B14F-4D97-AF65-F5344CB8AC3E}">
        <p14:creationId xmlns:p14="http://schemas.microsoft.com/office/powerpoint/2010/main" val="3034637026"/>
      </p:ext>
    </p:extLst>
  </p:cSld>
  <p:clrMapOvr>
    <a:masterClrMapping/>
  </p:clrMapOvr>
  <p:transition spd="slow">
    <p:push/>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0AEEF"/>
        </a:solidFill>
        <a:effectLst/>
      </p:bgPr>
    </p:bg>
    <p:spTree>
      <p:nvGrpSpPr>
        <p:cNvPr id="1" name=""/>
        <p:cNvGrpSpPr/>
        <p:nvPr/>
      </p:nvGrpSpPr>
      <p:grpSpPr>
        <a:xfrm>
          <a:off x="0" y="0"/>
          <a:ext cx="0" cy="0"/>
          <a:chOff x="0" y="0"/>
          <a:chExt cx="0" cy="0"/>
        </a:xfrm>
      </p:grpSpPr>
      <p:sp>
        <p:nvSpPr>
          <p:cNvPr id="752" name="Shape 752"/>
          <p:cNvSpPr>
            <a:spLocks noGrp="1"/>
          </p:cNvSpPr>
          <p:nvPr>
            <p:ph type="ctrTitle"/>
          </p:nvPr>
        </p:nvSpPr>
        <p:spPr>
          <a:xfrm>
            <a:off x="728121" y="3649131"/>
            <a:ext cx="4995350" cy="844552"/>
          </a:xfrm>
          <a:prstGeom prst="rect">
            <a:avLst/>
          </a:prstGeom>
        </p:spPr>
        <p:txBody>
          <a:bodyPr lIns="0" tIns="0" rIns="0" bIns="0" anchor="b"/>
          <a:lstStyle>
            <a:lvl1pPr>
              <a:defRPr sz="3600">
                <a:solidFill>
                  <a:srgbClr val="FFFFFF"/>
                </a:solidFill>
              </a:defRPr>
            </a:lvl1pPr>
          </a:lstStyle>
          <a:p>
            <a:r>
              <a:t>Thank you</a:t>
            </a:r>
          </a:p>
        </p:txBody>
      </p:sp>
      <p:sp>
        <p:nvSpPr>
          <p:cNvPr id="753" name="Shape 753"/>
          <p:cNvSpPr/>
          <p:nvPr/>
        </p:nvSpPr>
        <p:spPr>
          <a:xfrm>
            <a:off x="728121" y="4493683"/>
            <a:ext cx="7679264" cy="1"/>
          </a:xfrm>
          <a:prstGeom prst="line">
            <a:avLst/>
          </a:prstGeom>
          <a:ln w="12700">
            <a:solidFill>
              <a:srgbClr val="FFFFFF"/>
            </a:solidFill>
          </a:ln>
        </p:spPr>
        <p:txBody>
          <a:bodyPr lIns="45719" rIns="45719"/>
          <a:lstStyle/>
          <a:p>
            <a:endParaRPr/>
          </a:p>
        </p:txBody>
      </p:sp>
      <p:pic>
        <p:nvPicPr>
          <p:cNvPr id="754" name="image1.png" descr="UNEnvironment_Logo_English_Short_white.png"/>
          <p:cNvPicPr>
            <a:picLocks noChangeAspect="1"/>
          </p:cNvPicPr>
          <p:nvPr/>
        </p:nvPicPr>
        <p:blipFill>
          <a:blip r:embed="rId2">
            <a:extLst/>
          </a:blip>
          <a:stretch>
            <a:fillRect/>
          </a:stretch>
        </p:blipFill>
        <p:spPr>
          <a:xfrm>
            <a:off x="6225054" y="2874028"/>
            <a:ext cx="2495616" cy="1619657"/>
          </a:xfrm>
          <a:prstGeom prst="rect">
            <a:avLst/>
          </a:prstGeom>
          <a:ln w="12700">
            <a:miter lim="400000"/>
          </a:ln>
        </p:spPr>
      </p:pic>
      <p:sp>
        <p:nvSpPr>
          <p:cNvPr id="756" name="Shape 756"/>
          <p:cNvSpPr/>
          <p:nvPr/>
        </p:nvSpPr>
        <p:spPr>
          <a:xfrm>
            <a:off x="728121" y="5790239"/>
            <a:ext cx="7679264" cy="1"/>
          </a:xfrm>
          <a:prstGeom prst="line">
            <a:avLst/>
          </a:prstGeom>
          <a:ln w="12700">
            <a:solidFill>
              <a:srgbClr val="FFFFFF"/>
            </a:solidFill>
          </a:ln>
        </p:spPr>
        <p:txBody>
          <a:bodyPr lIns="45719" rIns="45719"/>
          <a:lstStyle/>
          <a:p>
            <a:endParaRPr/>
          </a:p>
        </p:txBody>
      </p:sp>
      <p:sp>
        <p:nvSpPr>
          <p:cNvPr id="757" name="Shape 757"/>
          <p:cNvSpPr/>
          <p:nvPr/>
        </p:nvSpPr>
        <p:spPr>
          <a:xfrm>
            <a:off x="5156201" y="5790239"/>
            <a:ext cx="3251185" cy="241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lnSpcReduction="10000"/>
          </a:bodyPr>
          <a:lstStyle>
            <a:lvl1pPr algn="r" defTabSz="457200">
              <a:spcBef>
                <a:spcPts val="300"/>
              </a:spcBef>
              <a:defRPr sz="1600">
                <a:solidFill>
                  <a:srgbClr val="FFFFFF"/>
                </a:solidFill>
                <a:latin typeface="Roboto Regular"/>
                <a:ea typeface="Roboto Regular"/>
                <a:cs typeface="Roboto Regular"/>
                <a:sym typeface="Roboto Regular"/>
              </a:defRPr>
            </a:lvl1pPr>
          </a:lstStyle>
          <a:p>
            <a:r>
              <a:t>www.unep.org</a:t>
            </a:r>
          </a:p>
        </p:txBody>
      </p:sp>
    </p:spTree>
  </p:cSld>
  <p:clrMapOvr>
    <a:masterClrMapping/>
  </p:clrMapOvr>
  <p:transition spd="slow" advClick="0">
    <p:randomBar dir="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4" name="Shape 674"/>
          <p:cNvSpPr/>
          <p:nvPr/>
        </p:nvSpPr>
        <p:spPr>
          <a:xfrm>
            <a:off x="9256880" y="5975237"/>
            <a:ext cx="1707456" cy="5105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75" name="Shape 675"/>
          <p:cNvSpPr>
            <a:spLocks noGrp="1"/>
          </p:cNvSpPr>
          <p:nvPr>
            <p:ph type="sldNum" sz="quarter" idx="4294967295"/>
          </p:nvPr>
        </p:nvSpPr>
        <p:spPr>
          <a:xfrm>
            <a:off x="728121" y="6534151"/>
            <a:ext cx="127001" cy="139701"/>
          </a:xfrm>
          <a:prstGeom prst="rect">
            <a:avLst/>
          </a:prstGeom>
          <a:extLst>
            <a:ext uri="{C572A759-6A51-4108-AA02-DFA0A04FC94B}">
              <ma14:wrappingTextBoxFlag xmlns:ma14="http://schemas.microsoft.com/office/mac/drawingml/2011/main" xmlns=""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2</a:t>
            </a:fld>
            <a:endParaRPr/>
          </a:p>
        </p:txBody>
      </p:sp>
      <p:sp>
        <p:nvSpPr>
          <p:cNvPr id="676" name="Shape 676"/>
          <p:cNvSpPr/>
          <p:nvPr/>
        </p:nvSpPr>
        <p:spPr>
          <a:xfrm>
            <a:off x="728121" y="1193800"/>
            <a:ext cx="7679264" cy="0"/>
          </a:xfrm>
          <a:prstGeom prst="line">
            <a:avLst/>
          </a:prstGeom>
          <a:ln w="12700">
            <a:solidFill>
              <a:srgbClr val="00AEEF"/>
            </a:solidFill>
          </a:ln>
        </p:spPr>
        <p:txBody>
          <a:bodyPr lIns="45719" rIns="45719"/>
          <a:lstStyle/>
          <a:p>
            <a:endParaRPr/>
          </a:p>
        </p:txBody>
      </p:sp>
      <p:sp>
        <p:nvSpPr>
          <p:cNvPr id="677" name="Shape 677"/>
          <p:cNvSpPr/>
          <p:nvPr/>
        </p:nvSpPr>
        <p:spPr>
          <a:xfrm>
            <a:off x="728121" y="6350001"/>
            <a:ext cx="7679264" cy="1"/>
          </a:xfrm>
          <a:prstGeom prst="line">
            <a:avLst/>
          </a:prstGeom>
          <a:ln w="12700">
            <a:solidFill>
              <a:srgbClr val="00AEEF"/>
            </a:solidFill>
          </a:ln>
        </p:spPr>
        <p:txBody>
          <a:bodyPr lIns="45719" rIns="45719"/>
          <a:lstStyle/>
          <a:p>
            <a:endParaRPr/>
          </a:p>
        </p:txBody>
      </p:sp>
      <p:sp>
        <p:nvSpPr>
          <p:cNvPr id="678" name="Shape 678"/>
          <p:cNvSpPr/>
          <p:nvPr/>
        </p:nvSpPr>
        <p:spPr>
          <a:xfrm>
            <a:off x="508627" y="1292820"/>
            <a:ext cx="8195708"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marL="240631" indent="-240631" defTabSz="457200">
              <a:buSzPct val="100000"/>
              <a:buChar char="•"/>
              <a:defRPr sz="2400" b="1">
                <a:latin typeface="Roboto Regular"/>
                <a:ea typeface="Roboto Regular"/>
                <a:cs typeface="Roboto Regular"/>
                <a:sym typeface="Roboto Regular"/>
              </a:defRPr>
            </a:pPr>
            <a:r>
              <a:rPr lang="en-US" dirty="0"/>
              <a:t>Learning Objectives</a:t>
            </a:r>
            <a:endParaRPr b="0" dirty="0"/>
          </a:p>
        </p:txBody>
      </p:sp>
      <p:sp>
        <p:nvSpPr>
          <p:cNvPr id="679" name="Shape 679"/>
          <p:cNvSpPr/>
          <p:nvPr/>
        </p:nvSpPr>
        <p:spPr>
          <a:xfrm>
            <a:off x="6036700" y="6089093"/>
            <a:ext cx="2370684" cy="904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endParaRPr sz="4400"/>
          </a:p>
        </p:txBody>
      </p:sp>
      <p:sp>
        <p:nvSpPr>
          <p:cNvPr id="680" name="Shape 680"/>
          <p:cNvSpPr/>
          <p:nvPr/>
        </p:nvSpPr>
        <p:spPr>
          <a:xfrm>
            <a:off x="732368" y="469901"/>
            <a:ext cx="7679264" cy="4924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Overview</a:t>
            </a:r>
            <a:endParaRPr dirty="0"/>
          </a:p>
        </p:txBody>
      </p:sp>
      <p:sp>
        <p:nvSpPr>
          <p:cNvPr id="681" name="Shape 681"/>
          <p:cNvSpPr/>
          <p:nvPr/>
        </p:nvSpPr>
        <p:spPr>
          <a:xfrm>
            <a:off x="933451" y="1828800"/>
            <a:ext cx="3663506" cy="3323987"/>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p>
            <a:pPr marL="240631" indent="-240631" defTabSz="457200">
              <a:buSzPct val="100000"/>
              <a:buChar char="•"/>
              <a:defRPr sz="2400" b="1">
                <a:latin typeface="Roboto Regular"/>
                <a:ea typeface="Roboto Regular"/>
                <a:cs typeface="Roboto Regular"/>
                <a:sym typeface="Roboto Regular"/>
              </a:defRPr>
            </a:pPr>
            <a:r>
              <a:rPr lang="en-US" dirty="0"/>
              <a:t>Understand the importance of sharing data across government </a:t>
            </a:r>
          </a:p>
          <a:p>
            <a:pPr marL="240631" indent="-240631" defTabSz="457200">
              <a:buSzPct val="100000"/>
              <a:buChar char="•"/>
              <a:defRPr sz="2400" b="1">
                <a:latin typeface="Roboto Regular"/>
                <a:ea typeface="Roboto Regular"/>
                <a:cs typeface="Roboto Regular"/>
                <a:sym typeface="Roboto Regular"/>
              </a:defRPr>
            </a:pPr>
            <a:r>
              <a:rPr lang="en-US" dirty="0"/>
              <a:t>Be aware of the UN Environment Indicator Reporting Information System approach</a:t>
            </a:r>
          </a:p>
          <a:p>
            <a:pPr marL="240631" indent="-240631" defTabSz="457200">
              <a:buSzPct val="100000"/>
              <a:buChar char="•"/>
              <a:defRPr sz="2400" b="1">
                <a:latin typeface="Roboto Regular"/>
                <a:ea typeface="Roboto Regular"/>
                <a:cs typeface="Roboto Regular"/>
                <a:sym typeface="Roboto Regular"/>
              </a:defRPr>
            </a:pPr>
            <a:endParaRPr dirty="0"/>
          </a:p>
        </p:txBody>
      </p:sp>
      <p:pic>
        <p:nvPicPr>
          <p:cNvPr id="10" name="Picture 9"/>
          <p:cNvPicPr>
            <a:picLocks noChangeAspect="1"/>
          </p:cNvPicPr>
          <p:nvPr/>
        </p:nvPicPr>
        <p:blipFill>
          <a:blip r:embed="rId2"/>
          <a:stretch>
            <a:fillRect/>
          </a:stretch>
        </p:blipFill>
        <p:spPr>
          <a:xfrm>
            <a:off x="4567753" y="1981200"/>
            <a:ext cx="4360935" cy="2486873"/>
          </a:xfrm>
          <a:prstGeom prst="rect">
            <a:avLst/>
          </a:prstGeom>
        </p:spPr>
      </p:pic>
    </p:spTree>
    <p:extLst>
      <p:ext uri="{BB962C8B-B14F-4D97-AF65-F5344CB8AC3E}">
        <p14:creationId xmlns:p14="http://schemas.microsoft.com/office/powerpoint/2010/main" val="1602902449"/>
      </p:ext>
    </p:extLst>
  </p:cSld>
  <p:clrMapOvr>
    <a:masterClrMapping/>
  </p:clrMapOvr>
  <p:transition spd="slow" advClick="0">
    <p:randomBar dir="vert"/>
  </p:transition>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678"/>
                                        </p:tgtEl>
                                        <p:attrNameLst>
                                          <p:attrName>r</p:attrName>
                                        </p:attrNameLst>
                                      </p:cBhvr>
                                    </p:animRot>
                                    <p:animRot by="-240000">
                                      <p:cBhvr>
                                        <p:cTn id="7" dur="200" fill="hold">
                                          <p:stCondLst>
                                            <p:cond delay="200"/>
                                          </p:stCondLst>
                                        </p:cTn>
                                        <p:tgtEl>
                                          <p:spTgt spid="678"/>
                                        </p:tgtEl>
                                        <p:attrNameLst>
                                          <p:attrName>r</p:attrName>
                                        </p:attrNameLst>
                                      </p:cBhvr>
                                    </p:animRot>
                                    <p:animRot by="240000">
                                      <p:cBhvr>
                                        <p:cTn id="8" dur="200" fill="hold">
                                          <p:stCondLst>
                                            <p:cond delay="400"/>
                                          </p:stCondLst>
                                        </p:cTn>
                                        <p:tgtEl>
                                          <p:spTgt spid="678"/>
                                        </p:tgtEl>
                                        <p:attrNameLst>
                                          <p:attrName>r</p:attrName>
                                        </p:attrNameLst>
                                      </p:cBhvr>
                                    </p:animRot>
                                    <p:animRot by="-240000">
                                      <p:cBhvr>
                                        <p:cTn id="9" dur="200" fill="hold">
                                          <p:stCondLst>
                                            <p:cond delay="600"/>
                                          </p:stCondLst>
                                        </p:cTn>
                                        <p:tgtEl>
                                          <p:spTgt spid="678"/>
                                        </p:tgtEl>
                                        <p:attrNameLst>
                                          <p:attrName>r</p:attrName>
                                        </p:attrNameLst>
                                      </p:cBhvr>
                                    </p:animRot>
                                    <p:animRot by="120000">
                                      <p:cBhvr>
                                        <p:cTn id="10" dur="200" fill="hold">
                                          <p:stCondLst>
                                            <p:cond delay="800"/>
                                          </p:stCondLst>
                                        </p:cTn>
                                        <p:tgtEl>
                                          <p:spTgt spid="678"/>
                                        </p:tgtEl>
                                        <p:attrNameLst>
                                          <p:attrName>r</p:attrName>
                                        </p:attrNameLst>
                                      </p:cBhvr>
                                    </p:animRot>
                                  </p:childTnLst>
                                </p:cTn>
                              </p:par>
                            </p:childTnLst>
                          </p:cTn>
                        </p:par>
                        <p:par>
                          <p:cTn id="11" fill="hold">
                            <p:stCondLst>
                              <p:cond delay="1000"/>
                            </p:stCondLst>
                            <p:childTnLst>
                              <p:par>
                                <p:cTn id="12" presetID="10" presetClass="exit" presetSubtype="0" fill="hold" grpId="0" nodeType="afterEffect">
                                  <p:stCondLst>
                                    <p:cond delay="0"/>
                                  </p:stCondLst>
                                  <p:childTnLst>
                                    <p:animEffect transition="out" filter="fade">
                                      <p:cBhvr>
                                        <p:cTn id="13" dur="500"/>
                                        <p:tgtEl>
                                          <p:spTgt spid="681"/>
                                        </p:tgtEl>
                                      </p:cBhvr>
                                    </p:animEffect>
                                    <p:set>
                                      <p:cBhvr>
                                        <p:cTn id="14" dur="1" fill="hold">
                                          <p:stCondLst>
                                            <p:cond delay="499"/>
                                          </p:stCondLst>
                                        </p:cTn>
                                        <p:tgtEl>
                                          <p:spTgt spid="68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6" name="Shape 596"/>
          <p:cNvSpPr/>
          <p:nvPr/>
        </p:nvSpPr>
        <p:spPr>
          <a:xfrm>
            <a:off x="677688" y="1434943"/>
            <a:ext cx="7788624" cy="2554541"/>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lvl1pPr defTabSz="457200">
              <a:defRPr sz="3200">
                <a:solidFill>
                  <a:srgbClr val="5E5E5E"/>
                </a:solidFill>
                <a:latin typeface="Roboto Regular"/>
                <a:ea typeface="Roboto Regular"/>
                <a:cs typeface="Roboto Regular"/>
                <a:sym typeface="Roboto Regular"/>
              </a:defRPr>
            </a:lvl1pPr>
          </a:lstStyle>
          <a:p>
            <a:r>
              <a:rPr lang="en-US" dirty="0"/>
              <a:t>4. The availability of high-quality, timely and disaggregated data is vital for evidence-based decision-making and to ensure accountability for implementation of the 2030 Agenda...</a:t>
            </a:r>
            <a:endParaRPr dirty="0"/>
          </a:p>
        </p:txBody>
      </p:sp>
      <p:sp>
        <p:nvSpPr>
          <p:cNvPr id="598" name="Shape 598"/>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00" name="Shape 600"/>
          <p:cNvSpPr>
            <a:spLocks noGrp="1"/>
          </p:cNvSpPr>
          <p:nvPr>
            <p:ph type="sldNum" sz="quarter" idx="4294967295"/>
          </p:nvPr>
        </p:nvSpPr>
        <p:spPr>
          <a:xfrm>
            <a:off x="728121" y="6534151"/>
            <a:ext cx="127001" cy="139701"/>
          </a:xfrm>
          <a:prstGeom prst="rect">
            <a:avLst/>
          </a:prstGeom>
          <a:extLst>
            <a:ext uri="{C572A759-6A51-4108-AA02-DFA0A04FC94B}">
              <ma14:wrappingTextBoxFlag xmlns="" xmlns:ma14="http://schemas.microsoft.com/office/mac/drawingml/2011/main"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3</a:t>
            </a:fld>
            <a:endParaRPr/>
          </a:p>
        </p:txBody>
      </p:sp>
      <p:sp>
        <p:nvSpPr>
          <p:cNvPr id="601" name="Shape 601"/>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02" name="Shape 602"/>
          <p:cNvSpPr/>
          <p:nvPr/>
        </p:nvSpPr>
        <p:spPr>
          <a:xfrm>
            <a:off x="707945" y="5548600"/>
            <a:ext cx="7699440" cy="830993"/>
          </a:xfrm>
          <a:prstGeom prst="rect">
            <a:avLst/>
          </a:prstGeom>
          <a:ln w="12700">
            <a:miter lim="400000"/>
          </a:ln>
          <a:extLst>
            <a:ext uri="{C572A759-6A51-4108-AA02-DFA0A04FC94B}">
              <ma14:wrappingTextBoxFlag xmlns="" xmlns:ma14="http://schemas.microsoft.com/office/mac/drawingml/2011/main" val="1"/>
            </a:ext>
          </a:extLst>
        </p:spPr>
        <p:txBody>
          <a:bodyPr wrap="square" lIns="45718" tIns="45718" rIns="45718" bIns="45718">
            <a:spAutoFit/>
          </a:bodyPr>
          <a:lstStyle>
            <a:lvl1pPr defTabSz="457200">
              <a:defRPr sz="2400">
                <a:solidFill>
                  <a:srgbClr val="7C8492"/>
                </a:solidFill>
                <a:latin typeface="Roboto Regular"/>
                <a:ea typeface="Roboto Regular"/>
                <a:cs typeface="Roboto Regular"/>
                <a:sym typeface="Roboto Regular"/>
              </a:defRPr>
            </a:lvl1pPr>
          </a:lstStyle>
          <a:p>
            <a:r>
              <a:rPr dirty="0"/>
              <a:t>—</a:t>
            </a:r>
            <a:r>
              <a:rPr lang="en-US" dirty="0"/>
              <a:t>Report of the Secretary-General, Progress towards the Sustainable Development Goals, 2017</a:t>
            </a:r>
            <a:endParaRPr dirty="0"/>
          </a:p>
        </p:txBody>
      </p:sp>
    </p:spTree>
    <p:extLst>
      <p:ext uri="{BB962C8B-B14F-4D97-AF65-F5344CB8AC3E}">
        <p14:creationId xmlns:p14="http://schemas.microsoft.com/office/powerpoint/2010/main" val="3372474119"/>
      </p:ext>
    </p:extLst>
  </p:cSld>
  <p:clrMapOvr>
    <a:masterClrMapping/>
  </p:clrMapOvr>
  <mc:AlternateContent xmlns:mc="http://schemas.openxmlformats.org/markup-compatibility/2006" xmlns:p14="http://schemas.microsoft.com/office/powerpoint/2010/main">
    <mc:Choice Requires="p14">
      <p:transition spd="slow" p14:dur="1200">
        <p14:ripple/>
      </p:transition>
    </mc:Choice>
    <mc:Fallback xmlns="">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iterate>
                                    <p:tmAbs val="0"/>
                                  </p:iterate>
                                  <p:childTnLst>
                                    <p:set>
                                      <p:cBhvr>
                                        <p:cTn id="6" fill="hold"/>
                                        <p:tgtEl>
                                          <p:spTgt spid="596"/>
                                        </p:tgtEl>
                                        <p:attrNameLst>
                                          <p:attrName>style.visibility</p:attrName>
                                        </p:attrNameLst>
                                      </p:cBhvr>
                                      <p:to>
                                        <p:strVal val="visible"/>
                                      </p:to>
                                    </p:set>
                                    <p:animEffect transition="in" filter="wipe(up)">
                                      <p:cBhvr>
                                        <p:cTn id="7" dur="2000"/>
                                        <p:tgtEl>
                                          <p:spTgt spid="596"/>
                                        </p:tgtEl>
                                      </p:cBhvr>
                                    </p:animEffect>
                                  </p:childTnLst>
                                </p:cTn>
                              </p:par>
                            </p:childTnLst>
                          </p:cTn>
                        </p:par>
                        <p:par>
                          <p:cTn id="8" fill="hold">
                            <p:stCondLst>
                              <p:cond delay="2000"/>
                            </p:stCondLst>
                            <p:childTnLst>
                              <p:par>
                                <p:cTn id="9" presetID="9" presetClass="entr" fill="hold" grpId="0" nodeType="afterEffect">
                                  <p:stCondLst>
                                    <p:cond delay="0"/>
                                  </p:stCondLst>
                                  <p:iterate>
                                    <p:tmAbs val="0"/>
                                  </p:iterate>
                                  <p:childTnLst>
                                    <p:set>
                                      <p:cBhvr>
                                        <p:cTn id="10" fill="hold"/>
                                        <p:tgtEl>
                                          <p:spTgt spid="602"/>
                                        </p:tgtEl>
                                        <p:attrNameLst>
                                          <p:attrName>style.visibility</p:attrName>
                                        </p:attrNameLst>
                                      </p:cBhvr>
                                      <p:to>
                                        <p:strVal val="visible"/>
                                      </p:to>
                                    </p:set>
                                    <p:animEffect transition="in" filter="dissolve">
                                      <p:cBhvr>
                                        <p:cTn id="11" dur="1000"/>
                                        <p:tgtEl>
                                          <p:spTgt spid="6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6" grpId="0" animBg="1" advAuto="0"/>
      <p:bldP spid="602" grpId="0"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4" name="Shape 674"/>
          <p:cNvSpPr/>
          <p:nvPr/>
        </p:nvSpPr>
        <p:spPr>
          <a:xfrm>
            <a:off x="9256880" y="5975237"/>
            <a:ext cx="1707456" cy="5105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75" name="Shape 675"/>
          <p:cNvSpPr>
            <a:spLocks noGrp="1"/>
          </p:cNvSpPr>
          <p:nvPr>
            <p:ph type="sldNum" sz="quarter" idx="4294967295"/>
          </p:nvPr>
        </p:nvSpPr>
        <p:spPr>
          <a:xfrm>
            <a:off x="728121" y="6534151"/>
            <a:ext cx="127001" cy="139701"/>
          </a:xfrm>
          <a:prstGeom prst="rect">
            <a:avLst/>
          </a:prstGeom>
          <a:extLst>
            <a:ext uri="{C572A759-6A51-4108-AA02-DFA0A04FC94B}">
              <ma14:wrappingTextBoxFlag xmlns:ma14="http://schemas.microsoft.com/office/mac/drawingml/2011/main" xmlns=""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4</a:t>
            </a:fld>
            <a:endParaRPr/>
          </a:p>
        </p:txBody>
      </p:sp>
      <p:sp>
        <p:nvSpPr>
          <p:cNvPr id="676" name="Shape 676"/>
          <p:cNvSpPr/>
          <p:nvPr/>
        </p:nvSpPr>
        <p:spPr>
          <a:xfrm>
            <a:off x="728121" y="1193800"/>
            <a:ext cx="7679264" cy="0"/>
          </a:xfrm>
          <a:prstGeom prst="line">
            <a:avLst/>
          </a:prstGeom>
          <a:ln w="12700">
            <a:solidFill>
              <a:srgbClr val="00AEEF"/>
            </a:solidFill>
          </a:ln>
        </p:spPr>
        <p:txBody>
          <a:bodyPr lIns="45719" rIns="45719"/>
          <a:lstStyle/>
          <a:p>
            <a:endParaRPr/>
          </a:p>
        </p:txBody>
      </p:sp>
      <p:sp>
        <p:nvSpPr>
          <p:cNvPr id="677" name="Shape 677"/>
          <p:cNvSpPr/>
          <p:nvPr/>
        </p:nvSpPr>
        <p:spPr>
          <a:xfrm>
            <a:off x="728121" y="6350001"/>
            <a:ext cx="7679264" cy="1"/>
          </a:xfrm>
          <a:prstGeom prst="line">
            <a:avLst/>
          </a:prstGeom>
          <a:ln w="12700">
            <a:solidFill>
              <a:srgbClr val="00AEEF"/>
            </a:solidFill>
          </a:ln>
        </p:spPr>
        <p:txBody>
          <a:bodyPr lIns="45719" rIns="45719"/>
          <a:lstStyle/>
          <a:p>
            <a:endParaRPr/>
          </a:p>
        </p:txBody>
      </p:sp>
      <p:sp>
        <p:nvSpPr>
          <p:cNvPr id="678" name="Shape 678"/>
          <p:cNvSpPr/>
          <p:nvPr/>
        </p:nvSpPr>
        <p:spPr>
          <a:xfrm>
            <a:off x="690021" y="554673"/>
            <a:ext cx="8195708" cy="29546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marL="240631" indent="-240631" defTabSz="457200">
              <a:buSzPct val="100000"/>
              <a:buChar char="•"/>
              <a:defRPr sz="2400" b="1">
                <a:latin typeface="Roboto Regular"/>
                <a:ea typeface="Roboto Regular"/>
                <a:cs typeface="Roboto Regular"/>
                <a:sym typeface="Roboto Regular"/>
              </a:defRPr>
            </a:pPr>
            <a:endParaRPr lang="en-US" dirty="0"/>
          </a:p>
          <a:p>
            <a:pPr marL="240631" indent="-240631" defTabSz="457200">
              <a:buSzPct val="100000"/>
              <a:buChar char="•"/>
              <a:defRPr sz="2400" b="1">
                <a:latin typeface="Roboto Regular"/>
                <a:ea typeface="Roboto Regular"/>
                <a:cs typeface="Roboto Regular"/>
                <a:sym typeface="Roboto Regular"/>
              </a:defRPr>
            </a:pPr>
            <a:endParaRPr lang="en-US" dirty="0"/>
          </a:p>
          <a:p>
            <a:pPr marL="240631" indent="-240631" defTabSz="457200">
              <a:buSzPct val="100000"/>
              <a:buChar char="•"/>
              <a:defRPr sz="2400" b="1">
                <a:latin typeface="Roboto Regular"/>
                <a:ea typeface="Roboto Regular"/>
                <a:cs typeface="Roboto Regular"/>
                <a:sym typeface="Roboto Regular"/>
              </a:defRPr>
            </a:pPr>
            <a:r>
              <a:rPr lang="en-US" dirty="0"/>
              <a:t>Indicator Reporting Information System, short IRIS, is an online software developed by UN Environment that supports environmental data management and facilitates reporting on national, regional and global obligations, including reporting on Multilateral Environment Agreements (MEA).</a:t>
            </a:r>
            <a:endParaRPr b="0" dirty="0"/>
          </a:p>
        </p:txBody>
      </p:sp>
      <p:sp>
        <p:nvSpPr>
          <p:cNvPr id="679" name="Shape 679"/>
          <p:cNvSpPr/>
          <p:nvPr/>
        </p:nvSpPr>
        <p:spPr>
          <a:xfrm>
            <a:off x="6036700" y="6089093"/>
            <a:ext cx="2370684" cy="904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endParaRPr sz="4400"/>
          </a:p>
        </p:txBody>
      </p:sp>
      <p:sp>
        <p:nvSpPr>
          <p:cNvPr id="680" name="Shape 680"/>
          <p:cNvSpPr/>
          <p:nvPr/>
        </p:nvSpPr>
        <p:spPr>
          <a:xfrm>
            <a:off x="732368" y="469901"/>
            <a:ext cx="7679264" cy="4924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National Reporting System</a:t>
            </a:r>
            <a:endParaRPr dirty="0"/>
          </a:p>
        </p:txBody>
      </p:sp>
    </p:spTree>
  </p:cSld>
  <p:clrMapOvr>
    <a:masterClrMapping/>
  </p:clrMapOvr>
  <p:transition spd="slow" advClick="0">
    <p:randomBar dir="vert"/>
  </p:transition>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678"/>
                                        </p:tgtEl>
                                        <p:attrNameLst>
                                          <p:attrName>r</p:attrName>
                                        </p:attrNameLst>
                                      </p:cBhvr>
                                    </p:animRot>
                                    <p:animRot by="-240000">
                                      <p:cBhvr>
                                        <p:cTn id="7" dur="200" fill="hold">
                                          <p:stCondLst>
                                            <p:cond delay="200"/>
                                          </p:stCondLst>
                                        </p:cTn>
                                        <p:tgtEl>
                                          <p:spTgt spid="678"/>
                                        </p:tgtEl>
                                        <p:attrNameLst>
                                          <p:attrName>r</p:attrName>
                                        </p:attrNameLst>
                                      </p:cBhvr>
                                    </p:animRot>
                                    <p:animRot by="240000">
                                      <p:cBhvr>
                                        <p:cTn id="8" dur="200" fill="hold">
                                          <p:stCondLst>
                                            <p:cond delay="400"/>
                                          </p:stCondLst>
                                        </p:cTn>
                                        <p:tgtEl>
                                          <p:spTgt spid="678"/>
                                        </p:tgtEl>
                                        <p:attrNameLst>
                                          <p:attrName>r</p:attrName>
                                        </p:attrNameLst>
                                      </p:cBhvr>
                                    </p:animRot>
                                    <p:animRot by="-240000">
                                      <p:cBhvr>
                                        <p:cTn id="9" dur="200" fill="hold">
                                          <p:stCondLst>
                                            <p:cond delay="600"/>
                                          </p:stCondLst>
                                        </p:cTn>
                                        <p:tgtEl>
                                          <p:spTgt spid="678"/>
                                        </p:tgtEl>
                                        <p:attrNameLst>
                                          <p:attrName>r</p:attrName>
                                        </p:attrNameLst>
                                      </p:cBhvr>
                                    </p:animRot>
                                    <p:animRot by="120000">
                                      <p:cBhvr>
                                        <p:cTn id="10" dur="200" fill="hold">
                                          <p:stCondLst>
                                            <p:cond delay="800"/>
                                          </p:stCondLst>
                                        </p:cTn>
                                        <p:tgtEl>
                                          <p:spTgt spid="67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 xmlns:ma14="http://schemas.microsoft.com/office/mac/drawingml/2011/main"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5</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732368" y="541766"/>
            <a:ext cx="7679264" cy="49244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Status of work</a:t>
            </a:r>
          </a:p>
        </p:txBody>
      </p:sp>
      <p:sp>
        <p:nvSpPr>
          <p:cNvPr id="629" name="Shape 629"/>
          <p:cNvSpPr/>
          <p:nvPr/>
        </p:nvSpPr>
        <p:spPr>
          <a:xfrm>
            <a:off x="641841" y="1447800"/>
            <a:ext cx="8007368" cy="3416316"/>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240631" indent="-240631">
              <a:buSzPct val="100000"/>
              <a:buChar char="•"/>
              <a:defRPr sz="2400">
                <a:latin typeface="Roboto Regular"/>
                <a:ea typeface="Roboto Regular"/>
                <a:cs typeface="Roboto Regular"/>
                <a:sym typeface="Roboto Regular"/>
              </a:defRPr>
            </a:pPr>
            <a:r>
              <a:rPr lang="en-US" dirty="0"/>
              <a:t>The IRIS technology is currently been transferred to interested countries and projects that will eventually own and manage the software and its use locally as the software is deployed on local servers.</a:t>
            </a:r>
          </a:p>
          <a:p>
            <a:pPr marL="240631" indent="-240631">
              <a:buSzPct val="100000"/>
              <a:buChar char="•"/>
              <a:defRPr sz="2400">
                <a:latin typeface="Roboto Regular"/>
                <a:ea typeface="Roboto Regular"/>
                <a:cs typeface="Roboto Regular"/>
                <a:sym typeface="Roboto Regular"/>
              </a:defRPr>
            </a:pPr>
            <a:r>
              <a:rPr lang="en-US" dirty="0"/>
              <a:t>Beginning March 2017, we have used two types of deployment for IRIS:</a:t>
            </a:r>
          </a:p>
          <a:p>
            <a:pPr marL="240631" indent="-240631">
              <a:buSzPct val="100000"/>
              <a:buChar char="•"/>
              <a:defRPr sz="2400">
                <a:latin typeface="Roboto Regular"/>
                <a:ea typeface="Roboto Regular"/>
                <a:cs typeface="Roboto Regular"/>
                <a:sym typeface="Roboto Regular"/>
              </a:defRPr>
            </a:pPr>
            <a:r>
              <a:rPr lang="en-US" dirty="0"/>
              <a:t>1 - Projects and country implementations</a:t>
            </a:r>
          </a:p>
          <a:p>
            <a:pPr marL="240631" indent="-240631">
              <a:buSzPct val="100000"/>
              <a:buChar char="•"/>
              <a:defRPr sz="2400">
                <a:latin typeface="Roboto Regular"/>
                <a:ea typeface="Roboto Regular"/>
                <a:cs typeface="Roboto Regular"/>
                <a:sym typeface="Roboto Regular"/>
              </a:defRPr>
            </a:pPr>
            <a:r>
              <a:rPr lang="en-US" dirty="0"/>
              <a:t>2 - Country requests and direct implementations</a:t>
            </a:r>
          </a:p>
          <a:p>
            <a:pPr marL="240631" lvl="1" indent="-240631">
              <a:buSzPct val="100000"/>
              <a:buChar char="•"/>
              <a:defRPr sz="2400">
                <a:latin typeface="Roboto Regular"/>
                <a:ea typeface="Roboto Regular"/>
                <a:cs typeface="Roboto Regular"/>
                <a:sym typeface="Roboto Regular"/>
              </a:defRPr>
            </a:pPr>
            <a:endParaRPr dirty="0"/>
          </a:p>
        </p:txBody>
      </p:sp>
    </p:spTree>
    <p:extLst>
      <p:ext uri="{BB962C8B-B14F-4D97-AF65-F5344CB8AC3E}">
        <p14:creationId xmlns:p14="http://schemas.microsoft.com/office/powerpoint/2010/main" val="2314158918"/>
      </p:ext>
    </p:extLst>
  </p:cSld>
  <p:clrMapOvr>
    <a:masterClrMapping/>
  </p:clrMapOvr>
  <p:transition spd="slow">
    <p:push/>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 xmlns:ma14="http://schemas.microsoft.com/office/mac/drawingml/2011/main"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6</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732368" y="541766"/>
            <a:ext cx="7679264" cy="49244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Status of work</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2368" y="1295400"/>
            <a:ext cx="76200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26183999"/>
      </p:ext>
    </p:extLst>
  </p:cSld>
  <p:clrMapOvr>
    <a:masterClrMapping/>
  </p:clrMapOvr>
  <p:transition spd="slow">
    <p:push/>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1" cy="1782762"/>
          </a:xfrm>
        </p:spPr>
        <p:txBody>
          <a:bodyPr>
            <a:normAutofit/>
          </a:bodyPr>
          <a:lstStyle/>
          <a:p>
            <a:r>
              <a:rPr lang="en-US" sz="2000" u="sng" dirty="0">
                <a:solidFill>
                  <a:srgbClr val="00B0F0"/>
                </a:solidFill>
              </a:rPr>
              <a:t>Target Group</a:t>
            </a:r>
            <a:r>
              <a:rPr lang="en-US" sz="2000" dirty="0">
                <a:solidFill>
                  <a:schemeClr val="tx1"/>
                </a:solidFill>
              </a:rPr>
              <a:t>: </a:t>
            </a:r>
            <a:r>
              <a:rPr lang="en-GB" sz="2000" dirty="0">
                <a:solidFill>
                  <a:schemeClr val="tx1"/>
                </a:solidFill>
              </a:rPr>
              <a:t>government ministries responsible for reporting on national, regional and global obligations</a:t>
            </a:r>
            <a:br>
              <a:rPr lang="en-GB" sz="2800" dirty="0">
                <a:solidFill>
                  <a:schemeClr val="tx1"/>
                </a:solidFill>
              </a:rPr>
            </a:br>
            <a:r>
              <a:rPr lang="en-GB" sz="2000" u="sng" dirty="0">
                <a:solidFill>
                  <a:srgbClr val="00B0F0"/>
                </a:solidFill>
              </a:rPr>
              <a:t>Objective</a:t>
            </a:r>
            <a:r>
              <a:rPr lang="en-GB" sz="2000" dirty="0">
                <a:solidFill>
                  <a:schemeClr val="tx1"/>
                </a:solidFill>
              </a:rPr>
              <a:t>: assist with collection, analysing and publishing quality assured environmental information in a timely manner to enable evidence-based, timely decision-making</a:t>
            </a:r>
            <a:endParaRPr lang="en-GB" sz="2800" dirty="0">
              <a:solidFill>
                <a:srgbClr val="00AEEF"/>
              </a:solidFill>
            </a:endParaRPr>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7710" y="2274570"/>
            <a:ext cx="7349490" cy="45834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32409883"/>
      </p:ext>
    </p:extLst>
  </p:cSld>
  <p:clrMapOvr>
    <a:masterClrMapping/>
  </p:clrMapOvr>
  <p:transition spd="slow" advClick="0">
    <p:randomBar dir="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87868" y="230201"/>
            <a:ext cx="8509000" cy="769441"/>
          </a:xfrm>
          <a:prstGeom prst="rect">
            <a:avLst/>
          </a:prstGeom>
        </p:spPr>
        <p:txBody>
          <a:bodyPr wrap="square">
            <a:spAutoFit/>
          </a:bodyPr>
          <a:lstStyle/>
          <a:p>
            <a:r>
              <a:rPr lang="en-US" sz="4400" dirty="0">
                <a:solidFill>
                  <a:srgbClr val="00B0F0"/>
                </a:solidFill>
                <a:latin typeface="Roboto Regular"/>
                <a:ea typeface="Roboto Regular"/>
                <a:cs typeface="Roboto Regular"/>
              </a:rPr>
              <a:t>M</a:t>
            </a:r>
            <a:r>
              <a:rPr lang="en-US" sz="4400" dirty="0">
                <a:solidFill>
                  <a:srgbClr val="00B0F0"/>
                </a:solidFill>
                <a:latin typeface="Roboto Regular"/>
                <a:ea typeface="Roboto Regular"/>
                <a:cs typeface="Roboto Regular"/>
                <a:sym typeface="Roboto Regular"/>
              </a:rPr>
              <a:t>enu of options</a:t>
            </a:r>
          </a:p>
        </p:txBody>
      </p:sp>
      <p:sp>
        <p:nvSpPr>
          <p:cNvPr id="8" name="Rectangle 7"/>
          <p:cNvSpPr/>
          <p:nvPr/>
        </p:nvSpPr>
        <p:spPr>
          <a:xfrm>
            <a:off x="1752600" y="1377359"/>
            <a:ext cx="6858000" cy="5155257"/>
          </a:xfrm>
          <a:prstGeom prst="rect">
            <a:avLst/>
          </a:prstGeom>
        </p:spPr>
        <p:txBody>
          <a:bodyPr wrap="square">
            <a:spAutoFit/>
          </a:bodyPr>
          <a:lstStyle/>
          <a:p>
            <a:pPr>
              <a:spcBef>
                <a:spcPts val="700"/>
              </a:spcBef>
              <a:buSzPct val="100000"/>
            </a:pPr>
            <a:r>
              <a:rPr lang="en-US" sz="1700" dirty="0">
                <a:latin typeface="Roboto Regular"/>
                <a:ea typeface="Roboto Regular"/>
                <a:cs typeface="Roboto Regular"/>
                <a:sym typeface="Roboto Regular"/>
              </a:rPr>
              <a:t>graphical snap-shot of key data/indicators that together highlight, in a quick, easy way, the state and trends of the environment </a:t>
            </a:r>
          </a:p>
          <a:p>
            <a:pPr marL="285750" indent="-285750">
              <a:buFont typeface="Wingdings" panose="05000000000000000000" pitchFamily="2" charset="2"/>
              <a:buChar char="q"/>
            </a:pPr>
            <a:endParaRPr lang="en-US" b="1" dirty="0">
              <a:solidFill>
                <a:srgbClr val="000090"/>
              </a:solidFill>
            </a:endParaRPr>
          </a:p>
          <a:p>
            <a:r>
              <a:rPr lang="en-US" sz="1700" dirty="0">
                <a:latin typeface="Roboto Regular"/>
                <a:ea typeface="Roboto Regular"/>
                <a:cs typeface="Roboto Regular"/>
              </a:rPr>
              <a:t>where users will be able to upload data using different sources of data (Excel, database and API’s) so they are available in IRIS</a:t>
            </a:r>
          </a:p>
          <a:p>
            <a:pPr marL="285750" indent="-285750">
              <a:buFont typeface="Wingdings" panose="05000000000000000000" pitchFamily="2" charset="2"/>
              <a:buChar char="q"/>
            </a:pPr>
            <a:endParaRPr lang="en-US" b="1" dirty="0">
              <a:solidFill>
                <a:srgbClr val="000090"/>
              </a:solidFill>
            </a:endParaRPr>
          </a:p>
          <a:p>
            <a:r>
              <a:rPr lang="en-US" sz="1700" dirty="0">
                <a:latin typeface="Roboto Regular"/>
                <a:ea typeface="Roboto Regular"/>
                <a:cs typeface="Roboto Regular"/>
              </a:rPr>
              <a:t>can be generated from data sources uploaded</a:t>
            </a:r>
            <a:br>
              <a:rPr lang="en-US" b="1" dirty="0">
                <a:solidFill>
                  <a:srgbClr val="000090"/>
                </a:solidFill>
              </a:rPr>
            </a:br>
            <a:endParaRPr lang="en-US" b="1" dirty="0">
              <a:solidFill>
                <a:srgbClr val="000090"/>
              </a:solidFill>
            </a:endParaRPr>
          </a:p>
          <a:p>
            <a:r>
              <a:rPr lang="en-US" sz="1700" dirty="0">
                <a:latin typeface="Roboto Regular"/>
                <a:ea typeface="Roboto Regular"/>
                <a:cs typeface="Roboto Regular"/>
              </a:rPr>
              <a:t>data elements such as charts, maps, and values, generated from the indicator workbook and saved for use in reporting</a:t>
            </a:r>
          </a:p>
          <a:p>
            <a:pPr marL="285750" indent="-285750">
              <a:buFont typeface="Wingdings" panose="05000000000000000000" pitchFamily="2" charset="2"/>
              <a:buChar char="q"/>
            </a:pPr>
            <a:endParaRPr lang="en-US" b="1" dirty="0">
              <a:solidFill>
                <a:srgbClr val="000090"/>
              </a:solidFill>
            </a:endParaRPr>
          </a:p>
          <a:p>
            <a:r>
              <a:rPr lang="en-US" sz="1700" dirty="0">
                <a:latin typeface="Roboto Regular"/>
                <a:ea typeface="Roboto Regular"/>
                <a:cs typeface="Roboto Regular"/>
              </a:rPr>
              <a:t>allow users to generate reports, using reporting templates, that bring in relevant datasets and indicators available in the IRIS</a:t>
            </a:r>
          </a:p>
          <a:p>
            <a:pPr marL="285750" indent="-285750">
              <a:buFont typeface="Wingdings" panose="05000000000000000000" pitchFamily="2" charset="2"/>
              <a:buChar char="q"/>
            </a:pPr>
            <a:endParaRPr lang="en-US" b="1" dirty="0">
              <a:solidFill>
                <a:srgbClr val="000090"/>
              </a:solidFill>
            </a:endParaRPr>
          </a:p>
          <a:p>
            <a:r>
              <a:rPr lang="en-US" sz="1700" dirty="0">
                <a:latin typeface="Roboto Regular"/>
                <a:ea typeface="Roboto Regular"/>
                <a:cs typeface="Roboto Regular"/>
              </a:rPr>
              <a:t>Administrators have the option to add new users, upload reporting templates, create workflows, or even  bulk upload of data sources.</a:t>
            </a:r>
            <a:br>
              <a:rPr lang="en-US" b="1" dirty="0">
                <a:solidFill>
                  <a:srgbClr val="000090"/>
                </a:solidFill>
              </a:rPr>
            </a:br>
            <a:endParaRPr lang="en-US" b="1" dirty="0">
              <a:solidFill>
                <a:srgbClr val="000090"/>
              </a:solidFill>
            </a:endParaRPr>
          </a:p>
          <a:p>
            <a:r>
              <a:rPr lang="en-US" sz="1700" dirty="0">
                <a:latin typeface="Roboto Regular"/>
                <a:ea typeface="Roboto Regular"/>
                <a:cs typeface="Roboto Regular"/>
              </a:rPr>
              <a:t>a shortcut to the Shared Knowledge Base that allows several IRIS instances to share and download data</a:t>
            </a:r>
            <a:endParaRPr lang="en-US" dirty="0"/>
          </a:p>
        </p:txBody>
      </p:sp>
      <p:sp>
        <p:nvSpPr>
          <p:cNvPr id="2" name="TextBox 1"/>
          <p:cNvSpPr txBox="1"/>
          <p:nvPr/>
        </p:nvSpPr>
        <p:spPr>
          <a:xfrm>
            <a:off x="381000" y="1377359"/>
            <a:ext cx="762000"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136"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dirty="0">
              <a:ln>
                <a:noFill/>
              </a:ln>
              <a:solidFill>
                <a:srgbClr val="000000"/>
              </a:solidFill>
              <a:effectLst/>
              <a:uFillTx/>
              <a:latin typeface="+mj-lt"/>
              <a:ea typeface="+mj-ea"/>
              <a:cs typeface="+mj-cs"/>
              <a:sym typeface="Calibri"/>
            </a:endParaRPr>
          </a:p>
        </p:txBody>
      </p:sp>
      <p:pic>
        <p:nvPicPr>
          <p:cNvPr id="2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50" y="1543050"/>
            <a:ext cx="990600" cy="285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409825"/>
            <a:ext cx="1028700" cy="257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048000"/>
            <a:ext cx="1571625" cy="257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4"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3657600"/>
            <a:ext cx="1362075" cy="285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4495800"/>
            <a:ext cx="819150" cy="314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6"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525" y="5295900"/>
            <a:ext cx="771525" cy="342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 name="Picture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6081618"/>
            <a:ext cx="371475" cy="22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35154914"/>
      </p:ext>
    </p:extLst>
  </p:cSld>
  <p:clrMapOvr>
    <a:masterClrMapping/>
  </p:clrMapOvr>
  <p:transition spd="slow" advClick="0">
    <p:randomBar dir="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defTabSz="457200" hangingPunct="0"/>
            <a:r>
              <a:rPr lang="en-US" sz="3200" dirty="0">
                <a:solidFill>
                  <a:srgbClr val="00AEEF"/>
                </a:solidFill>
              </a:rPr>
              <a:t>Principles</a:t>
            </a:r>
            <a:endParaRPr lang="en-GB" sz="3200" dirty="0">
              <a:solidFill>
                <a:srgbClr val="00AEEF"/>
              </a:solidFill>
            </a:endParaRPr>
          </a:p>
        </p:txBody>
      </p:sp>
      <p:sp>
        <p:nvSpPr>
          <p:cNvPr id="3" name="Text Placeholder 2"/>
          <p:cNvSpPr>
            <a:spLocks noGrp="1"/>
          </p:cNvSpPr>
          <p:nvPr>
            <p:ph type="body" idx="1"/>
          </p:nvPr>
        </p:nvSpPr>
        <p:spPr/>
        <p:txBody>
          <a:bodyPr>
            <a:noAutofit/>
          </a:bodyPr>
          <a:lstStyle/>
          <a:p>
            <a:pPr marL="0" indent="0">
              <a:buNone/>
            </a:pPr>
            <a:r>
              <a:rPr lang="en-GB" sz="1700" dirty="0">
                <a:solidFill>
                  <a:srgbClr val="00B0F0"/>
                </a:solidFill>
              </a:rPr>
              <a:t>National tool: </a:t>
            </a:r>
            <a:r>
              <a:rPr lang="en-GB" sz="1700" dirty="0"/>
              <a:t>technology can be transferred to interested countries so that they own and manage the software and its use locally (i.e. deployed on local servers)</a:t>
            </a:r>
          </a:p>
          <a:p>
            <a:pPr marL="0" indent="0">
              <a:buNone/>
            </a:pPr>
            <a:r>
              <a:rPr lang="en-GB" sz="1700" dirty="0">
                <a:solidFill>
                  <a:srgbClr val="00B0F0"/>
                </a:solidFill>
              </a:rPr>
              <a:t>Automation</a:t>
            </a:r>
            <a:r>
              <a:rPr lang="en-GB" sz="1700" dirty="0"/>
              <a:t>: IRIS reduces the burden of routine (e.g. monthly) reporting by automation. </a:t>
            </a:r>
          </a:p>
          <a:p>
            <a:pPr marL="440809" lvl="1" indent="0">
              <a:buNone/>
            </a:pPr>
            <a:r>
              <a:rPr lang="en-GB" sz="1700" dirty="0"/>
              <a:t>Once indicator definitions have been set up in an IRIS instance it is anticipated human interaction will be limited as the system will automatically calculate Indicator values and generate Indicator Instances. </a:t>
            </a:r>
          </a:p>
          <a:p>
            <a:pPr marL="440809" lvl="1" indent="0">
              <a:buNone/>
            </a:pPr>
            <a:r>
              <a:rPr lang="en-GB" sz="1700" dirty="0"/>
              <a:t>Once report templates are uploaded they can be used to generate automated periodic reports using the latest published indicator instance.</a:t>
            </a:r>
          </a:p>
          <a:p>
            <a:pPr marL="0" indent="0">
              <a:buNone/>
            </a:pPr>
            <a:r>
              <a:rPr lang="en-GB" sz="1700" dirty="0">
                <a:solidFill>
                  <a:srgbClr val="00B0F0"/>
                </a:solidFill>
              </a:rPr>
              <a:t>Data Sharing</a:t>
            </a:r>
            <a:r>
              <a:rPr lang="en-GB" sz="1700" dirty="0"/>
              <a:t>: IRIS provides users the ability (with user approval) to transfer data up the reporting hierarchy as part of the reporting mechanism.  </a:t>
            </a:r>
            <a:br>
              <a:rPr lang="en-GB" sz="1700" dirty="0"/>
            </a:br>
            <a:r>
              <a:rPr lang="en-GB" sz="1700" dirty="0"/>
              <a:t>For example: a report or indicator instance  generated by a sub-national IRIS would be submitted – in digital format – to a National IRIS – and the receiving IRIS would use the report as a data source.  The National IRIS would then read the relevant data from multiple sub-national reports to calculate national indicators. </a:t>
            </a:r>
          </a:p>
        </p:txBody>
      </p:sp>
    </p:spTree>
    <p:extLst>
      <p:ext uri="{BB962C8B-B14F-4D97-AF65-F5344CB8AC3E}">
        <p14:creationId xmlns:p14="http://schemas.microsoft.com/office/powerpoint/2010/main" val="1056933277"/>
      </p:ext>
    </p:extLst>
  </p:cSld>
  <p:clrMapOvr>
    <a:masterClrMapping/>
  </p:clrMapOvr>
  <p:transition spd="slow" advClick="0">
    <p:randomBar dir="vert"/>
  </p:transition>
</p:sld>
</file>

<file path=ppt/theme/theme1.xml><?xml version="1.0" encoding="utf-8"?>
<a:theme xmlns:a="http://schemas.openxmlformats.org/drawingml/2006/main" name="UNEnvironment_PPT_English_ver2">
  <a:themeElements>
    <a:clrScheme name="UNEnvironment_PPT_English_ver2">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UNEnvironment_PPT_English_ver2">
      <a:majorFont>
        <a:latin typeface="Calibri"/>
        <a:ea typeface="Calibri"/>
        <a:cs typeface="Calibri"/>
      </a:majorFont>
      <a:minorFont>
        <a:latin typeface="Helvetica"/>
        <a:ea typeface="Helvetica"/>
        <a:cs typeface="Helvetica"/>
      </a:minorFont>
    </a:fontScheme>
    <a:fmtScheme name="UNEnvironment_PPT_English_ver2">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UNEnvironment_PPT_English_ver2">
  <a:themeElements>
    <a:clrScheme name="UNEnvironment_PPT_English_ver2">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UNEnvironment_PPT_English_ver2">
      <a:majorFont>
        <a:latin typeface="Calibri"/>
        <a:ea typeface="Calibri"/>
        <a:cs typeface="Calibri"/>
      </a:majorFont>
      <a:minorFont>
        <a:latin typeface="Helvetica"/>
        <a:ea typeface="Helvetica"/>
        <a:cs typeface="Helvetica"/>
      </a:minorFont>
    </a:fontScheme>
    <a:fmtScheme name="UNEnvironment_PPT_English_ver2">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Angles</Template>
  <TotalTime>399</TotalTime>
  <Words>632</Words>
  <Application>Microsoft Office PowerPoint</Application>
  <PresentationFormat>On-screen Show (4:3)</PresentationFormat>
  <Paragraphs>91</Paragraphs>
  <Slides>12</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Arial</vt:lpstr>
      <vt:lpstr>Calibri</vt:lpstr>
      <vt:lpstr>Gill Sans</vt:lpstr>
      <vt:lpstr>Gill Sans Light</vt:lpstr>
      <vt:lpstr>Helvetica</vt:lpstr>
      <vt:lpstr>Roboto Regular</vt:lpstr>
      <vt:lpstr>Wingdings</vt:lpstr>
      <vt:lpstr>UNEnvironment_PPT_English_ver2</vt:lpstr>
      <vt:lpstr>Environmental Data Sharing and Reporting</vt:lpstr>
      <vt:lpstr>PowerPoint Presentation</vt:lpstr>
      <vt:lpstr>PowerPoint Presentation</vt:lpstr>
      <vt:lpstr>PowerPoint Presentation</vt:lpstr>
      <vt:lpstr>PowerPoint Presentation</vt:lpstr>
      <vt:lpstr>PowerPoint Presentation</vt:lpstr>
      <vt:lpstr>Target Group: government ministries responsible for reporting on national, regional and global obligations Objective: assist with collection, analysing and publishing quality assured environmental information in a timely manner to enable evidence-based, timely decision-making</vt:lpstr>
      <vt:lpstr>PowerPoint Presentation</vt:lpstr>
      <vt:lpstr>Principles</vt:lpstr>
      <vt:lpstr>Successful deployment</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will the 2030 Agenda  be monitored?</dc:title>
  <dc:creator>Jillian Campbell</dc:creator>
  <cp:lastModifiedBy>Diana Ngina</cp:lastModifiedBy>
  <cp:revision>34</cp:revision>
  <dcterms:modified xsi:type="dcterms:W3CDTF">2018-04-23T13:42:23Z</dcterms:modified>
</cp:coreProperties>
</file>