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6"/>
  </p:notesMasterIdLst>
  <p:sldIdLst>
    <p:sldId id="256" r:id="rId2"/>
    <p:sldId id="272" r:id="rId3"/>
    <p:sldId id="271" r:id="rId4"/>
    <p:sldId id="258" r:id="rId5"/>
    <p:sldId id="268" r:id="rId6"/>
    <p:sldId id="260" r:id="rId7"/>
    <p:sldId id="261" r:id="rId8"/>
    <p:sldId id="262" r:id="rId9"/>
    <p:sldId id="263" r:id="rId10"/>
    <p:sldId id="264" r:id="rId11"/>
    <p:sldId id="265" r:id="rId12"/>
    <p:sldId id="269" r:id="rId13"/>
    <p:sldId id="270" r:id="rId14"/>
    <p:sldId id="266" r:id="rId15"/>
  </p:sldIdLst>
  <p:sldSz cx="9144000" cy="6858000" type="screen4x3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457136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1pPr>
    <a:lvl2pPr marL="0" marR="0" indent="457136" algn="l" defTabSz="457136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2pPr>
    <a:lvl3pPr marL="0" marR="0" indent="914272" algn="l" defTabSz="457136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3pPr>
    <a:lvl4pPr marL="0" marR="0" indent="1371407" algn="l" defTabSz="457136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4pPr>
    <a:lvl5pPr marL="0" marR="0" indent="1828543" algn="l" defTabSz="457136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5pPr>
    <a:lvl6pPr marL="0" marR="0" indent="2285679" algn="l" defTabSz="457136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6pPr>
    <a:lvl7pPr marL="0" marR="0" indent="2742814" algn="l" defTabSz="457136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7pPr>
    <a:lvl8pPr marL="0" marR="0" indent="3199950" algn="l" defTabSz="457136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8pPr>
    <a:lvl9pPr marL="0" marR="0" indent="3657086" algn="l" defTabSz="457136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FD7E7"/>
          </a:solidFill>
        </a:fill>
      </a:tcStyle>
    </a:wholeTbl>
    <a:band2H>
      <a:tcTxStyle/>
      <a:tcStyle>
        <a:tcBdr/>
        <a:fill>
          <a:solidFill>
            <a:srgbClr val="E8ECF4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EE7D0"/>
          </a:solidFill>
        </a:fill>
      </a:tcStyle>
    </a:wholeTbl>
    <a:band2H>
      <a:tcTxStyle/>
      <a:tcStyle>
        <a:tcBdr/>
        <a:fill>
          <a:solidFill>
            <a:srgbClr val="EFF3E9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CDCCE"/>
          </a:solidFill>
        </a:fill>
      </a:tcStyle>
    </a:wholeTbl>
    <a:band2H>
      <a:tcTxStyle/>
      <a:tcStyle>
        <a:tcBdr/>
        <a:fill>
          <a:solidFill>
            <a:srgbClr val="FDEEE8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69" autoAdjust="0"/>
    <p:restoredTop sz="94660"/>
  </p:normalViewPr>
  <p:slideViewPr>
    <p:cSldViewPr>
      <p:cViewPr>
        <p:scale>
          <a:sx n="100" d="100"/>
          <a:sy n="100" d="100"/>
        </p:scale>
        <p:origin x="-282" y="-21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8" name="Shape 598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599" name="Shape 599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104556004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136" latinLnBrk="0">
      <a:defRPr sz="1200">
        <a:latin typeface="+mj-lt"/>
        <a:ea typeface="+mj-ea"/>
        <a:cs typeface="+mj-cs"/>
        <a:sym typeface="Calibri"/>
      </a:defRPr>
    </a:lvl1pPr>
    <a:lvl2pPr indent="228600" defTabSz="457136" latinLnBrk="0">
      <a:defRPr sz="1200">
        <a:latin typeface="+mj-lt"/>
        <a:ea typeface="+mj-ea"/>
        <a:cs typeface="+mj-cs"/>
        <a:sym typeface="Calibri"/>
      </a:defRPr>
    </a:lvl2pPr>
    <a:lvl3pPr indent="457200" defTabSz="457136" latinLnBrk="0">
      <a:defRPr sz="1200">
        <a:latin typeface="+mj-lt"/>
        <a:ea typeface="+mj-ea"/>
        <a:cs typeface="+mj-cs"/>
        <a:sym typeface="Calibri"/>
      </a:defRPr>
    </a:lvl3pPr>
    <a:lvl4pPr indent="685800" defTabSz="457136" latinLnBrk="0">
      <a:defRPr sz="1200">
        <a:latin typeface="+mj-lt"/>
        <a:ea typeface="+mj-ea"/>
        <a:cs typeface="+mj-cs"/>
        <a:sym typeface="Calibri"/>
      </a:defRPr>
    </a:lvl4pPr>
    <a:lvl5pPr indent="914400" defTabSz="457136" latinLnBrk="0">
      <a:defRPr sz="1200">
        <a:latin typeface="+mj-lt"/>
        <a:ea typeface="+mj-ea"/>
        <a:cs typeface="+mj-cs"/>
        <a:sym typeface="Calibri"/>
      </a:defRPr>
    </a:lvl5pPr>
    <a:lvl6pPr indent="1143000" defTabSz="457136" latinLnBrk="0">
      <a:defRPr sz="1200">
        <a:latin typeface="+mj-lt"/>
        <a:ea typeface="+mj-ea"/>
        <a:cs typeface="+mj-cs"/>
        <a:sym typeface="Calibri"/>
      </a:defRPr>
    </a:lvl6pPr>
    <a:lvl7pPr indent="1371600" defTabSz="457136" latinLnBrk="0">
      <a:defRPr sz="1200">
        <a:latin typeface="+mj-lt"/>
        <a:ea typeface="+mj-ea"/>
        <a:cs typeface="+mj-cs"/>
        <a:sym typeface="Calibri"/>
      </a:defRPr>
    </a:lvl7pPr>
    <a:lvl8pPr indent="1600200" defTabSz="457136" latinLnBrk="0">
      <a:defRPr sz="1200">
        <a:latin typeface="+mj-lt"/>
        <a:ea typeface="+mj-ea"/>
        <a:cs typeface="+mj-cs"/>
        <a:sym typeface="Calibri"/>
      </a:defRPr>
    </a:lvl8pPr>
    <a:lvl9pPr indent="1828800" defTabSz="457136" latinLnBrk="0">
      <a:defRPr sz="1200">
        <a:latin typeface="+mj-lt"/>
        <a:ea typeface="+mj-ea"/>
        <a:cs typeface="+mj-cs"/>
        <a:sym typeface="Calibri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>
            <a:spLocks noGrp="1"/>
          </p:cNvSpPr>
          <p:nvPr>
            <p:ph type="title"/>
          </p:nvPr>
        </p:nvSpPr>
        <p:spPr>
          <a:xfrm>
            <a:off x="685800" y="2130426"/>
            <a:ext cx="7772400" cy="1470026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2" name="Shape 12"/>
          <p:cNvSpPr>
            <a:spLocks noGrp="1"/>
          </p:cNvSpPr>
          <p:nvPr>
            <p:ph type="body" sz="quarter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>
                <a:solidFill>
                  <a:srgbClr val="888888"/>
                </a:solidFill>
              </a:defRPr>
            </a:lvl1pPr>
            <a:lvl2pPr marL="0" indent="457136">
              <a:buSzTx/>
              <a:buFontTx/>
              <a:buNone/>
              <a:defRPr>
                <a:solidFill>
                  <a:srgbClr val="888888"/>
                </a:solidFill>
              </a:defRPr>
            </a:lvl2pPr>
            <a:lvl3pPr marL="0" indent="914272">
              <a:buSzTx/>
              <a:buFontTx/>
              <a:buNone/>
              <a:defRPr>
                <a:solidFill>
                  <a:srgbClr val="888888"/>
                </a:solidFill>
              </a:defRPr>
            </a:lvl3pPr>
            <a:lvl4pPr marL="0" indent="1371407">
              <a:buSzTx/>
              <a:buFontTx/>
              <a:buNone/>
              <a:defRPr>
                <a:solidFill>
                  <a:srgbClr val="888888"/>
                </a:solidFill>
              </a:defRPr>
            </a:lvl4pPr>
            <a:lvl5pPr marL="0" indent="1828543">
              <a:buSzTx/>
              <a:buFontTx/>
              <a:buNone/>
              <a:defRPr>
                <a:solidFill>
                  <a:srgbClr val="888888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hape 1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slow" advClick="0">
    <p:randomBar dir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>
            <a:spLocks noGrp="1"/>
          </p:cNvSpPr>
          <p:nvPr>
            <p:ph type="title"/>
          </p:nvPr>
        </p:nvSpPr>
        <p:spPr>
          <a:xfrm>
            <a:off x="685800" y="2130426"/>
            <a:ext cx="7772400" cy="1470026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93" name="Shape 93"/>
          <p:cNvSpPr>
            <a:spLocks noGrp="1"/>
          </p:cNvSpPr>
          <p:nvPr>
            <p:ph type="body" sz="quarter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>
                <a:solidFill>
                  <a:srgbClr val="888888"/>
                </a:solidFill>
              </a:defRPr>
            </a:lvl1pPr>
            <a:lvl2pPr marL="0" indent="457136">
              <a:buSzTx/>
              <a:buFontTx/>
              <a:buNone/>
              <a:defRPr>
                <a:solidFill>
                  <a:srgbClr val="888888"/>
                </a:solidFill>
              </a:defRPr>
            </a:lvl2pPr>
            <a:lvl3pPr marL="0" indent="914272">
              <a:buSzTx/>
              <a:buFontTx/>
              <a:buNone/>
              <a:defRPr>
                <a:solidFill>
                  <a:srgbClr val="888888"/>
                </a:solidFill>
              </a:defRPr>
            </a:lvl3pPr>
            <a:lvl4pPr marL="0" indent="1371407">
              <a:buSzTx/>
              <a:buFontTx/>
              <a:buNone/>
              <a:defRPr>
                <a:solidFill>
                  <a:srgbClr val="888888"/>
                </a:solidFill>
              </a:defRPr>
            </a:lvl4pPr>
            <a:lvl5pPr marL="0" indent="1828543">
              <a:buSzTx/>
              <a:buFontTx/>
              <a:buNone/>
              <a:defRPr>
                <a:solidFill>
                  <a:srgbClr val="888888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4" name="Shape 94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slow" advClick="0">
    <p:randomBar dir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hape 10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02" name="Shape 102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5pPr marL="2194251" indent="-365708">
              <a:buChar char="»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03" name="Shape 10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slow" advClick="0">
    <p:randomBar dir="vert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>
            <a:spLocks noGrp="1"/>
          </p:cNvSpPr>
          <p:nvPr>
            <p:ph type="title"/>
          </p:nvPr>
        </p:nvSpPr>
        <p:spPr>
          <a:xfrm>
            <a:off x="722312" y="4406901"/>
            <a:ext cx="7772401" cy="1362076"/>
          </a:xfrm>
          <a:prstGeom prst="rect">
            <a:avLst/>
          </a:prstGeom>
        </p:spPr>
        <p:txBody>
          <a:bodyPr anchor="t"/>
          <a:lstStyle>
            <a:lvl1pPr>
              <a:defRPr sz="4000" b="1" cap="all"/>
            </a:lvl1pPr>
          </a:lstStyle>
          <a:p>
            <a:r>
              <a:t>Title Text</a:t>
            </a:r>
          </a:p>
        </p:txBody>
      </p:sp>
      <p:sp>
        <p:nvSpPr>
          <p:cNvPr id="111" name="Shape 111"/>
          <p:cNvSpPr>
            <a:spLocks noGrp="1"/>
          </p:cNvSpPr>
          <p:nvPr>
            <p:ph type="body" sz="quarter" idx="1"/>
          </p:nvPr>
        </p:nvSpPr>
        <p:spPr>
          <a:xfrm>
            <a:off x="722312" y="2906715"/>
            <a:ext cx="7772401" cy="1500188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1pPr>
            <a:lvl2pPr marL="0" indent="457136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2pPr>
            <a:lvl3pPr marL="0" indent="914272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3pPr>
            <a:lvl4pPr marL="0" indent="1371407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4pPr>
            <a:lvl5pPr marL="0" indent="1828543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2" name="Shape 112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slow" advClick="0">
    <p:randomBar dir="vert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hape 119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20" name="Shape 120"/>
          <p:cNvSpPr>
            <a:spLocks noGrp="1"/>
          </p:cNvSpPr>
          <p:nvPr>
            <p:ph type="body" sz="half" idx="1"/>
          </p:nvPr>
        </p:nvSpPr>
        <p:spPr>
          <a:xfrm>
            <a:off x="457200" y="1600202"/>
            <a:ext cx="4038600" cy="4525963"/>
          </a:xfrm>
          <a:prstGeom prst="rect">
            <a:avLst/>
          </a:prstGeom>
        </p:spPr>
        <p:txBody>
          <a:bodyPr/>
          <a:lstStyle>
            <a:lvl1pPr>
              <a:spcBef>
                <a:spcPts val="600"/>
              </a:spcBef>
              <a:defRPr sz="2800"/>
            </a:lvl1pPr>
            <a:lvl2pPr marL="790463" indent="-333328">
              <a:spcBef>
                <a:spcPts val="600"/>
              </a:spcBef>
              <a:defRPr sz="2800"/>
            </a:lvl2pPr>
            <a:lvl3pPr marL="1234267" indent="-319995">
              <a:spcBef>
                <a:spcPts val="600"/>
              </a:spcBef>
              <a:defRPr sz="2800"/>
            </a:lvl3pPr>
            <a:lvl4pPr marL="1726957" indent="-355550">
              <a:spcBef>
                <a:spcPts val="600"/>
              </a:spcBef>
              <a:defRPr sz="2800"/>
            </a:lvl4pPr>
            <a:lvl5pPr marL="2184093" indent="-355550">
              <a:spcBef>
                <a:spcPts val="600"/>
              </a:spcBef>
              <a:buChar char="»"/>
              <a:defRPr sz="2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21" name="Shape 12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slow" advClick="0">
    <p:randomBar dir="vert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Shape 128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29" name="Shape 129"/>
          <p:cNvSpPr>
            <a:spLocks noGrp="1"/>
          </p:cNvSpPr>
          <p:nvPr>
            <p:ph type="body" sz="quarter" idx="1"/>
          </p:nvPr>
        </p:nvSpPr>
        <p:spPr>
          <a:xfrm>
            <a:off x="457201" y="1535112"/>
            <a:ext cx="4040189" cy="639763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500"/>
              </a:spcBef>
              <a:buSzTx/>
              <a:buFontTx/>
              <a:buNone/>
              <a:defRPr sz="2400" b="1"/>
            </a:lvl1pPr>
            <a:lvl2pPr marL="0" indent="457136">
              <a:spcBef>
                <a:spcPts val="500"/>
              </a:spcBef>
              <a:buSzTx/>
              <a:buFontTx/>
              <a:buNone/>
              <a:defRPr sz="2400" b="1"/>
            </a:lvl2pPr>
            <a:lvl3pPr marL="0" indent="914272">
              <a:spcBef>
                <a:spcPts val="500"/>
              </a:spcBef>
              <a:buSzTx/>
              <a:buFontTx/>
              <a:buNone/>
              <a:defRPr sz="2400" b="1"/>
            </a:lvl3pPr>
            <a:lvl4pPr marL="0" indent="1371407">
              <a:spcBef>
                <a:spcPts val="500"/>
              </a:spcBef>
              <a:buSzTx/>
              <a:buFontTx/>
              <a:buNone/>
              <a:defRPr sz="2400" b="1"/>
            </a:lvl4pPr>
            <a:lvl5pPr marL="0" indent="1828543">
              <a:spcBef>
                <a:spcPts val="500"/>
              </a:spcBef>
              <a:buSzTx/>
              <a:buFontTx/>
              <a:buNone/>
              <a:defRPr sz="2400" b="1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0" name="Shape 130"/>
          <p:cNvSpPr>
            <a:spLocks noGrp="1"/>
          </p:cNvSpPr>
          <p:nvPr>
            <p:ph type="body" sz="quarter" idx="13"/>
          </p:nvPr>
        </p:nvSpPr>
        <p:spPr>
          <a:xfrm>
            <a:off x="4645026" y="1535112"/>
            <a:ext cx="4041776" cy="639763"/>
          </a:xfrm>
          <a:prstGeom prst="rect">
            <a:avLst/>
          </a:prstGeom>
        </p:spPr>
        <p:txBody>
          <a:bodyPr lIns="45719" tIns="45719" rIns="45719" bIns="45719" anchor="b"/>
          <a:lstStyle/>
          <a:p>
            <a:pPr marL="0" indent="0">
              <a:spcBef>
                <a:spcPts val="500"/>
              </a:spcBef>
              <a:buSzTx/>
              <a:buFontTx/>
              <a:buNone/>
              <a:defRPr sz="2400" b="1"/>
            </a:pPr>
            <a:endParaRPr/>
          </a:p>
        </p:txBody>
      </p:sp>
      <p:sp>
        <p:nvSpPr>
          <p:cNvPr id="131" name="Shape 13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slow" advClick="0">
    <p:randomBar dir="vert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Shape 138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39" name="Shape 139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slow" advClick="0">
    <p:randomBar dir="vert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Shape 14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slow" advClick="0">
    <p:randomBar dir="vert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Shape 153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5" cy="1162051"/>
          </a:xfrm>
          <a:prstGeom prst="rect">
            <a:avLst/>
          </a:prstGeom>
        </p:spPr>
        <p:txBody>
          <a:bodyPr anchor="b"/>
          <a:lstStyle>
            <a:lvl1pPr>
              <a:defRPr sz="2000" b="1"/>
            </a:lvl1pPr>
          </a:lstStyle>
          <a:p>
            <a:r>
              <a:t>Title Text</a:t>
            </a:r>
          </a:p>
        </p:txBody>
      </p:sp>
      <p:sp>
        <p:nvSpPr>
          <p:cNvPr id="154" name="Shape 154"/>
          <p:cNvSpPr>
            <a:spLocks noGrp="1"/>
          </p:cNvSpPr>
          <p:nvPr>
            <p:ph type="body" idx="1"/>
          </p:nvPr>
        </p:nvSpPr>
        <p:spPr>
          <a:xfrm>
            <a:off x="3575051" y="273050"/>
            <a:ext cx="5111752" cy="5853114"/>
          </a:xfrm>
          <a:prstGeom prst="rect">
            <a:avLst/>
          </a:prstGeom>
        </p:spPr>
        <p:txBody>
          <a:bodyPr/>
          <a:lstStyle>
            <a:lvl5pPr marL="2194251" indent="-365708">
              <a:buChar char="»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55" name="Shape 155"/>
          <p:cNvSpPr>
            <a:spLocks noGrp="1"/>
          </p:cNvSpPr>
          <p:nvPr>
            <p:ph type="body" sz="half" idx="13"/>
          </p:nvPr>
        </p:nvSpPr>
        <p:spPr>
          <a:xfrm>
            <a:off x="457201" y="1435102"/>
            <a:ext cx="3008315" cy="4691064"/>
          </a:xfrm>
          <a:prstGeom prst="rect">
            <a:avLst/>
          </a:prstGeom>
        </p:spPr>
        <p:txBody>
          <a:bodyPr lIns="45719" tIns="45719" rIns="45719" bIns="45719"/>
          <a:lstStyle/>
          <a:p>
            <a:pPr marL="0" indent="0">
              <a:spcBef>
                <a:spcPts val="300"/>
              </a:spcBef>
              <a:buSzTx/>
              <a:buFontTx/>
              <a:buNone/>
              <a:defRPr sz="1400"/>
            </a:pPr>
            <a:endParaRPr/>
          </a:p>
        </p:txBody>
      </p:sp>
      <p:sp>
        <p:nvSpPr>
          <p:cNvPr id="156" name="Shape 15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slow" advClick="0">
    <p:randomBar dir="vert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Shape 163"/>
          <p:cNvSpPr>
            <a:spLocks noGrp="1"/>
          </p:cNvSpPr>
          <p:nvPr>
            <p:ph type="title"/>
          </p:nvPr>
        </p:nvSpPr>
        <p:spPr>
          <a:xfrm>
            <a:off x="1792289" y="4800601"/>
            <a:ext cx="5486401" cy="566739"/>
          </a:xfrm>
          <a:prstGeom prst="rect">
            <a:avLst/>
          </a:prstGeom>
        </p:spPr>
        <p:txBody>
          <a:bodyPr anchor="b"/>
          <a:lstStyle>
            <a:lvl1pPr>
              <a:defRPr sz="2000" b="1"/>
            </a:lvl1pPr>
          </a:lstStyle>
          <a:p>
            <a:r>
              <a:t>Title Text</a:t>
            </a:r>
          </a:p>
        </p:txBody>
      </p:sp>
      <p:sp>
        <p:nvSpPr>
          <p:cNvPr id="164" name="Shape 164"/>
          <p:cNvSpPr>
            <a:spLocks noGrp="1"/>
          </p:cNvSpPr>
          <p:nvPr>
            <p:ph type="pic" sz="half" idx="13"/>
          </p:nvPr>
        </p:nvSpPr>
        <p:spPr>
          <a:xfrm>
            <a:off x="1792289" y="612775"/>
            <a:ext cx="5486401" cy="41148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65" name="Shape 165"/>
          <p:cNvSpPr>
            <a:spLocks noGrp="1"/>
          </p:cNvSpPr>
          <p:nvPr>
            <p:ph type="body" sz="quarter" idx="1"/>
          </p:nvPr>
        </p:nvSpPr>
        <p:spPr>
          <a:xfrm>
            <a:off x="1792289" y="5367339"/>
            <a:ext cx="5486401" cy="804863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300"/>
              </a:spcBef>
              <a:buSzTx/>
              <a:buFontTx/>
              <a:buNone/>
              <a:defRPr sz="1400"/>
            </a:lvl1pPr>
            <a:lvl2pPr marL="0" indent="457136">
              <a:spcBef>
                <a:spcPts val="300"/>
              </a:spcBef>
              <a:buSzTx/>
              <a:buFontTx/>
              <a:buNone/>
              <a:defRPr sz="1400"/>
            </a:lvl2pPr>
            <a:lvl3pPr marL="0" indent="914272">
              <a:spcBef>
                <a:spcPts val="300"/>
              </a:spcBef>
              <a:buSzTx/>
              <a:buFontTx/>
              <a:buNone/>
              <a:defRPr sz="1400"/>
            </a:lvl3pPr>
            <a:lvl4pPr marL="0" indent="1371407">
              <a:spcBef>
                <a:spcPts val="300"/>
              </a:spcBef>
              <a:buSzTx/>
              <a:buFontTx/>
              <a:buNone/>
              <a:defRPr sz="1400"/>
            </a:lvl4pPr>
            <a:lvl5pPr marL="0" indent="1828543">
              <a:spcBef>
                <a:spcPts val="300"/>
              </a:spcBef>
              <a:buSzTx/>
              <a:buFont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66" name="Shape 16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slow" advClick="0">
    <p:randomBar dir="vert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Shape 173"/>
          <p:cNvSpPr>
            <a:spLocks noGrp="1"/>
          </p:cNvSpPr>
          <p:nvPr>
            <p:ph type="title"/>
          </p:nvPr>
        </p:nvSpPr>
        <p:spPr>
          <a:xfrm>
            <a:off x="685800" y="2130426"/>
            <a:ext cx="7772400" cy="1470026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74" name="Shape 174"/>
          <p:cNvSpPr>
            <a:spLocks noGrp="1"/>
          </p:cNvSpPr>
          <p:nvPr>
            <p:ph type="body" sz="quarter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>
                <a:solidFill>
                  <a:srgbClr val="888888"/>
                </a:solidFill>
              </a:defRPr>
            </a:lvl1pPr>
            <a:lvl2pPr marL="0" indent="457136">
              <a:buSzTx/>
              <a:buFontTx/>
              <a:buNone/>
              <a:defRPr>
                <a:solidFill>
                  <a:srgbClr val="888888"/>
                </a:solidFill>
              </a:defRPr>
            </a:lvl2pPr>
            <a:lvl3pPr marL="0" indent="914272">
              <a:buSzTx/>
              <a:buFontTx/>
              <a:buNone/>
              <a:defRPr>
                <a:solidFill>
                  <a:srgbClr val="888888"/>
                </a:solidFill>
              </a:defRPr>
            </a:lvl3pPr>
            <a:lvl4pPr marL="0" indent="1371407">
              <a:buSzTx/>
              <a:buFontTx/>
              <a:buNone/>
              <a:defRPr>
                <a:solidFill>
                  <a:srgbClr val="888888"/>
                </a:solidFill>
              </a:defRPr>
            </a:lvl4pPr>
            <a:lvl5pPr marL="0" indent="1828543">
              <a:buSzTx/>
              <a:buFontTx/>
              <a:buNone/>
              <a:defRPr>
                <a:solidFill>
                  <a:srgbClr val="888888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75" name="Shape 17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slow" advClick="0">
    <p:randomBar dir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1" name="Shape 21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2" name="Shape 22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slow" advClick="0">
    <p:randomBar dir="vert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Shape 182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83" name="Shape 183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5pPr marL="2194251" indent="-365708">
              <a:buChar char="»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84" name="Shape 184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slow" advClick="0">
    <p:randomBar dir="vert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Shape 191"/>
          <p:cNvSpPr>
            <a:spLocks noGrp="1"/>
          </p:cNvSpPr>
          <p:nvPr>
            <p:ph type="title"/>
          </p:nvPr>
        </p:nvSpPr>
        <p:spPr>
          <a:xfrm>
            <a:off x="722312" y="4406901"/>
            <a:ext cx="7772401" cy="1362076"/>
          </a:xfrm>
          <a:prstGeom prst="rect">
            <a:avLst/>
          </a:prstGeom>
        </p:spPr>
        <p:txBody>
          <a:bodyPr anchor="t"/>
          <a:lstStyle>
            <a:lvl1pPr>
              <a:defRPr sz="4000" b="1" cap="all"/>
            </a:lvl1pPr>
          </a:lstStyle>
          <a:p>
            <a:r>
              <a:t>Title Text</a:t>
            </a:r>
          </a:p>
        </p:txBody>
      </p:sp>
      <p:sp>
        <p:nvSpPr>
          <p:cNvPr id="192" name="Shape 192"/>
          <p:cNvSpPr>
            <a:spLocks noGrp="1"/>
          </p:cNvSpPr>
          <p:nvPr>
            <p:ph type="body" sz="quarter" idx="1"/>
          </p:nvPr>
        </p:nvSpPr>
        <p:spPr>
          <a:xfrm>
            <a:off x="722312" y="2906715"/>
            <a:ext cx="7772401" cy="1500188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1pPr>
            <a:lvl2pPr marL="0" indent="457136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2pPr>
            <a:lvl3pPr marL="0" indent="914272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3pPr>
            <a:lvl4pPr marL="0" indent="1371407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4pPr>
            <a:lvl5pPr marL="0" indent="1828543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93" name="Shape 19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slow" advClick="0">
    <p:randomBar dir="vert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Shape 200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01" name="Shape 201"/>
          <p:cNvSpPr>
            <a:spLocks noGrp="1"/>
          </p:cNvSpPr>
          <p:nvPr>
            <p:ph type="body" sz="half" idx="1"/>
          </p:nvPr>
        </p:nvSpPr>
        <p:spPr>
          <a:xfrm>
            <a:off x="457200" y="1600202"/>
            <a:ext cx="4038600" cy="4525963"/>
          </a:xfrm>
          <a:prstGeom prst="rect">
            <a:avLst/>
          </a:prstGeom>
        </p:spPr>
        <p:txBody>
          <a:bodyPr/>
          <a:lstStyle>
            <a:lvl1pPr>
              <a:spcBef>
                <a:spcPts val="600"/>
              </a:spcBef>
              <a:defRPr sz="2800"/>
            </a:lvl1pPr>
            <a:lvl2pPr marL="790463" indent="-333328">
              <a:spcBef>
                <a:spcPts val="600"/>
              </a:spcBef>
              <a:defRPr sz="2800"/>
            </a:lvl2pPr>
            <a:lvl3pPr marL="1234267" indent="-319995">
              <a:spcBef>
                <a:spcPts val="600"/>
              </a:spcBef>
              <a:defRPr sz="2800"/>
            </a:lvl3pPr>
            <a:lvl4pPr marL="1726957" indent="-355550">
              <a:spcBef>
                <a:spcPts val="600"/>
              </a:spcBef>
              <a:defRPr sz="2800"/>
            </a:lvl4pPr>
            <a:lvl5pPr marL="2184093" indent="-355550">
              <a:spcBef>
                <a:spcPts val="600"/>
              </a:spcBef>
              <a:buChar char="»"/>
              <a:defRPr sz="2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02" name="Shape 202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slow" advClick="0">
    <p:randomBar dir="vert"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Shape 209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10" name="Shape 210"/>
          <p:cNvSpPr>
            <a:spLocks noGrp="1"/>
          </p:cNvSpPr>
          <p:nvPr>
            <p:ph type="body" sz="quarter" idx="1"/>
          </p:nvPr>
        </p:nvSpPr>
        <p:spPr>
          <a:xfrm>
            <a:off x="457201" y="1535112"/>
            <a:ext cx="4040189" cy="639763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500"/>
              </a:spcBef>
              <a:buSzTx/>
              <a:buFontTx/>
              <a:buNone/>
              <a:defRPr sz="2400" b="1"/>
            </a:lvl1pPr>
            <a:lvl2pPr marL="0" indent="457136">
              <a:spcBef>
                <a:spcPts val="500"/>
              </a:spcBef>
              <a:buSzTx/>
              <a:buFontTx/>
              <a:buNone/>
              <a:defRPr sz="2400" b="1"/>
            </a:lvl2pPr>
            <a:lvl3pPr marL="0" indent="914272">
              <a:spcBef>
                <a:spcPts val="500"/>
              </a:spcBef>
              <a:buSzTx/>
              <a:buFontTx/>
              <a:buNone/>
              <a:defRPr sz="2400" b="1"/>
            </a:lvl3pPr>
            <a:lvl4pPr marL="0" indent="1371407">
              <a:spcBef>
                <a:spcPts val="500"/>
              </a:spcBef>
              <a:buSzTx/>
              <a:buFontTx/>
              <a:buNone/>
              <a:defRPr sz="2400" b="1"/>
            </a:lvl4pPr>
            <a:lvl5pPr marL="0" indent="1828543">
              <a:spcBef>
                <a:spcPts val="500"/>
              </a:spcBef>
              <a:buSzTx/>
              <a:buFontTx/>
              <a:buNone/>
              <a:defRPr sz="2400" b="1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11" name="Shape 211"/>
          <p:cNvSpPr>
            <a:spLocks noGrp="1"/>
          </p:cNvSpPr>
          <p:nvPr>
            <p:ph type="body" sz="quarter" idx="13"/>
          </p:nvPr>
        </p:nvSpPr>
        <p:spPr>
          <a:xfrm>
            <a:off x="4645026" y="1535112"/>
            <a:ext cx="4041776" cy="639763"/>
          </a:xfrm>
          <a:prstGeom prst="rect">
            <a:avLst/>
          </a:prstGeom>
        </p:spPr>
        <p:txBody>
          <a:bodyPr lIns="45719" tIns="45719" rIns="45719" bIns="45719" anchor="b"/>
          <a:lstStyle/>
          <a:p>
            <a:pPr marL="0" indent="0">
              <a:spcBef>
                <a:spcPts val="500"/>
              </a:spcBef>
              <a:buSzTx/>
              <a:buFontTx/>
              <a:buNone/>
              <a:defRPr sz="2400" b="1"/>
            </a:pPr>
            <a:endParaRPr/>
          </a:p>
        </p:txBody>
      </p:sp>
      <p:sp>
        <p:nvSpPr>
          <p:cNvPr id="212" name="Shape 212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slow" advClick="0">
    <p:randomBar dir="vert"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Shape 219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20" name="Shape 22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slow" advClick="0">
    <p:randomBar dir="vert"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Shape 227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slow" advClick="0">
    <p:randomBar dir="vert"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Shape 234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5" cy="1162051"/>
          </a:xfrm>
          <a:prstGeom prst="rect">
            <a:avLst/>
          </a:prstGeom>
        </p:spPr>
        <p:txBody>
          <a:bodyPr anchor="b"/>
          <a:lstStyle>
            <a:lvl1pPr>
              <a:defRPr sz="2000" b="1"/>
            </a:lvl1pPr>
          </a:lstStyle>
          <a:p>
            <a:r>
              <a:t>Title Text</a:t>
            </a:r>
          </a:p>
        </p:txBody>
      </p:sp>
      <p:sp>
        <p:nvSpPr>
          <p:cNvPr id="235" name="Shape 235"/>
          <p:cNvSpPr>
            <a:spLocks noGrp="1"/>
          </p:cNvSpPr>
          <p:nvPr>
            <p:ph type="body" idx="1"/>
          </p:nvPr>
        </p:nvSpPr>
        <p:spPr>
          <a:xfrm>
            <a:off x="3575051" y="273050"/>
            <a:ext cx="5111752" cy="5853114"/>
          </a:xfrm>
          <a:prstGeom prst="rect">
            <a:avLst/>
          </a:prstGeom>
        </p:spPr>
        <p:txBody>
          <a:bodyPr/>
          <a:lstStyle>
            <a:lvl5pPr marL="2194251" indent="-365708">
              <a:buChar char="»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6" name="Shape 236"/>
          <p:cNvSpPr>
            <a:spLocks noGrp="1"/>
          </p:cNvSpPr>
          <p:nvPr>
            <p:ph type="body" sz="half" idx="13"/>
          </p:nvPr>
        </p:nvSpPr>
        <p:spPr>
          <a:xfrm>
            <a:off x="457201" y="1435102"/>
            <a:ext cx="3008315" cy="4691064"/>
          </a:xfrm>
          <a:prstGeom prst="rect">
            <a:avLst/>
          </a:prstGeom>
        </p:spPr>
        <p:txBody>
          <a:bodyPr lIns="45719" tIns="45719" rIns="45719" bIns="45719"/>
          <a:lstStyle/>
          <a:p>
            <a:pPr marL="0" indent="0">
              <a:spcBef>
                <a:spcPts val="300"/>
              </a:spcBef>
              <a:buSzTx/>
              <a:buFontTx/>
              <a:buNone/>
              <a:defRPr sz="1400"/>
            </a:pPr>
            <a:endParaRPr/>
          </a:p>
        </p:txBody>
      </p:sp>
      <p:sp>
        <p:nvSpPr>
          <p:cNvPr id="237" name="Shape 237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slow" advClick="0">
    <p:randomBar dir="vert"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Shape 244"/>
          <p:cNvSpPr>
            <a:spLocks noGrp="1"/>
          </p:cNvSpPr>
          <p:nvPr>
            <p:ph type="title"/>
          </p:nvPr>
        </p:nvSpPr>
        <p:spPr>
          <a:xfrm>
            <a:off x="1792289" y="4800601"/>
            <a:ext cx="5486401" cy="566739"/>
          </a:xfrm>
          <a:prstGeom prst="rect">
            <a:avLst/>
          </a:prstGeom>
        </p:spPr>
        <p:txBody>
          <a:bodyPr anchor="b"/>
          <a:lstStyle>
            <a:lvl1pPr>
              <a:defRPr sz="2000" b="1"/>
            </a:lvl1pPr>
          </a:lstStyle>
          <a:p>
            <a:r>
              <a:t>Title Text</a:t>
            </a:r>
          </a:p>
        </p:txBody>
      </p:sp>
      <p:sp>
        <p:nvSpPr>
          <p:cNvPr id="245" name="Shape 245"/>
          <p:cNvSpPr>
            <a:spLocks noGrp="1"/>
          </p:cNvSpPr>
          <p:nvPr>
            <p:ph type="pic" sz="half" idx="13"/>
          </p:nvPr>
        </p:nvSpPr>
        <p:spPr>
          <a:xfrm>
            <a:off x="1792289" y="612775"/>
            <a:ext cx="5486401" cy="41148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246" name="Shape 246"/>
          <p:cNvSpPr>
            <a:spLocks noGrp="1"/>
          </p:cNvSpPr>
          <p:nvPr>
            <p:ph type="body" sz="quarter" idx="1"/>
          </p:nvPr>
        </p:nvSpPr>
        <p:spPr>
          <a:xfrm>
            <a:off x="1792289" y="5367339"/>
            <a:ext cx="5486401" cy="804863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300"/>
              </a:spcBef>
              <a:buSzTx/>
              <a:buFontTx/>
              <a:buNone/>
              <a:defRPr sz="1400"/>
            </a:lvl1pPr>
            <a:lvl2pPr marL="0" indent="457136">
              <a:spcBef>
                <a:spcPts val="300"/>
              </a:spcBef>
              <a:buSzTx/>
              <a:buFontTx/>
              <a:buNone/>
              <a:defRPr sz="1400"/>
            </a:lvl2pPr>
            <a:lvl3pPr marL="0" indent="914272">
              <a:spcBef>
                <a:spcPts val="300"/>
              </a:spcBef>
              <a:buSzTx/>
              <a:buFontTx/>
              <a:buNone/>
              <a:defRPr sz="1400"/>
            </a:lvl3pPr>
            <a:lvl4pPr marL="0" indent="1371407">
              <a:spcBef>
                <a:spcPts val="300"/>
              </a:spcBef>
              <a:buSzTx/>
              <a:buFontTx/>
              <a:buNone/>
              <a:defRPr sz="1400"/>
            </a:lvl4pPr>
            <a:lvl5pPr marL="0" indent="1828543">
              <a:spcBef>
                <a:spcPts val="300"/>
              </a:spcBef>
              <a:buSzTx/>
              <a:buFont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47" name="Shape 247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slow" advClick="0">
    <p:randomBar dir="vert"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Shape 254"/>
          <p:cNvSpPr>
            <a:spLocks noGrp="1"/>
          </p:cNvSpPr>
          <p:nvPr>
            <p:ph type="title"/>
          </p:nvPr>
        </p:nvSpPr>
        <p:spPr>
          <a:xfrm>
            <a:off x="685800" y="2130426"/>
            <a:ext cx="7772400" cy="1470026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55" name="Shape 255"/>
          <p:cNvSpPr>
            <a:spLocks noGrp="1"/>
          </p:cNvSpPr>
          <p:nvPr>
            <p:ph type="body" sz="quarter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>
                <a:solidFill>
                  <a:srgbClr val="888888"/>
                </a:solidFill>
              </a:defRPr>
            </a:lvl1pPr>
            <a:lvl2pPr marL="0" indent="457136">
              <a:buSzTx/>
              <a:buFontTx/>
              <a:buNone/>
              <a:defRPr>
                <a:solidFill>
                  <a:srgbClr val="888888"/>
                </a:solidFill>
              </a:defRPr>
            </a:lvl2pPr>
            <a:lvl3pPr marL="0" indent="914272">
              <a:buSzTx/>
              <a:buFontTx/>
              <a:buNone/>
              <a:defRPr>
                <a:solidFill>
                  <a:srgbClr val="888888"/>
                </a:solidFill>
              </a:defRPr>
            </a:lvl3pPr>
            <a:lvl4pPr marL="0" indent="1371407">
              <a:buSzTx/>
              <a:buFontTx/>
              <a:buNone/>
              <a:defRPr>
                <a:solidFill>
                  <a:srgbClr val="888888"/>
                </a:solidFill>
              </a:defRPr>
            </a:lvl4pPr>
            <a:lvl5pPr marL="0" indent="1828543">
              <a:buSzTx/>
              <a:buFontTx/>
              <a:buNone/>
              <a:defRPr>
                <a:solidFill>
                  <a:srgbClr val="888888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56" name="Shape 25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slow" advClick="0">
    <p:randomBar dir="vert"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Shape 26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64" name="Shape 264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5pPr marL="2194251" indent="-365708">
              <a:buChar char="»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65" name="Shape 26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slow" advClick="0">
    <p:randomBar dir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>
            <a:spLocks noGrp="1"/>
          </p:cNvSpPr>
          <p:nvPr>
            <p:ph type="title"/>
          </p:nvPr>
        </p:nvSpPr>
        <p:spPr>
          <a:xfrm>
            <a:off x="722312" y="4406901"/>
            <a:ext cx="7772401" cy="1362076"/>
          </a:xfrm>
          <a:prstGeom prst="rect">
            <a:avLst/>
          </a:prstGeom>
        </p:spPr>
        <p:txBody>
          <a:bodyPr anchor="t"/>
          <a:lstStyle>
            <a:lvl1pPr>
              <a:defRPr sz="4000" b="1" cap="all"/>
            </a:lvl1pPr>
          </a:lstStyle>
          <a:p>
            <a:r>
              <a:t>Title Text</a:t>
            </a:r>
          </a:p>
        </p:txBody>
      </p:sp>
      <p:sp>
        <p:nvSpPr>
          <p:cNvPr id="30" name="Shape 30"/>
          <p:cNvSpPr>
            <a:spLocks noGrp="1"/>
          </p:cNvSpPr>
          <p:nvPr>
            <p:ph type="body" sz="quarter" idx="1"/>
          </p:nvPr>
        </p:nvSpPr>
        <p:spPr>
          <a:xfrm>
            <a:off x="722312" y="2906715"/>
            <a:ext cx="7772401" cy="1500188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1pPr>
            <a:lvl2pPr marL="0" indent="457136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2pPr>
            <a:lvl3pPr marL="0" indent="914272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3pPr>
            <a:lvl4pPr marL="0" indent="1371407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4pPr>
            <a:lvl5pPr marL="0" indent="1828543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1" name="Shape 3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slow" advClick="0">
    <p:randomBar dir="vert"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Shape 272"/>
          <p:cNvSpPr>
            <a:spLocks noGrp="1"/>
          </p:cNvSpPr>
          <p:nvPr>
            <p:ph type="title"/>
          </p:nvPr>
        </p:nvSpPr>
        <p:spPr>
          <a:xfrm>
            <a:off x="722312" y="4406901"/>
            <a:ext cx="7772401" cy="1362076"/>
          </a:xfrm>
          <a:prstGeom prst="rect">
            <a:avLst/>
          </a:prstGeom>
        </p:spPr>
        <p:txBody>
          <a:bodyPr anchor="t"/>
          <a:lstStyle>
            <a:lvl1pPr>
              <a:defRPr sz="4000" b="1" cap="all"/>
            </a:lvl1pPr>
          </a:lstStyle>
          <a:p>
            <a:r>
              <a:t>Title Text</a:t>
            </a:r>
          </a:p>
        </p:txBody>
      </p:sp>
      <p:sp>
        <p:nvSpPr>
          <p:cNvPr id="273" name="Shape 273"/>
          <p:cNvSpPr>
            <a:spLocks noGrp="1"/>
          </p:cNvSpPr>
          <p:nvPr>
            <p:ph type="body" sz="quarter" idx="1"/>
          </p:nvPr>
        </p:nvSpPr>
        <p:spPr>
          <a:xfrm>
            <a:off x="722312" y="2906715"/>
            <a:ext cx="7772401" cy="1500188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1pPr>
            <a:lvl2pPr marL="0" indent="457136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2pPr>
            <a:lvl3pPr marL="0" indent="914272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3pPr>
            <a:lvl4pPr marL="0" indent="1371407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4pPr>
            <a:lvl5pPr marL="0" indent="1828543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74" name="Shape 274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slow" advClick="0">
    <p:randomBar dir="vert"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Shape 28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82" name="Shape 282"/>
          <p:cNvSpPr>
            <a:spLocks noGrp="1"/>
          </p:cNvSpPr>
          <p:nvPr>
            <p:ph type="body" sz="half" idx="1"/>
          </p:nvPr>
        </p:nvSpPr>
        <p:spPr>
          <a:xfrm>
            <a:off x="457200" y="1600202"/>
            <a:ext cx="4038600" cy="4525963"/>
          </a:xfrm>
          <a:prstGeom prst="rect">
            <a:avLst/>
          </a:prstGeom>
        </p:spPr>
        <p:txBody>
          <a:bodyPr/>
          <a:lstStyle>
            <a:lvl1pPr>
              <a:spcBef>
                <a:spcPts val="600"/>
              </a:spcBef>
              <a:defRPr sz="2800"/>
            </a:lvl1pPr>
            <a:lvl2pPr marL="790463" indent="-333328">
              <a:spcBef>
                <a:spcPts val="600"/>
              </a:spcBef>
              <a:defRPr sz="2800"/>
            </a:lvl2pPr>
            <a:lvl3pPr marL="1234267" indent="-319995">
              <a:spcBef>
                <a:spcPts val="600"/>
              </a:spcBef>
              <a:defRPr sz="2800"/>
            </a:lvl3pPr>
            <a:lvl4pPr marL="1726957" indent="-355550">
              <a:spcBef>
                <a:spcPts val="600"/>
              </a:spcBef>
              <a:defRPr sz="2800"/>
            </a:lvl4pPr>
            <a:lvl5pPr marL="2184093" indent="-355550">
              <a:spcBef>
                <a:spcPts val="600"/>
              </a:spcBef>
              <a:buChar char="»"/>
              <a:defRPr sz="2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83" name="Shape 28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slow" advClick="0">
    <p:randomBar dir="vert"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Shape 290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91" name="Shape 291"/>
          <p:cNvSpPr>
            <a:spLocks noGrp="1"/>
          </p:cNvSpPr>
          <p:nvPr>
            <p:ph type="body" sz="quarter" idx="1"/>
          </p:nvPr>
        </p:nvSpPr>
        <p:spPr>
          <a:xfrm>
            <a:off x="457201" y="1535112"/>
            <a:ext cx="4040189" cy="639763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500"/>
              </a:spcBef>
              <a:buSzTx/>
              <a:buFontTx/>
              <a:buNone/>
              <a:defRPr sz="2400" b="1"/>
            </a:lvl1pPr>
            <a:lvl2pPr marL="0" indent="457136">
              <a:spcBef>
                <a:spcPts val="500"/>
              </a:spcBef>
              <a:buSzTx/>
              <a:buFontTx/>
              <a:buNone/>
              <a:defRPr sz="2400" b="1"/>
            </a:lvl2pPr>
            <a:lvl3pPr marL="0" indent="914272">
              <a:spcBef>
                <a:spcPts val="500"/>
              </a:spcBef>
              <a:buSzTx/>
              <a:buFontTx/>
              <a:buNone/>
              <a:defRPr sz="2400" b="1"/>
            </a:lvl3pPr>
            <a:lvl4pPr marL="0" indent="1371407">
              <a:spcBef>
                <a:spcPts val="500"/>
              </a:spcBef>
              <a:buSzTx/>
              <a:buFontTx/>
              <a:buNone/>
              <a:defRPr sz="2400" b="1"/>
            </a:lvl4pPr>
            <a:lvl5pPr marL="0" indent="1828543">
              <a:spcBef>
                <a:spcPts val="500"/>
              </a:spcBef>
              <a:buSzTx/>
              <a:buFontTx/>
              <a:buNone/>
              <a:defRPr sz="2400" b="1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92" name="Shape 292"/>
          <p:cNvSpPr>
            <a:spLocks noGrp="1"/>
          </p:cNvSpPr>
          <p:nvPr>
            <p:ph type="body" sz="quarter" idx="13"/>
          </p:nvPr>
        </p:nvSpPr>
        <p:spPr>
          <a:xfrm>
            <a:off x="4645026" y="1535112"/>
            <a:ext cx="4041776" cy="639763"/>
          </a:xfrm>
          <a:prstGeom prst="rect">
            <a:avLst/>
          </a:prstGeom>
        </p:spPr>
        <p:txBody>
          <a:bodyPr lIns="45719" tIns="45719" rIns="45719" bIns="45719" anchor="b"/>
          <a:lstStyle/>
          <a:p>
            <a:pPr marL="0" indent="0">
              <a:spcBef>
                <a:spcPts val="500"/>
              </a:spcBef>
              <a:buSzTx/>
              <a:buFontTx/>
              <a:buNone/>
              <a:defRPr sz="2400" b="1"/>
            </a:pPr>
            <a:endParaRPr/>
          </a:p>
        </p:txBody>
      </p:sp>
      <p:sp>
        <p:nvSpPr>
          <p:cNvPr id="293" name="Shape 29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slow" advClick="0">
    <p:randomBar dir="vert"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Shape 300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01" name="Shape 30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slow" advClick="0">
    <p:randomBar dir="vert"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Shape 30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slow" advClick="0">
    <p:randomBar dir="vert"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Shape 315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5" cy="1162051"/>
          </a:xfrm>
          <a:prstGeom prst="rect">
            <a:avLst/>
          </a:prstGeom>
        </p:spPr>
        <p:txBody>
          <a:bodyPr anchor="b"/>
          <a:lstStyle>
            <a:lvl1pPr>
              <a:defRPr sz="2000" b="1"/>
            </a:lvl1pPr>
          </a:lstStyle>
          <a:p>
            <a:r>
              <a:t>Title Text</a:t>
            </a:r>
          </a:p>
        </p:txBody>
      </p:sp>
      <p:sp>
        <p:nvSpPr>
          <p:cNvPr id="316" name="Shape 316"/>
          <p:cNvSpPr>
            <a:spLocks noGrp="1"/>
          </p:cNvSpPr>
          <p:nvPr>
            <p:ph type="body" idx="1"/>
          </p:nvPr>
        </p:nvSpPr>
        <p:spPr>
          <a:xfrm>
            <a:off x="3575051" y="273050"/>
            <a:ext cx="5111752" cy="5853114"/>
          </a:xfrm>
          <a:prstGeom prst="rect">
            <a:avLst/>
          </a:prstGeom>
        </p:spPr>
        <p:txBody>
          <a:bodyPr/>
          <a:lstStyle>
            <a:lvl5pPr marL="2194251" indent="-365708">
              <a:buChar char="»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17" name="Shape 317"/>
          <p:cNvSpPr>
            <a:spLocks noGrp="1"/>
          </p:cNvSpPr>
          <p:nvPr>
            <p:ph type="body" sz="half" idx="13"/>
          </p:nvPr>
        </p:nvSpPr>
        <p:spPr>
          <a:xfrm>
            <a:off x="457201" y="1435102"/>
            <a:ext cx="3008315" cy="4691064"/>
          </a:xfrm>
          <a:prstGeom prst="rect">
            <a:avLst/>
          </a:prstGeom>
        </p:spPr>
        <p:txBody>
          <a:bodyPr lIns="45719" tIns="45719" rIns="45719" bIns="45719"/>
          <a:lstStyle/>
          <a:p>
            <a:pPr marL="0" indent="0">
              <a:spcBef>
                <a:spcPts val="300"/>
              </a:spcBef>
              <a:buSzTx/>
              <a:buFontTx/>
              <a:buNone/>
              <a:defRPr sz="1400"/>
            </a:pPr>
            <a:endParaRPr/>
          </a:p>
        </p:txBody>
      </p:sp>
      <p:sp>
        <p:nvSpPr>
          <p:cNvPr id="318" name="Shape 31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slow" advClick="0">
    <p:randomBar dir="vert"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" name="Shape 325"/>
          <p:cNvSpPr>
            <a:spLocks noGrp="1"/>
          </p:cNvSpPr>
          <p:nvPr>
            <p:ph type="title"/>
          </p:nvPr>
        </p:nvSpPr>
        <p:spPr>
          <a:xfrm>
            <a:off x="1792289" y="4800601"/>
            <a:ext cx="5486401" cy="566739"/>
          </a:xfrm>
          <a:prstGeom prst="rect">
            <a:avLst/>
          </a:prstGeom>
        </p:spPr>
        <p:txBody>
          <a:bodyPr anchor="b"/>
          <a:lstStyle>
            <a:lvl1pPr>
              <a:defRPr sz="2000" b="1"/>
            </a:lvl1pPr>
          </a:lstStyle>
          <a:p>
            <a:r>
              <a:t>Title Text</a:t>
            </a:r>
          </a:p>
        </p:txBody>
      </p:sp>
      <p:sp>
        <p:nvSpPr>
          <p:cNvPr id="326" name="Shape 326"/>
          <p:cNvSpPr>
            <a:spLocks noGrp="1"/>
          </p:cNvSpPr>
          <p:nvPr>
            <p:ph type="pic" sz="half" idx="13"/>
          </p:nvPr>
        </p:nvSpPr>
        <p:spPr>
          <a:xfrm>
            <a:off x="1792289" y="612775"/>
            <a:ext cx="5486401" cy="41148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327" name="Shape 327"/>
          <p:cNvSpPr>
            <a:spLocks noGrp="1"/>
          </p:cNvSpPr>
          <p:nvPr>
            <p:ph type="body" sz="quarter" idx="1"/>
          </p:nvPr>
        </p:nvSpPr>
        <p:spPr>
          <a:xfrm>
            <a:off x="1792289" y="5367339"/>
            <a:ext cx="5486401" cy="804863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300"/>
              </a:spcBef>
              <a:buSzTx/>
              <a:buFontTx/>
              <a:buNone/>
              <a:defRPr sz="1400"/>
            </a:lvl1pPr>
            <a:lvl2pPr marL="0" indent="457136">
              <a:spcBef>
                <a:spcPts val="300"/>
              </a:spcBef>
              <a:buSzTx/>
              <a:buFontTx/>
              <a:buNone/>
              <a:defRPr sz="1400"/>
            </a:lvl2pPr>
            <a:lvl3pPr marL="0" indent="914272">
              <a:spcBef>
                <a:spcPts val="300"/>
              </a:spcBef>
              <a:buSzTx/>
              <a:buFontTx/>
              <a:buNone/>
              <a:defRPr sz="1400"/>
            </a:lvl3pPr>
            <a:lvl4pPr marL="0" indent="1371407">
              <a:spcBef>
                <a:spcPts val="300"/>
              </a:spcBef>
              <a:buSzTx/>
              <a:buFontTx/>
              <a:buNone/>
              <a:defRPr sz="1400"/>
            </a:lvl4pPr>
            <a:lvl5pPr marL="0" indent="1828543">
              <a:spcBef>
                <a:spcPts val="300"/>
              </a:spcBef>
              <a:buSzTx/>
              <a:buFont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28" name="Shape 32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slow" advClick="0">
    <p:randomBar dir="vert"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Shape 335"/>
          <p:cNvSpPr>
            <a:spLocks noGrp="1"/>
          </p:cNvSpPr>
          <p:nvPr>
            <p:ph type="title"/>
          </p:nvPr>
        </p:nvSpPr>
        <p:spPr>
          <a:xfrm>
            <a:off x="685800" y="2130426"/>
            <a:ext cx="7772400" cy="1470026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36" name="Shape 336"/>
          <p:cNvSpPr>
            <a:spLocks noGrp="1"/>
          </p:cNvSpPr>
          <p:nvPr>
            <p:ph type="body" sz="quarter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>
                <a:solidFill>
                  <a:srgbClr val="888888"/>
                </a:solidFill>
              </a:defRPr>
            </a:lvl1pPr>
            <a:lvl2pPr marL="0" indent="457136">
              <a:buSzTx/>
              <a:buFontTx/>
              <a:buNone/>
              <a:defRPr>
                <a:solidFill>
                  <a:srgbClr val="888888"/>
                </a:solidFill>
              </a:defRPr>
            </a:lvl2pPr>
            <a:lvl3pPr marL="0" indent="914272">
              <a:buSzTx/>
              <a:buFontTx/>
              <a:buNone/>
              <a:defRPr>
                <a:solidFill>
                  <a:srgbClr val="888888"/>
                </a:solidFill>
              </a:defRPr>
            </a:lvl3pPr>
            <a:lvl4pPr marL="0" indent="1371407">
              <a:buSzTx/>
              <a:buFontTx/>
              <a:buNone/>
              <a:defRPr>
                <a:solidFill>
                  <a:srgbClr val="888888"/>
                </a:solidFill>
              </a:defRPr>
            </a:lvl4pPr>
            <a:lvl5pPr marL="0" indent="1828543">
              <a:buSzTx/>
              <a:buFontTx/>
              <a:buNone/>
              <a:defRPr>
                <a:solidFill>
                  <a:srgbClr val="888888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37" name="Shape 337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slow" advClick="0">
    <p:randomBar dir="vert"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Shape 344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45" name="Shape 345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5pPr marL="2194251" indent="-365708">
              <a:buChar char="»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46" name="Shape 34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slow" advClick="0">
    <p:randomBar dir="vert"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" name="Shape 353"/>
          <p:cNvSpPr>
            <a:spLocks noGrp="1"/>
          </p:cNvSpPr>
          <p:nvPr>
            <p:ph type="title"/>
          </p:nvPr>
        </p:nvSpPr>
        <p:spPr>
          <a:xfrm>
            <a:off x="722312" y="4406901"/>
            <a:ext cx="7772401" cy="1362076"/>
          </a:xfrm>
          <a:prstGeom prst="rect">
            <a:avLst/>
          </a:prstGeom>
        </p:spPr>
        <p:txBody>
          <a:bodyPr anchor="t"/>
          <a:lstStyle>
            <a:lvl1pPr>
              <a:defRPr sz="4000" b="1" cap="all"/>
            </a:lvl1pPr>
          </a:lstStyle>
          <a:p>
            <a:r>
              <a:t>Title Text</a:t>
            </a:r>
          </a:p>
        </p:txBody>
      </p:sp>
      <p:sp>
        <p:nvSpPr>
          <p:cNvPr id="354" name="Shape 354"/>
          <p:cNvSpPr>
            <a:spLocks noGrp="1"/>
          </p:cNvSpPr>
          <p:nvPr>
            <p:ph type="body" sz="quarter" idx="1"/>
          </p:nvPr>
        </p:nvSpPr>
        <p:spPr>
          <a:xfrm>
            <a:off x="722312" y="2906715"/>
            <a:ext cx="7772401" cy="1500188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1pPr>
            <a:lvl2pPr marL="0" indent="457136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2pPr>
            <a:lvl3pPr marL="0" indent="914272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3pPr>
            <a:lvl4pPr marL="0" indent="1371407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4pPr>
            <a:lvl5pPr marL="0" indent="1828543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55" name="Shape 35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slow" advClick="0">
    <p:randomBar dir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9" name="Shape 39"/>
          <p:cNvSpPr>
            <a:spLocks noGrp="1"/>
          </p:cNvSpPr>
          <p:nvPr>
            <p:ph type="body" sz="half" idx="1"/>
          </p:nvPr>
        </p:nvSpPr>
        <p:spPr>
          <a:xfrm>
            <a:off x="457200" y="1600202"/>
            <a:ext cx="4038600" cy="4525963"/>
          </a:xfrm>
          <a:prstGeom prst="rect">
            <a:avLst/>
          </a:prstGeom>
        </p:spPr>
        <p:txBody>
          <a:bodyPr/>
          <a:lstStyle>
            <a:lvl1pPr>
              <a:spcBef>
                <a:spcPts val="600"/>
              </a:spcBef>
              <a:defRPr sz="2800"/>
            </a:lvl1pPr>
            <a:lvl2pPr marL="790463" indent="-333328">
              <a:spcBef>
                <a:spcPts val="600"/>
              </a:spcBef>
              <a:defRPr sz="2800"/>
            </a:lvl2pPr>
            <a:lvl3pPr marL="1234267" indent="-319995">
              <a:spcBef>
                <a:spcPts val="600"/>
              </a:spcBef>
              <a:defRPr sz="2800"/>
            </a:lvl3pPr>
            <a:lvl4pPr marL="1726957" indent="-355550">
              <a:spcBef>
                <a:spcPts val="600"/>
              </a:spcBef>
              <a:defRPr sz="2800"/>
            </a:lvl4pPr>
            <a:lvl5pPr marL="2361868" indent="-533325">
              <a:spcBef>
                <a:spcPts val="600"/>
              </a:spcBef>
              <a:defRPr sz="2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0" name="Shape 4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slow" advClick="0">
    <p:randomBar dir="vert"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" name="Shape 362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63" name="Shape 363"/>
          <p:cNvSpPr>
            <a:spLocks noGrp="1"/>
          </p:cNvSpPr>
          <p:nvPr>
            <p:ph type="body" sz="half" idx="1"/>
          </p:nvPr>
        </p:nvSpPr>
        <p:spPr>
          <a:xfrm>
            <a:off x="457200" y="1600202"/>
            <a:ext cx="4038600" cy="4525963"/>
          </a:xfrm>
          <a:prstGeom prst="rect">
            <a:avLst/>
          </a:prstGeom>
        </p:spPr>
        <p:txBody>
          <a:bodyPr/>
          <a:lstStyle>
            <a:lvl1pPr>
              <a:spcBef>
                <a:spcPts val="600"/>
              </a:spcBef>
              <a:defRPr sz="2800"/>
            </a:lvl1pPr>
            <a:lvl2pPr marL="790463" indent="-333328">
              <a:spcBef>
                <a:spcPts val="600"/>
              </a:spcBef>
              <a:defRPr sz="2800"/>
            </a:lvl2pPr>
            <a:lvl3pPr marL="1234267" indent="-319995">
              <a:spcBef>
                <a:spcPts val="600"/>
              </a:spcBef>
              <a:defRPr sz="2800"/>
            </a:lvl3pPr>
            <a:lvl4pPr marL="1726957" indent="-355550">
              <a:spcBef>
                <a:spcPts val="600"/>
              </a:spcBef>
              <a:defRPr sz="2800"/>
            </a:lvl4pPr>
            <a:lvl5pPr marL="2184093" indent="-355550">
              <a:spcBef>
                <a:spcPts val="600"/>
              </a:spcBef>
              <a:buChar char="»"/>
              <a:defRPr sz="2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64" name="Shape 364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slow" advClick="0">
    <p:randomBar dir="vert"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" name="Shape 37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72" name="Shape 372"/>
          <p:cNvSpPr>
            <a:spLocks noGrp="1"/>
          </p:cNvSpPr>
          <p:nvPr>
            <p:ph type="body" sz="quarter" idx="1"/>
          </p:nvPr>
        </p:nvSpPr>
        <p:spPr>
          <a:xfrm>
            <a:off x="457201" y="1535112"/>
            <a:ext cx="4040189" cy="639763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500"/>
              </a:spcBef>
              <a:buSzTx/>
              <a:buFontTx/>
              <a:buNone/>
              <a:defRPr sz="2400" b="1"/>
            </a:lvl1pPr>
            <a:lvl2pPr marL="0" indent="457136">
              <a:spcBef>
                <a:spcPts val="500"/>
              </a:spcBef>
              <a:buSzTx/>
              <a:buFontTx/>
              <a:buNone/>
              <a:defRPr sz="2400" b="1"/>
            </a:lvl2pPr>
            <a:lvl3pPr marL="0" indent="914272">
              <a:spcBef>
                <a:spcPts val="500"/>
              </a:spcBef>
              <a:buSzTx/>
              <a:buFontTx/>
              <a:buNone/>
              <a:defRPr sz="2400" b="1"/>
            </a:lvl3pPr>
            <a:lvl4pPr marL="0" indent="1371407">
              <a:spcBef>
                <a:spcPts val="500"/>
              </a:spcBef>
              <a:buSzTx/>
              <a:buFontTx/>
              <a:buNone/>
              <a:defRPr sz="2400" b="1"/>
            </a:lvl4pPr>
            <a:lvl5pPr marL="0" indent="1828543">
              <a:spcBef>
                <a:spcPts val="500"/>
              </a:spcBef>
              <a:buSzTx/>
              <a:buFontTx/>
              <a:buNone/>
              <a:defRPr sz="2400" b="1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73" name="Shape 373"/>
          <p:cNvSpPr>
            <a:spLocks noGrp="1"/>
          </p:cNvSpPr>
          <p:nvPr>
            <p:ph type="body" sz="quarter" idx="13"/>
          </p:nvPr>
        </p:nvSpPr>
        <p:spPr>
          <a:xfrm>
            <a:off x="4645026" y="1535112"/>
            <a:ext cx="4041776" cy="639763"/>
          </a:xfrm>
          <a:prstGeom prst="rect">
            <a:avLst/>
          </a:prstGeom>
        </p:spPr>
        <p:txBody>
          <a:bodyPr lIns="45719" tIns="45719" rIns="45719" bIns="45719" anchor="b"/>
          <a:lstStyle/>
          <a:p>
            <a:pPr marL="0" indent="0">
              <a:spcBef>
                <a:spcPts val="500"/>
              </a:spcBef>
              <a:buSzTx/>
              <a:buFontTx/>
              <a:buNone/>
              <a:defRPr sz="2400" b="1"/>
            </a:pPr>
            <a:endParaRPr/>
          </a:p>
        </p:txBody>
      </p:sp>
      <p:sp>
        <p:nvSpPr>
          <p:cNvPr id="374" name="Shape 374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slow" advClick="0">
    <p:randomBar dir="vert"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" name="Shape 38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82" name="Shape 382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slow" advClick="0">
    <p:randomBar dir="vert"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" name="Shape 389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slow" advClick="0">
    <p:randomBar dir="vert"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6" name="Shape 396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5" cy="1162051"/>
          </a:xfrm>
          <a:prstGeom prst="rect">
            <a:avLst/>
          </a:prstGeom>
        </p:spPr>
        <p:txBody>
          <a:bodyPr anchor="b"/>
          <a:lstStyle>
            <a:lvl1pPr>
              <a:defRPr sz="2000" b="1"/>
            </a:lvl1pPr>
          </a:lstStyle>
          <a:p>
            <a:r>
              <a:t>Title Text</a:t>
            </a:r>
          </a:p>
        </p:txBody>
      </p:sp>
      <p:sp>
        <p:nvSpPr>
          <p:cNvPr id="397" name="Shape 397"/>
          <p:cNvSpPr>
            <a:spLocks noGrp="1"/>
          </p:cNvSpPr>
          <p:nvPr>
            <p:ph type="body" idx="1"/>
          </p:nvPr>
        </p:nvSpPr>
        <p:spPr>
          <a:xfrm>
            <a:off x="3575051" y="273050"/>
            <a:ext cx="5111752" cy="5853114"/>
          </a:xfrm>
          <a:prstGeom prst="rect">
            <a:avLst/>
          </a:prstGeom>
        </p:spPr>
        <p:txBody>
          <a:bodyPr/>
          <a:lstStyle>
            <a:lvl5pPr marL="2194251" indent="-365708">
              <a:buChar char="»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98" name="Shape 398"/>
          <p:cNvSpPr>
            <a:spLocks noGrp="1"/>
          </p:cNvSpPr>
          <p:nvPr>
            <p:ph type="body" sz="half" idx="13"/>
          </p:nvPr>
        </p:nvSpPr>
        <p:spPr>
          <a:xfrm>
            <a:off x="457201" y="1435102"/>
            <a:ext cx="3008315" cy="4691064"/>
          </a:xfrm>
          <a:prstGeom prst="rect">
            <a:avLst/>
          </a:prstGeom>
        </p:spPr>
        <p:txBody>
          <a:bodyPr lIns="45719" tIns="45719" rIns="45719" bIns="45719"/>
          <a:lstStyle/>
          <a:p>
            <a:pPr marL="0" indent="0">
              <a:spcBef>
                <a:spcPts val="300"/>
              </a:spcBef>
              <a:buSzTx/>
              <a:buFontTx/>
              <a:buNone/>
              <a:defRPr sz="1400"/>
            </a:pPr>
            <a:endParaRPr/>
          </a:p>
        </p:txBody>
      </p:sp>
      <p:sp>
        <p:nvSpPr>
          <p:cNvPr id="399" name="Shape 399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slow" advClick="0">
    <p:randomBar dir="vert"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6" name="Shape 406"/>
          <p:cNvSpPr>
            <a:spLocks noGrp="1"/>
          </p:cNvSpPr>
          <p:nvPr>
            <p:ph type="title"/>
          </p:nvPr>
        </p:nvSpPr>
        <p:spPr>
          <a:xfrm>
            <a:off x="1792289" y="4800601"/>
            <a:ext cx="5486401" cy="566739"/>
          </a:xfrm>
          <a:prstGeom prst="rect">
            <a:avLst/>
          </a:prstGeom>
        </p:spPr>
        <p:txBody>
          <a:bodyPr anchor="b"/>
          <a:lstStyle>
            <a:lvl1pPr>
              <a:defRPr sz="2000" b="1"/>
            </a:lvl1pPr>
          </a:lstStyle>
          <a:p>
            <a:r>
              <a:t>Title Text</a:t>
            </a:r>
          </a:p>
        </p:txBody>
      </p:sp>
      <p:sp>
        <p:nvSpPr>
          <p:cNvPr id="407" name="Shape 407"/>
          <p:cNvSpPr>
            <a:spLocks noGrp="1"/>
          </p:cNvSpPr>
          <p:nvPr>
            <p:ph type="pic" sz="half" idx="13"/>
          </p:nvPr>
        </p:nvSpPr>
        <p:spPr>
          <a:xfrm>
            <a:off x="1792289" y="612775"/>
            <a:ext cx="5486401" cy="41148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408" name="Shape 408"/>
          <p:cNvSpPr>
            <a:spLocks noGrp="1"/>
          </p:cNvSpPr>
          <p:nvPr>
            <p:ph type="body" sz="quarter" idx="1"/>
          </p:nvPr>
        </p:nvSpPr>
        <p:spPr>
          <a:xfrm>
            <a:off x="1792289" y="5367339"/>
            <a:ext cx="5486401" cy="804863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300"/>
              </a:spcBef>
              <a:buSzTx/>
              <a:buFontTx/>
              <a:buNone/>
              <a:defRPr sz="1400"/>
            </a:lvl1pPr>
            <a:lvl2pPr marL="0" indent="457136">
              <a:spcBef>
                <a:spcPts val="300"/>
              </a:spcBef>
              <a:buSzTx/>
              <a:buFontTx/>
              <a:buNone/>
              <a:defRPr sz="1400"/>
            </a:lvl2pPr>
            <a:lvl3pPr marL="0" indent="914272">
              <a:spcBef>
                <a:spcPts val="300"/>
              </a:spcBef>
              <a:buSzTx/>
              <a:buFontTx/>
              <a:buNone/>
              <a:defRPr sz="1400"/>
            </a:lvl3pPr>
            <a:lvl4pPr marL="0" indent="1371407">
              <a:spcBef>
                <a:spcPts val="300"/>
              </a:spcBef>
              <a:buSzTx/>
              <a:buFontTx/>
              <a:buNone/>
              <a:defRPr sz="1400"/>
            </a:lvl4pPr>
            <a:lvl5pPr marL="0" indent="1828543">
              <a:spcBef>
                <a:spcPts val="300"/>
              </a:spcBef>
              <a:buSzTx/>
              <a:buFont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09" name="Shape 409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slow" advClick="0">
    <p:randomBar dir="vert"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" name="Shape 416"/>
          <p:cNvSpPr>
            <a:spLocks noGrp="1"/>
          </p:cNvSpPr>
          <p:nvPr>
            <p:ph type="title"/>
          </p:nvPr>
        </p:nvSpPr>
        <p:spPr>
          <a:xfrm>
            <a:off x="685800" y="2130426"/>
            <a:ext cx="7772400" cy="1470026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17" name="Shape 417"/>
          <p:cNvSpPr>
            <a:spLocks noGrp="1"/>
          </p:cNvSpPr>
          <p:nvPr>
            <p:ph type="body" sz="quarter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>
                <a:solidFill>
                  <a:srgbClr val="888888"/>
                </a:solidFill>
              </a:defRPr>
            </a:lvl1pPr>
            <a:lvl2pPr marL="0" indent="457136">
              <a:buSzTx/>
              <a:buFontTx/>
              <a:buNone/>
              <a:defRPr>
                <a:solidFill>
                  <a:srgbClr val="888888"/>
                </a:solidFill>
              </a:defRPr>
            </a:lvl2pPr>
            <a:lvl3pPr marL="0" indent="914272">
              <a:buSzTx/>
              <a:buFontTx/>
              <a:buNone/>
              <a:defRPr>
                <a:solidFill>
                  <a:srgbClr val="888888"/>
                </a:solidFill>
              </a:defRPr>
            </a:lvl3pPr>
            <a:lvl4pPr marL="0" indent="1371407">
              <a:buSzTx/>
              <a:buFontTx/>
              <a:buNone/>
              <a:defRPr>
                <a:solidFill>
                  <a:srgbClr val="888888"/>
                </a:solidFill>
              </a:defRPr>
            </a:lvl4pPr>
            <a:lvl5pPr marL="0" indent="1828543">
              <a:buSzTx/>
              <a:buFontTx/>
              <a:buNone/>
              <a:defRPr>
                <a:solidFill>
                  <a:srgbClr val="888888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8" name="Shape 41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slow" advClick="0">
    <p:randomBar dir="vert"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5" name="Shape 425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26" name="Shape 426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5pPr marL="2194251" indent="-365708">
              <a:buChar char="»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27" name="Shape 427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slow" advClick="0">
    <p:randomBar dir="vert"/>
  </p:transition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4" name="Shape 434"/>
          <p:cNvSpPr>
            <a:spLocks noGrp="1"/>
          </p:cNvSpPr>
          <p:nvPr>
            <p:ph type="title"/>
          </p:nvPr>
        </p:nvSpPr>
        <p:spPr>
          <a:xfrm>
            <a:off x="722312" y="4406901"/>
            <a:ext cx="7772401" cy="1362076"/>
          </a:xfrm>
          <a:prstGeom prst="rect">
            <a:avLst/>
          </a:prstGeom>
        </p:spPr>
        <p:txBody>
          <a:bodyPr anchor="t"/>
          <a:lstStyle>
            <a:lvl1pPr>
              <a:defRPr sz="4000" b="1" cap="all"/>
            </a:lvl1pPr>
          </a:lstStyle>
          <a:p>
            <a:r>
              <a:t>Title Text</a:t>
            </a:r>
          </a:p>
        </p:txBody>
      </p:sp>
      <p:sp>
        <p:nvSpPr>
          <p:cNvPr id="435" name="Shape 435"/>
          <p:cNvSpPr>
            <a:spLocks noGrp="1"/>
          </p:cNvSpPr>
          <p:nvPr>
            <p:ph type="body" sz="quarter" idx="1"/>
          </p:nvPr>
        </p:nvSpPr>
        <p:spPr>
          <a:xfrm>
            <a:off x="722312" y="2906715"/>
            <a:ext cx="7772401" cy="1500188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1pPr>
            <a:lvl2pPr marL="0" indent="457136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2pPr>
            <a:lvl3pPr marL="0" indent="914272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3pPr>
            <a:lvl4pPr marL="0" indent="1371407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4pPr>
            <a:lvl5pPr marL="0" indent="1828543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36" name="Shape 43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slow" advClick="0">
    <p:randomBar dir="vert"/>
  </p:transition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3" name="Shape 44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44" name="Shape 444"/>
          <p:cNvSpPr>
            <a:spLocks noGrp="1"/>
          </p:cNvSpPr>
          <p:nvPr>
            <p:ph type="body" sz="half" idx="1"/>
          </p:nvPr>
        </p:nvSpPr>
        <p:spPr>
          <a:xfrm>
            <a:off x="457200" y="1600202"/>
            <a:ext cx="4038600" cy="4525963"/>
          </a:xfrm>
          <a:prstGeom prst="rect">
            <a:avLst/>
          </a:prstGeom>
        </p:spPr>
        <p:txBody>
          <a:bodyPr/>
          <a:lstStyle>
            <a:lvl1pPr>
              <a:spcBef>
                <a:spcPts val="600"/>
              </a:spcBef>
              <a:defRPr sz="2800"/>
            </a:lvl1pPr>
            <a:lvl2pPr marL="790463" indent="-333328">
              <a:spcBef>
                <a:spcPts val="600"/>
              </a:spcBef>
              <a:defRPr sz="2800"/>
            </a:lvl2pPr>
            <a:lvl3pPr marL="1234267" indent="-319995">
              <a:spcBef>
                <a:spcPts val="600"/>
              </a:spcBef>
              <a:defRPr sz="2800"/>
            </a:lvl3pPr>
            <a:lvl4pPr marL="1726957" indent="-355550">
              <a:spcBef>
                <a:spcPts val="600"/>
              </a:spcBef>
              <a:defRPr sz="2800"/>
            </a:lvl4pPr>
            <a:lvl5pPr marL="2184093" indent="-355550">
              <a:spcBef>
                <a:spcPts val="600"/>
              </a:spcBef>
              <a:buChar char="»"/>
              <a:defRPr sz="2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45" name="Shape 44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slow" advClick="0">
    <p:randomBar dir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8" name="Shape 48"/>
          <p:cNvSpPr>
            <a:spLocks noGrp="1"/>
          </p:cNvSpPr>
          <p:nvPr>
            <p:ph type="body" sz="quarter" idx="1"/>
          </p:nvPr>
        </p:nvSpPr>
        <p:spPr>
          <a:xfrm>
            <a:off x="457201" y="1535112"/>
            <a:ext cx="4040189" cy="639763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500"/>
              </a:spcBef>
              <a:buSzTx/>
              <a:buFontTx/>
              <a:buNone/>
              <a:defRPr sz="2400" b="1"/>
            </a:lvl1pPr>
            <a:lvl2pPr marL="0" indent="457136">
              <a:spcBef>
                <a:spcPts val="500"/>
              </a:spcBef>
              <a:buSzTx/>
              <a:buFontTx/>
              <a:buNone/>
              <a:defRPr sz="2400" b="1"/>
            </a:lvl2pPr>
            <a:lvl3pPr marL="0" indent="914272">
              <a:spcBef>
                <a:spcPts val="500"/>
              </a:spcBef>
              <a:buSzTx/>
              <a:buFontTx/>
              <a:buNone/>
              <a:defRPr sz="2400" b="1"/>
            </a:lvl3pPr>
            <a:lvl4pPr marL="0" indent="1371407">
              <a:spcBef>
                <a:spcPts val="500"/>
              </a:spcBef>
              <a:buSzTx/>
              <a:buFontTx/>
              <a:buNone/>
              <a:defRPr sz="2400" b="1"/>
            </a:lvl4pPr>
            <a:lvl5pPr marL="0" indent="1828543">
              <a:spcBef>
                <a:spcPts val="500"/>
              </a:spcBef>
              <a:buSzTx/>
              <a:buFontTx/>
              <a:buNone/>
              <a:defRPr sz="2400" b="1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9" name="Shape 49"/>
          <p:cNvSpPr>
            <a:spLocks noGrp="1"/>
          </p:cNvSpPr>
          <p:nvPr>
            <p:ph type="body" sz="quarter" idx="13"/>
          </p:nvPr>
        </p:nvSpPr>
        <p:spPr>
          <a:xfrm>
            <a:off x="4645026" y="1535112"/>
            <a:ext cx="4041776" cy="639763"/>
          </a:xfrm>
          <a:prstGeom prst="rect">
            <a:avLst/>
          </a:prstGeom>
        </p:spPr>
        <p:txBody>
          <a:bodyPr lIns="45719" tIns="45719" rIns="45719" bIns="45719" anchor="b"/>
          <a:lstStyle/>
          <a:p>
            <a:pPr marL="0" indent="0">
              <a:spcBef>
                <a:spcPts val="500"/>
              </a:spcBef>
              <a:buSzTx/>
              <a:buFontTx/>
              <a:buNone/>
              <a:defRPr sz="2400" b="1"/>
            </a:pPr>
            <a:endParaRPr/>
          </a:p>
        </p:txBody>
      </p:sp>
      <p:sp>
        <p:nvSpPr>
          <p:cNvPr id="50" name="Shape 5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slow" advClick="0">
    <p:randomBar dir="vert"/>
  </p:transition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2" name="Shape 452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53" name="Shape 453"/>
          <p:cNvSpPr>
            <a:spLocks noGrp="1"/>
          </p:cNvSpPr>
          <p:nvPr>
            <p:ph type="body" sz="quarter" idx="1"/>
          </p:nvPr>
        </p:nvSpPr>
        <p:spPr>
          <a:xfrm>
            <a:off x="457201" y="1535112"/>
            <a:ext cx="4040189" cy="639763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500"/>
              </a:spcBef>
              <a:buSzTx/>
              <a:buFontTx/>
              <a:buNone/>
              <a:defRPr sz="2400" b="1"/>
            </a:lvl1pPr>
            <a:lvl2pPr marL="0" indent="457136">
              <a:spcBef>
                <a:spcPts val="500"/>
              </a:spcBef>
              <a:buSzTx/>
              <a:buFontTx/>
              <a:buNone/>
              <a:defRPr sz="2400" b="1"/>
            </a:lvl2pPr>
            <a:lvl3pPr marL="0" indent="914272">
              <a:spcBef>
                <a:spcPts val="500"/>
              </a:spcBef>
              <a:buSzTx/>
              <a:buFontTx/>
              <a:buNone/>
              <a:defRPr sz="2400" b="1"/>
            </a:lvl3pPr>
            <a:lvl4pPr marL="0" indent="1371407">
              <a:spcBef>
                <a:spcPts val="500"/>
              </a:spcBef>
              <a:buSzTx/>
              <a:buFontTx/>
              <a:buNone/>
              <a:defRPr sz="2400" b="1"/>
            </a:lvl4pPr>
            <a:lvl5pPr marL="0" indent="1828543">
              <a:spcBef>
                <a:spcPts val="500"/>
              </a:spcBef>
              <a:buSzTx/>
              <a:buFontTx/>
              <a:buNone/>
              <a:defRPr sz="2400" b="1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54" name="Shape 454"/>
          <p:cNvSpPr>
            <a:spLocks noGrp="1"/>
          </p:cNvSpPr>
          <p:nvPr>
            <p:ph type="body" sz="quarter" idx="13"/>
          </p:nvPr>
        </p:nvSpPr>
        <p:spPr>
          <a:xfrm>
            <a:off x="4645026" y="1535112"/>
            <a:ext cx="4041776" cy="639763"/>
          </a:xfrm>
          <a:prstGeom prst="rect">
            <a:avLst/>
          </a:prstGeom>
        </p:spPr>
        <p:txBody>
          <a:bodyPr lIns="45719" tIns="45719" rIns="45719" bIns="45719" anchor="b"/>
          <a:lstStyle/>
          <a:p>
            <a:pPr marL="0" indent="0">
              <a:spcBef>
                <a:spcPts val="500"/>
              </a:spcBef>
              <a:buSzTx/>
              <a:buFontTx/>
              <a:buNone/>
              <a:defRPr sz="2400" b="1"/>
            </a:pPr>
            <a:endParaRPr/>
          </a:p>
        </p:txBody>
      </p:sp>
      <p:sp>
        <p:nvSpPr>
          <p:cNvPr id="455" name="Shape 45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slow" advClick="0">
    <p:randomBar dir="vert"/>
  </p:transition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2" name="Shape 462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63" name="Shape 46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slow" advClick="0">
    <p:randomBar dir="vert"/>
  </p:transition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0" name="Shape 47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slow" advClick="0">
    <p:randomBar dir="vert"/>
  </p:transition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7" name="Shape 477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5" cy="1162051"/>
          </a:xfrm>
          <a:prstGeom prst="rect">
            <a:avLst/>
          </a:prstGeom>
        </p:spPr>
        <p:txBody>
          <a:bodyPr anchor="b"/>
          <a:lstStyle>
            <a:lvl1pPr>
              <a:defRPr sz="2000" b="1"/>
            </a:lvl1pPr>
          </a:lstStyle>
          <a:p>
            <a:r>
              <a:t>Title Text</a:t>
            </a:r>
          </a:p>
        </p:txBody>
      </p:sp>
      <p:sp>
        <p:nvSpPr>
          <p:cNvPr id="478" name="Shape 478"/>
          <p:cNvSpPr>
            <a:spLocks noGrp="1"/>
          </p:cNvSpPr>
          <p:nvPr>
            <p:ph type="body" idx="1"/>
          </p:nvPr>
        </p:nvSpPr>
        <p:spPr>
          <a:xfrm>
            <a:off x="3575051" y="273050"/>
            <a:ext cx="5111752" cy="5853114"/>
          </a:xfrm>
          <a:prstGeom prst="rect">
            <a:avLst/>
          </a:prstGeom>
        </p:spPr>
        <p:txBody>
          <a:bodyPr/>
          <a:lstStyle>
            <a:lvl5pPr marL="2194251" indent="-365708">
              <a:buChar char="»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79" name="Shape 479"/>
          <p:cNvSpPr>
            <a:spLocks noGrp="1"/>
          </p:cNvSpPr>
          <p:nvPr>
            <p:ph type="body" sz="half" idx="13"/>
          </p:nvPr>
        </p:nvSpPr>
        <p:spPr>
          <a:xfrm>
            <a:off x="457201" y="1435102"/>
            <a:ext cx="3008315" cy="4691064"/>
          </a:xfrm>
          <a:prstGeom prst="rect">
            <a:avLst/>
          </a:prstGeom>
        </p:spPr>
        <p:txBody>
          <a:bodyPr lIns="45719" tIns="45719" rIns="45719" bIns="45719"/>
          <a:lstStyle/>
          <a:p>
            <a:pPr marL="0" indent="0">
              <a:spcBef>
                <a:spcPts val="300"/>
              </a:spcBef>
              <a:buSzTx/>
              <a:buFontTx/>
              <a:buNone/>
              <a:defRPr sz="1400"/>
            </a:pPr>
            <a:endParaRPr/>
          </a:p>
        </p:txBody>
      </p:sp>
      <p:sp>
        <p:nvSpPr>
          <p:cNvPr id="480" name="Shape 48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slow" advClick="0">
    <p:randomBar dir="vert"/>
  </p:transition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7" name="Shape 487"/>
          <p:cNvSpPr>
            <a:spLocks noGrp="1"/>
          </p:cNvSpPr>
          <p:nvPr>
            <p:ph type="title"/>
          </p:nvPr>
        </p:nvSpPr>
        <p:spPr>
          <a:xfrm>
            <a:off x="1792289" y="4800601"/>
            <a:ext cx="5486401" cy="566739"/>
          </a:xfrm>
          <a:prstGeom prst="rect">
            <a:avLst/>
          </a:prstGeom>
        </p:spPr>
        <p:txBody>
          <a:bodyPr anchor="b"/>
          <a:lstStyle>
            <a:lvl1pPr>
              <a:defRPr sz="2000" b="1"/>
            </a:lvl1pPr>
          </a:lstStyle>
          <a:p>
            <a:r>
              <a:t>Title Text</a:t>
            </a:r>
          </a:p>
        </p:txBody>
      </p:sp>
      <p:sp>
        <p:nvSpPr>
          <p:cNvPr id="488" name="Shape 488"/>
          <p:cNvSpPr>
            <a:spLocks noGrp="1"/>
          </p:cNvSpPr>
          <p:nvPr>
            <p:ph type="pic" sz="half" idx="13"/>
          </p:nvPr>
        </p:nvSpPr>
        <p:spPr>
          <a:xfrm>
            <a:off x="1792289" y="612775"/>
            <a:ext cx="5486401" cy="41148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489" name="Shape 489"/>
          <p:cNvSpPr>
            <a:spLocks noGrp="1"/>
          </p:cNvSpPr>
          <p:nvPr>
            <p:ph type="body" sz="quarter" idx="1"/>
          </p:nvPr>
        </p:nvSpPr>
        <p:spPr>
          <a:xfrm>
            <a:off x="1792289" y="5367339"/>
            <a:ext cx="5486401" cy="804863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300"/>
              </a:spcBef>
              <a:buSzTx/>
              <a:buFontTx/>
              <a:buNone/>
              <a:defRPr sz="1400"/>
            </a:lvl1pPr>
            <a:lvl2pPr marL="0" indent="457136">
              <a:spcBef>
                <a:spcPts val="300"/>
              </a:spcBef>
              <a:buSzTx/>
              <a:buFontTx/>
              <a:buNone/>
              <a:defRPr sz="1400"/>
            </a:lvl2pPr>
            <a:lvl3pPr marL="0" indent="914272">
              <a:spcBef>
                <a:spcPts val="300"/>
              </a:spcBef>
              <a:buSzTx/>
              <a:buFontTx/>
              <a:buNone/>
              <a:defRPr sz="1400"/>
            </a:lvl3pPr>
            <a:lvl4pPr marL="0" indent="1371407">
              <a:spcBef>
                <a:spcPts val="300"/>
              </a:spcBef>
              <a:buSzTx/>
              <a:buFontTx/>
              <a:buNone/>
              <a:defRPr sz="1400"/>
            </a:lvl4pPr>
            <a:lvl5pPr marL="0" indent="1828543">
              <a:spcBef>
                <a:spcPts val="300"/>
              </a:spcBef>
              <a:buSzTx/>
              <a:buFont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90" name="Shape 49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slow" advClick="0">
    <p:randomBar dir="vert"/>
  </p:transition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7" name="Shape 497"/>
          <p:cNvSpPr>
            <a:spLocks noGrp="1"/>
          </p:cNvSpPr>
          <p:nvPr>
            <p:ph type="title"/>
          </p:nvPr>
        </p:nvSpPr>
        <p:spPr>
          <a:xfrm>
            <a:off x="685800" y="2130426"/>
            <a:ext cx="7772400" cy="1470026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98" name="Shape 498"/>
          <p:cNvSpPr>
            <a:spLocks noGrp="1"/>
          </p:cNvSpPr>
          <p:nvPr>
            <p:ph type="body" sz="quarter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>
                <a:solidFill>
                  <a:srgbClr val="888888"/>
                </a:solidFill>
              </a:defRPr>
            </a:lvl1pPr>
            <a:lvl2pPr marL="0" indent="457136">
              <a:buSzTx/>
              <a:buFontTx/>
              <a:buNone/>
              <a:defRPr>
                <a:solidFill>
                  <a:srgbClr val="888888"/>
                </a:solidFill>
              </a:defRPr>
            </a:lvl2pPr>
            <a:lvl3pPr marL="0" indent="914272">
              <a:buSzTx/>
              <a:buFontTx/>
              <a:buNone/>
              <a:defRPr>
                <a:solidFill>
                  <a:srgbClr val="888888"/>
                </a:solidFill>
              </a:defRPr>
            </a:lvl3pPr>
            <a:lvl4pPr marL="0" indent="1371407">
              <a:buSzTx/>
              <a:buFontTx/>
              <a:buNone/>
              <a:defRPr>
                <a:solidFill>
                  <a:srgbClr val="888888"/>
                </a:solidFill>
              </a:defRPr>
            </a:lvl4pPr>
            <a:lvl5pPr marL="0" indent="1828543">
              <a:buSzTx/>
              <a:buFontTx/>
              <a:buNone/>
              <a:defRPr>
                <a:solidFill>
                  <a:srgbClr val="888888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99" name="Shape 499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slow" advClick="0">
    <p:randomBar dir="vert"/>
  </p:transition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6" name="Shape 50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07" name="Shape 507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5pPr marL="2194251" indent="-365708">
              <a:buChar char="»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08" name="Shape 50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slow" advClick="0">
    <p:randomBar dir="vert"/>
  </p:transition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5" name="Shape 515"/>
          <p:cNvSpPr>
            <a:spLocks noGrp="1"/>
          </p:cNvSpPr>
          <p:nvPr>
            <p:ph type="title"/>
          </p:nvPr>
        </p:nvSpPr>
        <p:spPr>
          <a:xfrm>
            <a:off x="722312" y="4406901"/>
            <a:ext cx="7772401" cy="1362076"/>
          </a:xfrm>
          <a:prstGeom prst="rect">
            <a:avLst/>
          </a:prstGeom>
        </p:spPr>
        <p:txBody>
          <a:bodyPr anchor="t"/>
          <a:lstStyle>
            <a:lvl1pPr>
              <a:defRPr sz="4000" b="1" cap="all"/>
            </a:lvl1pPr>
          </a:lstStyle>
          <a:p>
            <a:r>
              <a:t>Title Text</a:t>
            </a:r>
          </a:p>
        </p:txBody>
      </p:sp>
      <p:sp>
        <p:nvSpPr>
          <p:cNvPr id="516" name="Shape 516"/>
          <p:cNvSpPr>
            <a:spLocks noGrp="1"/>
          </p:cNvSpPr>
          <p:nvPr>
            <p:ph type="body" sz="quarter" idx="1"/>
          </p:nvPr>
        </p:nvSpPr>
        <p:spPr>
          <a:xfrm>
            <a:off x="722312" y="2906715"/>
            <a:ext cx="7772401" cy="1500188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1pPr>
            <a:lvl2pPr marL="0" indent="457136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2pPr>
            <a:lvl3pPr marL="0" indent="914272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3pPr>
            <a:lvl4pPr marL="0" indent="1371407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4pPr>
            <a:lvl5pPr marL="0" indent="1828543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17" name="Shape 517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slow" advClick="0">
    <p:randomBar dir="vert"/>
  </p:transition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4" name="Shape 524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25" name="Shape 525"/>
          <p:cNvSpPr>
            <a:spLocks noGrp="1"/>
          </p:cNvSpPr>
          <p:nvPr>
            <p:ph type="body" sz="half" idx="1"/>
          </p:nvPr>
        </p:nvSpPr>
        <p:spPr>
          <a:xfrm>
            <a:off x="457200" y="1600202"/>
            <a:ext cx="4038600" cy="4525963"/>
          </a:xfrm>
          <a:prstGeom prst="rect">
            <a:avLst/>
          </a:prstGeom>
        </p:spPr>
        <p:txBody>
          <a:bodyPr/>
          <a:lstStyle>
            <a:lvl1pPr>
              <a:spcBef>
                <a:spcPts val="600"/>
              </a:spcBef>
              <a:defRPr sz="2800"/>
            </a:lvl1pPr>
            <a:lvl2pPr marL="790463" indent="-333328">
              <a:spcBef>
                <a:spcPts val="600"/>
              </a:spcBef>
              <a:defRPr sz="2800"/>
            </a:lvl2pPr>
            <a:lvl3pPr marL="1234267" indent="-319995">
              <a:spcBef>
                <a:spcPts val="600"/>
              </a:spcBef>
              <a:defRPr sz="2800"/>
            </a:lvl3pPr>
            <a:lvl4pPr marL="1726957" indent="-355550">
              <a:spcBef>
                <a:spcPts val="600"/>
              </a:spcBef>
              <a:defRPr sz="2800"/>
            </a:lvl4pPr>
            <a:lvl5pPr marL="2184093" indent="-355550">
              <a:spcBef>
                <a:spcPts val="600"/>
              </a:spcBef>
              <a:buChar char="»"/>
              <a:defRPr sz="2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26" name="Shape 52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slow" advClick="0">
    <p:randomBar dir="vert"/>
  </p:transition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3" name="Shape 53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34" name="Shape 534"/>
          <p:cNvSpPr>
            <a:spLocks noGrp="1"/>
          </p:cNvSpPr>
          <p:nvPr>
            <p:ph type="body" sz="quarter" idx="1"/>
          </p:nvPr>
        </p:nvSpPr>
        <p:spPr>
          <a:xfrm>
            <a:off x="457201" y="1535112"/>
            <a:ext cx="4040189" cy="639763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500"/>
              </a:spcBef>
              <a:buSzTx/>
              <a:buFontTx/>
              <a:buNone/>
              <a:defRPr sz="2400" b="1"/>
            </a:lvl1pPr>
            <a:lvl2pPr marL="0" indent="457136">
              <a:spcBef>
                <a:spcPts val="500"/>
              </a:spcBef>
              <a:buSzTx/>
              <a:buFontTx/>
              <a:buNone/>
              <a:defRPr sz="2400" b="1"/>
            </a:lvl2pPr>
            <a:lvl3pPr marL="0" indent="914272">
              <a:spcBef>
                <a:spcPts val="500"/>
              </a:spcBef>
              <a:buSzTx/>
              <a:buFontTx/>
              <a:buNone/>
              <a:defRPr sz="2400" b="1"/>
            </a:lvl3pPr>
            <a:lvl4pPr marL="0" indent="1371407">
              <a:spcBef>
                <a:spcPts val="500"/>
              </a:spcBef>
              <a:buSzTx/>
              <a:buFontTx/>
              <a:buNone/>
              <a:defRPr sz="2400" b="1"/>
            </a:lvl4pPr>
            <a:lvl5pPr marL="0" indent="1828543">
              <a:spcBef>
                <a:spcPts val="500"/>
              </a:spcBef>
              <a:buSzTx/>
              <a:buFontTx/>
              <a:buNone/>
              <a:defRPr sz="2400" b="1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35" name="Shape 535"/>
          <p:cNvSpPr>
            <a:spLocks noGrp="1"/>
          </p:cNvSpPr>
          <p:nvPr>
            <p:ph type="body" sz="quarter" idx="13"/>
          </p:nvPr>
        </p:nvSpPr>
        <p:spPr>
          <a:xfrm>
            <a:off x="4645026" y="1535112"/>
            <a:ext cx="4041776" cy="639763"/>
          </a:xfrm>
          <a:prstGeom prst="rect">
            <a:avLst/>
          </a:prstGeom>
        </p:spPr>
        <p:txBody>
          <a:bodyPr lIns="45719" tIns="45719" rIns="45719" bIns="45719" anchor="b"/>
          <a:lstStyle/>
          <a:p>
            <a:pPr marL="0" indent="0">
              <a:spcBef>
                <a:spcPts val="500"/>
              </a:spcBef>
              <a:buSzTx/>
              <a:buFontTx/>
              <a:buNone/>
              <a:defRPr sz="2400" b="1"/>
            </a:pPr>
            <a:endParaRPr/>
          </a:p>
        </p:txBody>
      </p:sp>
      <p:sp>
        <p:nvSpPr>
          <p:cNvPr id="536" name="Shape 53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slow" advClick="0">
    <p:randomBar dir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8" name="Shape 5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slow" advClick="0">
    <p:randomBar dir="vert"/>
  </p:transition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3" name="Shape 54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44" name="Shape 544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slow" advClick="0">
    <p:randomBar dir="vert"/>
  </p:transition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1" name="Shape 55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slow" advClick="0">
    <p:randomBar dir="vert"/>
  </p:transition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8" name="Shape 558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5" cy="1162051"/>
          </a:xfrm>
          <a:prstGeom prst="rect">
            <a:avLst/>
          </a:prstGeom>
        </p:spPr>
        <p:txBody>
          <a:bodyPr anchor="b"/>
          <a:lstStyle>
            <a:lvl1pPr>
              <a:defRPr sz="2000" b="1"/>
            </a:lvl1pPr>
          </a:lstStyle>
          <a:p>
            <a:r>
              <a:t>Title Text</a:t>
            </a:r>
          </a:p>
        </p:txBody>
      </p:sp>
      <p:sp>
        <p:nvSpPr>
          <p:cNvPr id="559" name="Shape 559"/>
          <p:cNvSpPr>
            <a:spLocks noGrp="1"/>
          </p:cNvSpPr>
          <p:nvPr>
            <p:ph type="body" idx="1"/>
          </p:nvPr>
        </p:nvSpPr>
        <p:spPr>
          <a:xfrm>
            <a:off x="3575051" y="273050"/>
            <a:ext cx="5111752" cy="5853114"/>
          </a:xfrm>
          <a:prstGeom prst="rect">
            <a:avLst/>
          </a:prstGeom>
        </p:spPr>
        <p:txBody>
          <a:bodyPr/>
          <a:lstStyle>
            <a:lvl5pPr marL="2194251" indent="-365708">
              <a:buChar char="»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60" name="Shape 560"/>
          <p:cNvSpPr>
            <a:spLocks noGrp="1"/>
          </p:cNvSpPr>
          <p:nvPr>
            <p:ph type="body" sz="half" idx="13"/>
          </p:nvPr>
        </p:nvSpPr>
        <p:spPr>
          <a:xfrm>
            <a:off x="457201" y="1435102"/>
            <a:ext cx="3008315" cy="4691064"/>
          </a:xfrm>
          <a:prstGeom prst="rect">
            <a:avLst/>
          </a:prstGeom>
        </p:spPr>
        <p:txBody>
          <a:bodyPr lIns="45719" tIns="45719" rIns="45719" bIns="45719"/>
          <a:lstStyle/>
          <a:p>
            <a:pPr marL="0" indent="0">
              <a:spcBef>
                <a:spcPts val="300"/>
              </a:spcBef>
              <a:buSzTx/>
              <a:buFontTx/>
              <a:buNone/>
              <a:defRPr sz="1400"/>
            </a:pPr>
            <a:endParaRPr/>
          </a:p>
        </p:txBody>
      </p:sp>
      <p:sp>
        <p:nvSpPr>
          <p:cNvPr id="561" name="Shape 56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slow" advClick="0">
    <p:randomBar dir="vert"/>
  </p:transition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8" name="Shape 568"/>
          <p:cNvSpPr>
            <a:spLocks noGrp="1"/>
          </p:cNvSpPr>
          <p:nvPr>
            <p:ph type="title"/>
          </p:nvPr>
        </p:nvSpPr>
        <p:spPr>
          <a:xfrm>
            <a:off x="1792289" y="4800601"/>
            <a:ext cx="5486401" cy="566739"/>
          </a:xfrm>
          <a:prstGeom prst="rect">
            <a:avLst/>
          </a:prstGeom>
        </p:spPr>
        <p:txBody>
          <a:bodyPr anchor="b"/>
          <a:lstStyle>
            <a:lvl1pPr>
              <a:defRPr sz="2000" b="1"/>
            </a:lvl1pPr>
          </a:lstStyle>
          <a:p>
            <a:r>
              <a:t>Title Text</a:t>
            </a:r>
          </a:p>
        </p:txBody>
      </p:sp>
      <p:sp>
        <p:nvSpPr>
          <p:cNvPr id="569" name="Shape 569"/>
          <p:cNvSpPr>
            <a:spLocks noGrp="1"/>
          </p:cNvSpPr>
          <p:nvPr>
            <p:ph type="pic" sz="half" idx="13"/>
          </p:nvPr>
        </p:nvSpPr>
        <p:spPr>
          <a:xfrm>
            <a:off x="1792289" y="612775"/>
            <a:ext cx="5486401" cy="41148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570" name="Shape 570"/>
          <p:cNvSpPr>
            <a:spLocks noGrp="1"/>
          </p:cNvSpPr>
          <p:nvPr>
            <p:ph type="body" sz="quarter" idx="1"/>
          </p:nvPr>
        </p:nvSpPr>
        <p:spPr>
          <a:xfrm>
            <a:off x="1792289" y="5367339"/>
            <a:ext cx="5486401" cy="804863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300"/>
              </a:spcBef>
              <a:buSzTx/>
              <a:buFontTx/>
              <a:buNone/>
              <a:defRPr sz="1400"/>
            </a:lvl1pPr>
            <a:lvl2pPr marL="0" indent="457136">
              <a:spcBef>
                <a:spcPts val="300"/>
              </a:spcBef>
              <a:buSzTx/>
              <a:buFontTx/>
              <a:buNone/>
              <a:defRPr sz="1400"/>
            </a:lvl2pPr>
            <a:lvl3pPr marL="0" indent="914272">
              <a:spcBef>
                <a:spcPts val="300"/>
              </a:spcBef>
              <a:buSzTx/>
              <a:buFontTx/>
              <a:buNone/>
              <a:defRPr sz="1400"/>
            </a:lvl3pPr>
            <a:lvl4pPr marL="0" indent="1371407">
              <a:spcBef>
                <a:spcPts val="300"/>
              </a:spcBef>
              <a:buSzTx/>
              <a:buFontTx/>
              <a:buNone/>
              <a:defRPr sz="1400"/>
            </a:lvl4pPr>
            <a:lvl5pPr marL="0" indent="1828543">
              <a:spcBef>
                <a:spcPts val="300"/>
              </a:spcBef>
              <a:buSzTx/>
              <a:buFont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71" name="Shape 57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slow" advClick="0">
    <p:randomBar dir="vert"/>
  </p:transition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Subtitle">
    <p:bg>
      <p:bgPr>
        <a:blipFill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8" name="Shape 578"/>
          <p:cNvSpPr/>
          <p:nvPr/>
        </p:nvSpPr>
        <p:spPr>
          <a:xfrm flipV="1">
            <a:off x="357187" y="6500810"/>
            <a:ext cx="8429626" cy="4"/>
          </a:xfrm>
          <a:prstGeom prst="line">
            <a:avLst/>
          </a:prstGeom>
          <a:ln w="50800">
            <a:solidFill>
              <a:srgbClr val="444444">
                <a:alpha val="30000"/>
              </a:srgbClr>
            </a:solidFill>
            <a:miter lim="400000"/>
          </a:ln>
        </p:spPr>
        <p:txBody>
          <a:bodyPr lIns="35718" tIns="35718" rIns="35718" bIns="35718" anchor="ctr"/>
          <a:lstStyle/>
          <a:p>
            <a:pPr defTabSz="321468">
              <a:defRPr sz="800">
                <a:latin typeface="+mn-lt"/>
                <a:ea typeface="+mn-ea"/>
                <a:cs typeface="+mn-cs"/>
                <a:sym typeface="Helvetica"/>
              </a:defRPr>
            </a:pPr>
            <a:endParaRPr/>
          </a:p>
        </p:txBody>
      </p:sp>
      <p:sp>
        <p:nvSpPr>
          <p:cNvPr id="579" name="Shape 579"/>
          <p:cNvSpPr/>
          <p:nvPr/>
        </p:nvSpPr>
        <p:spPr>
          <a:xfrm flipV="1">
            <a:off x="357187" y="357187"/>
            <a:ext cx="8429626" cy="1"/>
          </a:xfrm>
          <a:prstGeom prst="line">
            <a:avLst/>
          </a:prstGeom>
          <a:ln w="3175">
            <a:solidFill>
              <a:srgbClr val="444444">
                <a:alpha val="30000"/>
              </a:srgbClr>
            </a:solidFill>
            <a:miter lim="400000"/>
          </a:ln>
        </p:spPr>
        <p:txBody>
          <a:bodyPr lIns="35718" tIns="35718" rIns="35718" bIns="35718" anchor="ctr"/>
          <a:lstStyle/>
          <a:p>
            <a:pPr defTabSz="321468">
              <a:defRPr sz="800">
                <a:latin typeface="+mn-lt"/>
                <a:ea typeface="+mn-ea"/>
                <a:cs typeface="+mn-cs"/>
                <a:sym typeface="Helvetica"/>
              </a:defRPr>
            </a:pPr>
            <a:endParaRPr/>
          </a:p>
        </p:txBody>
      </p:sp>
      <p:sp>
        <p:nvSpPr>
          <p:cNvPr id="580" name="Shape 580"/>
          <p:cNvSpPr/>
          <p:nvPr/>
        </p:nvSpPr>
        <p:spPr>
          <a:xfrm>
            <a:off x="357187" y="3643312"/>
            <a:ext cx="8429626" cy="1"/>
          </a:xfrm>
          <a:prstGeom prst="line">
            <a:avLst/>
          </a:prstGeom>
          <a:ln w="3175">
            <a:solidFill>
              <a:srgbClr val="444444">
                <a:alpha val="30000"/>
              </a:srgbClr>
            </a:solidFill>
            <a:miter lim="400000"/>
          </a:ln>
        </p:spPr>
        <p:txBody>
          <a:bodyPr lIns="35718" tIns="35718" rIns="35718" bIns="35718" anchor="ctr"/>
          <a:lstStyle/>
          <a:p>
            <a:pPr defTabSz="321468">
              <a:defRPr sz="800">
                <a:latin typeface="+mn-lt"/>
                <a:ea typeface="+mn-ea"/>
                <a:cs typeface="+mn-cs"/>
                <a:sym typeface="Helvetica"/>
              </a:defRPr>
            </a:pPr>
            <a:endParaRPr/>
          </a:p>
        </p:txBody>
      </p:sp>
      <p:sp>
        <p:nvSpPr>
          <p:cNvPr id="581" name="Shape 581"/>
          <p:cNvSpPr>
            <a:spLocks noGrp="1"/>
          </p:cNvSpPr>
          <p:nvPr>
            <p:ph type="title"/>
          </p:nvPr>
        </p:nvSpPr>
        <p:spPr>
          <a:xfrm>
            <a:off x="357187" y="2116335"/>
            <a:ext cx="8429626" cy="1428751"/>
          </a:xfrm>
          <a:prstGeom prst="rect">
            <a:avLst/>
          </a:prstGeom>
        </p:spPr>
        <p:txBody>
          <a:bodyPr lIns="35718" tIns="35718" rIns="35718" bIns="35718" anchor="b"/>
          <a:lstStyle>
            <a:lvl1pPr defTabSz="410765">
              <a:lnSpc>
                <a:spcPct val="90000"/>
              </a:lnSpc>
              <a:defRPr cap="all">
                <a:solidFill>
                  <a:srgbClr val="606060"/>
                </a:solidFill>
                <a:latin typeface="Gill Sans Light"/>
                <a:ea typeface="Gill Sans Light"/>
                <a:cs typeface="Gill Sans Light"/>
                <a:sym typeface="Gill Sans Light"/>
              </a:defRPr>
            </a:lvl1pPr>
          </a:lstStyle>
          <a:p>
            <a:r>
              <a:t>Title Text</a:t>
            </a:r>
          </a:p>
        </p:txBody>
      </p:sp>
      <p:sp>
        <p:nvSpPr>
          <p:cNvPr id="582" name="Shape 582"/>
          <p:cNvSpPr>
            <a:spLocks noGrp="1"/>
          </p:cNvSpPr>
          <p:nvPr>
            <p:ph type="body" sz="quarter" idx="1"/>
          </p:nvPr>
        </p:nvSpPr>
        <p:spPr>
          <a:xfrm>
            <a:off x="357187" y="3911203"/>
            <a:ext cx="8429626" cy="580430"/>
          </a:xfrm>
          <a:prstGeom prst="rect">
            <a:avLst/>
          </a:prstGeom>
        </p:spPr>
        <p:txBody>
          <a:bodyPr lIns="35718" tIns="35718" rIns="35718" bIns="35718"/>
          <a:lstStyle>
            <a:lvl1pPr marL="0" indent="0" defTabSz="410765">
              <a:lnSpc>
                <a:spcPct val="120000"/>
              </a:lnSpc>
              <a:spcBef>
                <a:spcPts val="0"/>
              </a:spcBef>
              <a:buSzTx/>
              <a:buFontTx/>
              <a:buNone/>
              <a:defRPr sz="1600">
                <a:solidFill>
                  <a:srgbClr val="606060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indent="228600" defTabSz="410765">
              <a:lnSpc>
                <a:spcPct val="120000"/>
              </a:lnSpc>
              <a:spcBef>
                <a:spcPts val="0"/>
              </a:spcBef>
              <a:buSzTx/>
              <a:buFontTx/>
              <a:buNone/>
              <a:defRPr sz="1600">
                <a:solidFill>
                  <a:srgbClr val="606060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indent="457200" defTabSz="410765">
              <a:lnSpc>
                <a:spcPct val="120000"/>
              </a:lnSpc>
              <a:spcBef>
                <a:spcPts val="0"/>
              </a:spcBef>
              <a:buSzTx/>
              <a:buFontTx/>
              <a:buNone/>
              <a:defRPr sz="1600">
                <a:solidFill>
                  <a:srgbClr val="606060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indent="685800" defTabSz="410765">
              <a:lnSpc>
                <a:spcPct val="120000"/>
              </a:lnSpc>
              <a:spcBef>
                <a:spcPts val="0"/>
              </a:spcBef>
              <a:buSzTx/>
              <a:buFontTx/>
              <a:buNone/>
              <a:defRPr sz="1600">
                <a:solidFill>
                  <a:srgbClr val="606060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indent="914400" defTabSz="410765">
              <a:lnSpc>
                <a:spcPct val="120000"/>
              </a:lnSpc>
              <a:spcBef>
                <a:spcPts val="0"/>
              </a:spcBef>
              <a:buSzTx/>
              <a:buFontTx/>
              <a:buNone/>
              <a:defRPr sz="1600">
                <a:solidFill>
                  <a:srgbClr val="606060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3" name="Shape 583"/>
          <p:cNvSpPr>
            <a:spLocks noGrp="1"/>
          </p:cNvSpPr>
          <p:nvPr>
            <p:ph type="sldNum" sz="quarter" idx="2"/>
          </p:nvPr>
        </p:nvSpPr>
        <p:spPr>
          <a:xfrm>
            <a:off x="8548064" y="6161484"/>
            <a:ext cx="236538" cy="249238"/>
          </a:xfrm>
          <a:prstGeom prst="rect">
            <a:avLst/>
          </a:prstGeom>
        </p:spPr>
        <p:txBody>
          <a:bodyPr lIns="35718" tIns="35718" rIns="35718" bIns="35718" anchor="t"/>
          <a:lstStyle>
            <a:lvl1pPr algn="ctr" defTabSz="410765">
              <a:defRPr>
                <a:solidFill>
                  <a:srgbClr val="606060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slow" advClick="0">
    <p:randomBar dir="vert"/>
  </p:transition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0" name="Shape 590"/>
          <p:cNvSpPr>
            <a:spLocks noGrp="1"/>
          </p:cNvSpPr>
          <p:nvPr>
            <p:ph type="title"/>
          </p:nvPr>
        </p:nvSpPr>
        <p:spPr>
          <a:xfrm>
            <a:off x="685800" y="2130426"/>
            <a:ext cx="7772400" cy="1470026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91" name="Shape 591"/>
          <p:cNvSpPr>
            <a:spLocks noGrp="1"/>
          </p:cNvSpPr>
          <p:nvPr>
            <p:ph type="body" sz="quarter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>
                <a:solidFill>
                  <a:srgbClr val="888888"/>
                </a:solidFill>
              </a:defRPr>
            </a:lvl1pPr>
            <a:lvl2pPr marL="0" indent="457136">
              <a:buSzTx/>
              <a:buFontTx/>
              <a:buNone/>
              <a:defRPr>
                <a:solidFill>
                  <a:srgbClr val="888888"/>
                </a:solidFill>
              </a:defRPr>
            </a:lvl2pPr>
            <a:lvl3pPr marL="0" indent="914272">
              <a:buSzTx/>
              <a:buFontTx/>
              <a:buNone/>
              <a:defRPr>
                <a:solidFill>
                  <a:srgbClr val="888888"/>
                </a:solidFill>
              </a:defRPr>
            </a:lvl3pPr>
            <a:lvl4pPr marL="0" indent="1371407">
              <a:buSzTx/>
              <a:buFontTx/>
              <a:buNone/>
              <a:defRPr>
                <a:solidFill>
                  <a:srgbClr val="888888"/>
                </a:solidFill>
              </a:defRPr>
            </a:lvl4pPr>
            <a:lvl5pPr marL="0" indent="1828543">
              <a:buSzTx/>
              <a:buFontTx/>
              <a:buNone/>
              <a:defRPr>
                <a:solidFill>
                  <a:srgbClr val="888888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92" name="Shape 592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slow" advClick="0">
    <p:randomBar dir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slow" advClick="0">
    <p:randomBar dir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5" cy="1162051"/>
          </a:xfrm>
          <a:prstGeom prst="rect">
            <a:avLst/>
          </a:prstGeom>
        </p:spPr>
        <p:txBody>
          <a:bodyPr anchor="b"/>
          <a:lstStyle>
            <a:lvl1pPr>
              <a:defRPr sz="2000" b="1"/>
            </a:lvl1pPr>
          </a:lstStyle>
          <a:p>
            <a:r>
              <a:t>Title Text</a:t>
            </a:r>
          </a:p>
        </p:txBody>
      </p:sp>
      <p:sp>
        <p:nvSpPr>
          <p:cNvPr id="73" name="Shape 73"/>
          <p:cNvSpPr>
            <a:spLocks noGrp="1"/>
          </p:cNvSpPr>
          <p:nvPr>
            <p:ph type="body" idx="1"/>
          </p:nvPr>
        </p:nvSpPr>
        <p:spPr>
          <a:xfrm>
            <a:off x="3575051" y="273050"/>
            <a:ext cx="5111752" cy="5853114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4" name="Shape 74"/>
          <p:cNvSpPr>
            <a:spLocks noGrp="1"/>
          </p:cNvSpPr>
          <p:nvPr>
            <p:ph type="body" sz="half" idx="13"/>
          </p:nvPr>
        </p:nvSpPr>
        <p:spPr>
          <a:xfrm>
            <a:off x="457201" y="1435102"/>
            <a:ext cx="3008315" cy="4691064"/>
          </a:xfrm>
          <a:prstGeom prst="rect">
            <a:avLst/>
          </a:prstGeom>
        </p:spPr>
        <p:txBody>
          <a:bodyPr lIns="45719" tIns="45719" rIns="45719" bIns="45719"/>
          <a:lstStyle/>
          <a:p>
            <a:pPr marL="0" indent="0">
              <a:spcBef>
                <a:spcPts val="300"/>
              </a:spcBef>
              <a:buSzTx/>
              <a:buFontTx/>
              <a:buNone/>
              <a:defRPr sz="1400"/>
            </a:pPr>
            <a:endParaRPr/>
          </a:p>
        </p:txBody>
      </p:sp>
      <p:sp>
        <p:nvSpPr>
          <p:cNvPr id="75" name="Shape 7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slow" advClick="0">
    <p:randomBar dir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>
            <a:spLocks noGrp="1"/>
          </p:cNvSpPr>
          <p:nvPr>
            <p:ph type="title"/>
          </p:nvPr>
        </p:nvSpPr>
        <p:spPr>
          <a:xfrm>
            <a:off x="1792289" y="4800601"/>
            <a:ext cx="5486401" cy="566739"/>
          </a:xfrm>
          <a:prstGeom prst="rect">
            <a:avLst/>
          </a:prstGeom>
        </p:spPr>
        <p:txBody>
          <a:bodyPr anchor="b"/>
          <a:lstStyle>
            <a:lvl1pPr>
              <a:defRPr sz="2000" b="1"/>
            </a:lvl1pPr>
          </a:lstStyle>
          <a:p>
            <a:r>
              <a:t>Title Text</a:t>
            </a:r>
          </a:p>
        </p:txBody>
      </p:sp>
      <p:sp>
        <p:nvSpPr>
          <p:cNvPr id="83" name="Shape 83"/>
          <p:cNvSpPr>
            <a:spLocks noGrp="1"/>
          </p:cNvSpPr>
          <p:nvPr>
            <p:ph type="pic" sz="half" idx="13"/>
          </p:nvPr>
        </p:nvSpPr>
        <p:spPr>
          <a:xfrm>
            <a:off x="1792289" y="612775"/>
            <a:ext cx="5486401" cy="41148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84" name="Shape 84"/>
          <p:cNvSpPr>
            <a:spLocks noGrp="1"/>
          </p:cNvSpPr>
          <p:nvPr>
            <p:ph type="body" sz="quarter" idx="1"/>
          </p:nvPr>
        </p:nvSpPr>
        <p:spPr>
          <a:xfrm>
            <a:off x="1792289" y="5367339"/>
            <a:ext cx="5486401" cy="804863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300"/>
              </a:spcBef>
              <a:buSzTx/>
              <a:buFontTx/>
              <a:buNone/>
              <a:defRPr sz="1400"/>
            </a:lvl1pPr>
            <a:lvl2pPr marL="0" indent="457136">
              <a:spcBef>
                <a:spcPts val="300"/>
              </a:spcBef>
              <a:buSzTx/>
              <a:buFontTx/>
              <a:buNone/>
              <a:defRPr sz="1400"/>
            </a:lvl2pPr>
            <a:lvl3pPr marL="0" indent="914272">
              <a:spcBef>
                <a:spcPts val="300"/>
              </a:spcBef>
              <a:buSzTx/>
              <a:buFontTx/>
              <a:buNone/>
              <a:defRPr sz="1400"/>
            </a:lvl3pPr>
            <a:lvl4pPr marL="0" indent="1371407">
              <a:spcBef>
                <a:spcPts val="300"/>
              </a:spcBef>
              <a:buSzTx/>
              <a:buFontTx/>
              <a:buNone/>
              <a:defRPr sz="1400"/>
            </a:lvl4pPr>
            <a:lvl5pPr marL="0" indent="1828543">
              <a:spcBef>
                <a:spcPts val="300"/>
              </a:spcBef>
              <a:buSzTx/>
              <a:buFont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5" name="Shape 8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slow" advClick="0">
    <p:randomBar dir="vert"/>
  </p:transition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slideLayout" Target="../slideLayouts/slideLayout50.xml"/><Relationship Id="rId55" Type="http://schemas.openxmlformats.org/officeDocument/2006/relationships/slideLayout" Target="../slideLayouts/slideLayout55.xml"/><Relationship Id="rId6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slideLayout" Target="../slideLayouts/slideLayout41.xml"/><Relationship Id="rId54" Type="http://schemas.openxmlformats.org/officeDocument/2006/relationships/slideLayout" Target="../slideLayouts/slideLayout54.xml"/><Relationship Id="rId6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3" Type="http://schemas.openxmlformats.org/officeDocument/2006/relationships/slideLayout" Target="../slideLayouts/slideLayout53.xml"/><Relationship Id="rId58" Type="http://schemas.openxmlformats.org/officeDocument/2006/relationships/slideLayout" Target="../slideLayouts/slideLayout58.xml"/><Relationship Id="rId6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57" Type="http://schemas.openxmlformats.org/officeDocument/2006/relationships/slideLayout" Target="../slideLayouts/slideLayout57.xml"/><Relationship Id="rId61" Type="http://schemas.openxmlformats.org/officeDocument/2006/relationships/slideLayout" Target="../slideLayouts/slideLayout6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slideLayout" Target="../slideLayouts/slideLayout52.xml"/><Relationship Id="rId60" Type="http://schemas.openxmlformats.org/officeDocument/2006/relationships/slideLayout" Target="../slideLayouts/slideLayout60.xml"/><Relationship Id="rId65" Type="http://schemas.openxmlformats.org/officeDocument/2006/relationships/slideLayout" Target="../slideLayouts/slideLayout65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56" Type="http://schemas.openxmlformats.org/officeDocument/2006/relationships/slideLayout" Target="../slideLayouts/slideLayout56.xml"/><Relationship Id="rId64" Type="http://schemas.openxmlformats.org/officeDocument/2006/relationships/slideLayout" Target="../slideLayouts/slideLayout64.xml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59" Type="http://schemas.openxmlformats.org/officeDocument/2006/relationships/slideLayout" Target="../slideLayouts/slideLayout5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title"/>
          </p:nvPr>
        </p:nvSpPr>
        <p:spPr>
          <a:xfrm>
            <a:off x="457201" y="274638"/>
            <a:ext cx="8229601" cy="1143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3" tIns="45713" rIns="45713" bIns="45713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Shape 3"/>
          <p:cNvSpPr>
            <a:spLocks noGrp="1"/>
          </p:cNvSpPr>
          <p:nvPr>
            <p:ph type="body" idx="1"/>
          </p:nvPr>
        </p:nvSpPr>
        <p:spPr>
          <a:xfrm>
            <a:off x="457201" y="1600202"/>
            <a:ext cx="8229601" cy="45259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3" tIns="45713" rIns="45713" bIns="45713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hape 4"/>
          <p:cNvSpPr>
            <a:spLocks noGrp="1"/>
          </p:cNvSpPr>
          <p:nvPr>
            <p:ph type="sldNum" sz="quarter" idx="2"/>
          </p:nvPr>
        </p:nvSpPr>
        <p:spPr>
          <a:xfrm>
            <a:off x="6553200" y="6404301"/>
            <a:ext cx="273643" cy="269227"/>
          </a:xfrm>
          <a:prstGeom prst="rect">
            <a:avLst/>
          </a:prstGeom>
          <a:ln w="12700">
            <a:miter lim="400000"/>
          </a:ln>
        </p:spPr>
        <p:txBody>
          <a:bodyPr wrap="none" lIns="45713" tIns="45713" rIns="45713" bIns="45713" anchor="ctr">
            <a:spAutoFit/>
          </a:bodyPr>
          <a:lstStyle>
            <a:lvl1pPr>
              <a:defRPr sz="1200">
                <a:solidFill>
                  <a:srgbClr val="888888"/>
                </a:solidFill>
                <a:latin typeface="Roboto Regular"/>
                <a:ea typeface="Roboto Regular"/>
                <a:cs typeface="Roboto Regular"/>
                <a:sym typeface="Roboto Regular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  <p:sldLayoutId id="2147483675" r:id="rId27"/>
    <p:sldLayoutId id="2147483676" r:id="rId28"/>
    <p:sldLayoutId id="2147483677" r:id="rId29"/>
    <p:sldLayoutId id="2147483678" r:id="rId30"/>
    <p:sldLayoutId id="2147483679" r:id="rId31"/>
    <p:sldLayoutId id="2147483680" r:id="rId32"/>
    <p:sldLayoutId id="2147483681" r:id="rId33"/>
    <p:sldLayoutId id="2147483682" r:id="rId34"/>
    <p:sldLayoutId id="2147483683" r:id="rId35"/>
    <p:sldLayoutId id="2147483684" r:id="rId36"/>
    <p:sldLayoutId id="2147483685" r:id="rId37"/>
    <p:sldLayoutId id="2147483686" r:id="rId38"/>
    <p:sldLayoutId id="2147483687" r:id="rId39"/>
    <p:sldLayoutId id="2147483688" r:id="rId40"/>
    <p:sldLayoutId id="2147483689" r:id="rId41"/>
    <p:sldLayoutId id="2147483690" r:id="rId42"/>
    <p:sldLayoutId id="2147483691" r:id="rId43"/>
    <p:sldLayoutId id="2147483692" r:id="rId44"/>
    <p:sldLayoutId id="2147483693" r:id="rId45"/>
    <p:sldLayoutId id="2147483694" r:id="rId46"/>
    <p:sldLayoutId id="2147483695" r:id="rId47"/>
    <p:sldLayoutId id="2147483696" r:id="rId48"/>
    <p:sldLayoutId id="2147483697" r:id="rId49"/>
    <p:sldLayoutId id="2147483698" r:id="rId50"/>
    <p:sldLayoutId id="2147483699" r:id="rId51"/>
    <p:sldLayoutId id="2147483700" r:id="rId52"/>
    <p:sldLayoutId id="2147483701" r:id="rId53"/>
    <p:sldLayoutId id="2147483702" r:id="rId54"/>
    <p:sldLayoutId id="2147483703" r:id="rId55"/>
    <p:sldLayoutId id="2147483704" r:id="rId56"/>
    <p:sldLayoutId id="2147483705" r:id="rId57"/>
    <p:sldLayoutId id="2147483706" r:id="rId58"/>
    <p:sldLayoutId id="2147483707" r:id="rId59"/>
    <p:sldLayoutId id="2147483708" r:id="rId60"/>
    <p:sldLayoutId id="2147483709" r:id="rId61"/>
    <p:sldLayoutId id="2147483710" r:id="rId62"/>
    <p:sldLayoutId id="2147483711" r:id="rId63"/>
    <p:sldLayoutId id="2147483712" r:id="rId64"/>
    <p:sldLayoutId id="2147483713" r:id="rId65"/>
  </p:sldLayoutIdLst>
  <p:transition spd="slow" advClick="0">
    <p:randomBar dir="vert"/>
  </p:transition>
  <p:txStyles>
    <p:titleStyle>
      <a:lvl1pPr marL="0" marR="0" indent="0" algn="l" defTabSz="457136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Roboto Regular"/>
          <a:ea typeface="Roboto Regular"/>
          <a:cs typeface="Roboto Regular"/>
          <a:sym typeface="Roboto Regular"/>
        </a:defRPr>
      </a:lvl1pPr>
      <a:lvl2pPr marL="0" marR="0" indent="0" algn="l" defTabSz="457136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Roboto Regular"/>
          <a:ea typeface="Roboto Regular"/>
          <a:cs typeface="Roboto Regular"/>
          <a:sym typeface="Roboto Regular"/>
        </a:defRPr>
      </a:lvl2pPr>
      <a:lvl3pPr marL="0" marR="0" indent="0" algn="l" defTabSz="457136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Roboto Regular"/>
          <a:ea typeface="Roboto Regular"/>
          <a:cs typeface="Roboto Regular"/>
          <a:sym typeface="Roboto Regular"/>
        </a:defRPr>
      </a:lvl3pPr>
      <a:lvl4pPr marL="0" marR="0" indent="0" algn="l" defTabSz="457136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Roboto Regular"/>
          <a:ea typeface="Roboto Regular"/>
          <a:cs typeface="Roboto Regular"/>
          <a:sym typeface="Roboto Regular"/>
        </a:defRPr>
      </a:lvl4pPr>
      <a:lvl5pPr marL="0" marR="0" indent="0" algn="l" defTabSz="457136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Roboto Regular"/>
          <a:ea typeface="Roboto Regular"/>
          <a:cs typeface="Roboto Regular"/>
          <a:sym typeface="Roboto Regular"/>
        </a:defRPr>
      </a:lvl5pPr>
      <a:lvl6pPr marL="0" marR="0" indent="0" algn="l" defTabSz="457136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Roboto Regular"/>
          <a:ea typeface="Roboto Regular"/>
          <a:cs typeface="Roboto Regular"/>
          <a:sym typeface="Roboto Regular"/>
        </a:defRPr>
      </a:lvl6pPr>
      <a:lvl7pPr marL="0" marR="0" indent="0" algn="l" defTabSz="457136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Roboto Regular"/>
          <a:ea typeface="Roboto Regular"/>
          <a:cs typeface="Roboto Regular"/>
          <a:sym typeface="Roboto Regular"/>
        </a:defRPr>
      </a:lvl7pPr>
      <a:lvl8pPr marL="0" marR="0" indent="0" algn="l" defTabSz="457136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Roboto Regular"/>
          <a:ea typeface="Roboto Regular"/>
          <a:cs typeface="Roboto Regular"/>
          <a:sym typeface="Roboto Regular"/>
        </a:defRPr>
      </a:lvl8pPr>
      <a:lvl9pPr marL="0" marR="0" indent="0" algn="l" defTabSz="457136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Roboto Regular"/>
          <a:ea typeface="Roboto Regular"/>
          <a:cs typeface="Roboto Regular"/>
          <a:sym typeface="Roboto Regular"/>
        </a:defRPr>
      </a:lvl9pPr>
    </p:titleStyle>
    <p:bodyStyle>
      <a:lvl1pPr marL="342851" marR="0" indent="-342851" algn="l" defTabSz="457136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Roboto Regular"/>
          <a:ea typeface="Roboto Regular"/>
          <a:cs typeface="Roboto Regular"/>
          <a:sym typeface="Roboto Regular"/>
        </a:defRPr>
      </a:lvl1pPr>
      <a:lvl2pPr marL="783660" marR="0" indent="-326525" algn="l" defTabSz="457136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–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Roboto Regular"/>
          <a:ea typeface="Roboto Regular"/>
          <a:cs typeface="Roboto Regular"/>
          <a:sym typeface="Roboto Regular"/>
        </a:defRPr>
      </a:lvl2pPr>
      <a:lvl3pPr marL="1219029" marR="0" indent="-304757" algn="l" defTabSz="457136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Roboto Regular"/>
          <a:ea typeface="Roboto Regular"/>
          <a:cs typeface="Roboto Regular"/>
          <a:sym typeface="Roboto Regular"/>
        </a:defRPr>
      </a:lvl3pPr>
      <a:lvl4pPr marL="1737115" marR="0" indent="-365708" algn="l" defTabSz="457136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–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Roboto Regular"/>
          <a:ea typeface="Roboto Regular"/>
          <a:cs typeface="Roboto Regular"/>
          <a:sym typeface="Roboto Regular"/>
        </a:defRPr>
      </a:lvl4pPr>
      <a:lvl5pPr marL="2377106" marR="0" indent="-548563" algn="l" defTabSz="457136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❖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Roboto Regular"/>
          <a:ea typeface="Roboto Regular"/>
          <a:cs typeface="Roboto Regular"/>
          <a:sym typeface="Roboto Regular"/>
        </a:defRPr>
      </a:lvl5pPr>
      <a:lvl6pPr marL="2651387" marR="0" indent="-365708" algn="l" defTabSz="457136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Roboto Regular"/>
          <a:ea typeface="Roboto Regular"/>
          <a:cs typeface="Roboto Regular"/>
          <a:sym typeface="Roboto Regular"/>
        </a:defRPr>
      </a:lvl6pPr>
      <a:lvl7pPr marL="3108523" marR="0" indent="-365708" algn="l" defTabSz="457136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Roboto Regular"/>
          <a:ea typeface="Roboto Regular"/>
          <a:cs typeface="Roboto Regular"/>
          <a:sym typeface="Roboto Regular"/>
        </a:defRPr>
      </a:lvl7pPr>
      <a:lvl8pPr marL="3565659" marR="0" indent="-365708" algn="l" defTabSz="457136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Roboto Regular"/>
          <a:ea typeface="Roboto Regular"/>
          <a:cs typeface="Roboto Regular"/>
          <a:sym typeface="Roboto Regular"/>
        </a:defRPr>
      </a:lvl8pPr>
      <a:lvl9pPr marL="4022795" marR="0" indent="-365708" algn="l" defTabSz="457136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Roboto Regular"/>
          <a:ea typeface="Roboto Regular"/>
          <a:cs typeface="Roboto Regular"/>
          <a:sym typeface="Roboto Regular"/>
        </a:defRPr>
      </a:lvl9pPr>
    </p:bodyStyle>
    <p:otherStyle>
      <a:lvl1pPr marL="0" marR="0" indent="0" algn="l" defTabSz="457136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Roboto Regular"/>
        </a:defRPr>
      </a:lvl1pPr>
      <a:lvl2pPr marL="0" marR="0" indent="457136" algn="l" defTabSz="457136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Roboto Regular"/>
        </a:defRPr>
      </a:lvl2pPr>
      <a:lvl3pPr marL="0" marR="0" indent="914272" algn="l" defTabSz="457136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Roboto Regular"/>
        </a:defRPr>
      </a:lvl3pPr>
      <a:lvl4pPr marL="0" marR="0" indent="1371407" algn="l" defTabSz="457136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Roboto Regular"/>
        </a:defRPr>
      </a:lvl4pPr>
      <a:lvl5pPr marL="0" marR="0" indent="1828543" algn="l" defTabSz="457136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Roboto Regular"/>
        </a:defRPr>
      </a:lvl5pPr>
      <a:lvl6pPr marL="0" marR="0" indent="2285679" algn="l" defTabSz="457136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Roboto Regular"/>
        </a:defRPr>
      </a:lvl6pPr>
      <a:lvl7pPr marL="0" marR="0" indent="2742814" algn="l" defTabSz="457136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Roboto Regular"/>
        </a:defRPr>
      </a:lvl7pPr>
      <a:lvl8pPr marL="0" marR="0" indent="3199950" algn="l" defTabSz="457136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Roboto Regular"/>
        </a:defRPr>
      </a:lvl8pPr>
      <a:lvl9pPr marL="0" marR="0" indent="3657086" algn="l" defTabSz="457136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Roboto Regular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uneplive.unep.org/projects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emf"/><Relationship Id="rId3" Type="http://schemas.openxmlformats.org/officeDocument/2006/relationships/image" Target="../media/image5.jpeg"/><Relationship Id="rId7" Type="http://schemas.openxmlformats.org/officeDocument/2006/relationships/oleObject" Target="../embeddings/oleObject1.bin"/><Relationship Id="rId2" Type="http://schemas.openxmlformats.org/officeDocument/2006/relationships/slideLayout" Target="../slideLayouts/slideLayout1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AEE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1" name="Shape 601"/>
          <p:cNvSpPr>
            <a:spLocks noGrp="1"/>
          </p:cNvSpPr>
          <p:nvPr>
            <p:ph type="ctrTitle"/>
          </p:nvPr>
        </p:nvSpPr>
        <p:spPr>
          <a:xfrm>
            <a:off x="728121" y="2260600"/>
            <a:ext cx="7679264" cy="2233085"/>
          </a:xfrm>
          <a:prstGeom prst="rect">
            <a:avLst/>
          </a:prstGeom>
        </p:spPr>
        <p:txBody>
          <a:bodyPr lIns="0" tIns="0" rIns="0" bIns="0" anchor="b"/>
          <a:lstStyle/>
          <a:p>
            <a:pPr>
              <a:defRPr sz="4000">
                <a:solidFill>
                  <a:srgbClr val="FFFFFF"/>
                </a:solidFill>
              </a:defRPr>
            </a:pPr>
            <a:r>
              <a:rPr dirty="0"/>
              <a:t>How will the 2030 Agenda </a:t>
            </a:r>
          </a:p>
          <a:p>
            <a:pPr>
              <a:defRPr sz="4000">
                <a:solidFill>
                  <a:srgbClr val="FFFFFF"/>
                </a:solidFill>
              </a:defRPr>
            </a:pPr>
            <a:r>
              <a:rPr dirty="0"/>
              <a:t>be monitored?</a:t>
            </a:r>
          </a:p>
        </p:txBody>
      </p:sp>
      <p:sp>
        <p:nvSpPr>
          <p:cNvPr id="602" name="Shape 602"/>
          <p:cNvSpPr>
            <a:spLocks noGrp="1"/>
          </p:cNvSpPr>
          <p:nvPr>
            <p:ph type="subTitle" sz="quarter" idx="1"/>
          </p:nvPr>
        </p:nvSpPr>
        <p:spPr>
          <a:xfrm>
            <a:off x="728121" y="4493683"/>
            <a:ext cx="7679264" cy="1271157"/>
          </a:xfrm>
          <a:prstGeom prst="rect">
            <a:avLst/>
          </a:prstGeom>
        </p:spPr>
        <p:txBody>
          <a:bodyPr lIns="0" tIns="0" rIns="0" bIns="0"/>
          <a:lstStyle/>
          <a:p>
            <a:pPr>
              <a:spcBef>
                <a:spcPts val="400"/>
              </a:spcBef>
              <a:defRPr sz="1800" b="1">
                <a:solidFill>
                  <a:srgbClr val="FFFFFF"/>
                </a:solidFill>
              </a:defRPr>
            </a:pPr>
            <a:r>
              <a:rPr lang="en-US" dirty="0" smtClean="0"/>
              <a:t>Afghanistan Environment Statistics training course</a:t>
            </a:r>
            <a:endParaRPr dirty="0"/>
          </a:p>
        </p:txBody>
      </p:sp>
      <p:sp>
        <p:nvSpPr>
          <p:cNvPr id="603" name="Shape 603"/>
          <p:cNvSpPr/>
          <p:nvPr/>
        </p:nvSpPr>
        <p:spPr>
          <a:xfrm>
            <a:off x="728121" y="4493683"/>
            <a:ext cx="7679264" cy="1"/>
          </a:xfrm>
          <a:prstGeom prst="line">
            <a:avLst/>
          </a:prstGeom>
          <a:ln w="1270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604" name="Shape 604"/>
          <p:cNvSpPr/>
          <p:nvPr/>
        </p:nvSpPr>
        <p:spPr>
          <a:xfrm>
            <a:off x="728121" y="5790239"/>
            <a:ext cx="7679264" cy="1"/>
          </a:xfrm>
          <a:prstGeom prst="line">
            <a:avLst/>
          </a:prstGeom>
          <a:ln w="1270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605" name="Shape 605"/>
          <p:cNvSpPr/>
          <p:nvPr/>
        </p:nvSpPr>
        <p:spPr>
          <a:xfrm>
            <a:off x="728121" y="5790239"/>
            <a:ext cx="7679264" cy="165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normAutofit lnSpcReduction="10000"/>
          </a:bodyPr>
          <a:lstStyle>
            <a:lvl1pPr defTabSz="457200">
              <a:spcBef>
                <a:spcPts val="200"/>
              </a:spcBef>
              <a:defRPr sz="1100">
                <a:solidFill>
                  <a:srgbClr val="FFFFFF"/>
                </a:solidFill>
                <a:latin typeface="Roboto Regular"/>
                <a:ea typeface="Roboto Regular"/>
                <a:cs typeface="Roboto Regular"/>
                <a:sym typeface="Roboto Regular"/>
              </a:defRPr>
            </a:lvl1pPr>
          </a:lstStyle>
          <a:p>
            <a:r>
              <a:rPr lang="en-US" dirty="0" smtClean="0"/>
              <a:t>Jillian</a:t>
            </a:r>
            <a:r>
              <a:rPr lang="en-US" dirty="0"/>
              <a:t> </a:t>
            </a:r>
            <a:r>
              <a:rPr lang="en-US" dirty="0" smtClean="0"/>
              <a:t>Campbell, UN Environment</a:t>
            </a:r>
            <a:endParaRPr dirty="0"/>
          </a:p>
        </p:txBody>
      </p:sp>
      <p:pic>
        <p:nvPicPr>
          <p:cNvPr id="606" name="image1.png" descr="UNEnvironment_Logo_English_Short_whit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258921" y="1"/>
            <a:ext cx="2495615" cy="161965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slow" advClick="0">
    <p:randomBar dir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1" name="Shape 711"/>
          <p:cNvSpPr>
            <a:spLocks noGrp="1"/>
          </p:cNvSpPr>
          <p:nvPr>
            <p:ph type="sldNum" sz="quarter" idx="4294967295"/>
          </p:nvPr>
        </p:nvSpPr>
        <p:spPr>
          <a:xfrm>
            <a:off x="728121" y="6534151"/>
            <a:ext cx="127001" cy="1397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normAutofit/>
          </a:bodyPr>
          <a:lstStyle>
            <a:lvl1pPr defTabSz="457200">
              <a:spcBef>
                <a:spcPts val="200"/>
              </a:spcBef>
              <a:defRPr sz="900">
                <a:solidFill>
                  <a:srgbClr val="A6A6A6"/>
                </a:solidFill>
              </a:defRPr>
            </a:lvl1pPr>
          </a:lstStyle>
          <a:p>
            <a:fld id="{86CB4B4D-7CA3-9044-876B-883B54F8677D}" type="slidenum">
              <a:t>10</a:t>
            </a:fld>
            <a:endParaRPr/>
          </a:p>
        </p:txBody>
      </p:sp>
      <p:sp>
        <p:nvSpPr>
          <p:cNvPr id="712" name="Shape 712"/>
          <p:cNvSpPr/>
          <p:nvPr/>
        </p:nvSpPr>
        <p:spPr>
          <a:xfrm>
            <a:off x="728121" y="1193800"/>
            <a:ext cx="7679264" cy="0"/>
          </a:xfrm>
          <a:prstGeom prst="line">
            <a:avLst/>
          </a:prstGeom>
          <a:ln w="12700">
            <a:solidFill>
              <a:srgbClr val="00AEE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713" name="Shape 713"/>
          <p:cNvSpPr/>
          <p:nvPr/>
        </p:nvSpPr>
        <p:spPr>
          <a:xfrm>
            <a:off x="728121" y="6350001"/>
            <a:ext cx="7679264" cy="1"/>
          </a:xfrm>
          <a:prstGeom prst="line">
            <a:avLst/>
          </a:prstGeom>
          <a:ln w="12700">
            <a:solidFill>
              <a:srgbClr val="00AEE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715" name="Shape 715"/>
          <p:cNvSpPr/>
          <p:nvPr/>
        </p:nvSpPr>
        <p:spPr>
          <a:xfrm>
            <a:off x="2789683" y="1563950"/>
            <a:ext cx="3202187" cy="938611"/>
          </a:xfrm>
          <a:prstGeom prst="ellipse">
            <a:avLst/>
          </a:prstGeom>
          <a:solidFill>
            <a:srgbClr val="005493"/>
          </a:solidFill>
          <a:ln w="12700">
            <a:miter lim="400000"/>
          </a:ln>
          <a:effectLst>
            <a:outerShdw blurRad="101600" dist="25400" dir="5400000" rotWithShape="0">
              <a:srgbClr val="000000">
                <a:alpha val="75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ctr"/>
          <a:lstStyle>
            <a:lvl1pPr algn="ctr">
              <a:defRPr sz="2400">
                <a:solidFill>
                  <a:srgbClr val="EBEBEB"/>
                </a:solidFill>
              </a:defRPr>
            </a:lvl1pPr>
          </a:lstStyle>
          <a:p>
            <a:r>
              <a:rPr dirty="0">
                <a:latin typeface="Roboto Regular"/>
              </a:rPr>
              <a:t>National data</a:t>
            </a:r>
          </a:p>
        </p:txBody>
      </p:sp>
      <p:sp>
        <p:nvSpPr>
          <p:cNvPr id="716" name="Shape 716"/>
          <p:cNvSpPr/>
          <p:nvPr/>
        </p:nvSpPr>
        <p:spPr>
          <a:xfrm>
            <a:off x="2139230" y="4355439"/>
            <a:ext cx="4503094" cy="1079501"/>
          </a:xfrm>
          <a:prstGeom prst="ellipse">
            <a:avLst/>
          </a:prstGeom>
          <a:solidFill>
            <a:srgbClr val="005493"/>
          </a:solidFill>
          <a:ln w="12700">
            <a:miter lim="400000"/>
          </a:ln>
          <a:effectLst>
            <a:outerShdw blurRad="101600" dist="25400" dir="5400000" rotWithShape="0">
              <a:srgbClr val="000000">
                <a:alpha val="75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ctr"/>
          <a:lstStyle>
            <a:lvl1pPr algn="ctr">
              <a:defRPr sz="2400">
                <a:solidFill>
                  <a:srgbClr val="EBEBEB"/>
                </a:solidFill>
              </a:defRPr>
            </a:lvl1pPr>
          </a:lstStyle>
          <a:p>
            <a:r>
              <a:rPr dirty="0">
                <a:latin typeface="Roboto Regular"/>
              </a:rPr>
              <a:t>A single SDG global database</a:t>
            </a:r>
          </a:p>
        </p:txBody>
      </p:sp>
      <p:sp>
        <p:nvSpPr>
          <p:cNvPr id="717" name="Shape 717"/>
          <p:cNvSpPr/>
          <p:nvPr/>
        </p:nvSpPr>
        <p:spPr>
          <a:xfrm rot="5400000">
            <a:off x="3497435" y="3111507"/>
            <a:ext cx="1608884" cy="63498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688" y="7344"/>
                </a:moveTo>
                <a:lnTo>
                  <a:pt x="10688" y="0"/>
                </a:lnTo>
                <a:lnTo>
                  <a:pt x="21600" y="10800"/>
                </a:lnTo>
                <a:lnTo>
                  <a:pt x="10688" y="21600"/>
                </a:lnTo>
                <a:lnTo>
                  <a:pt x="10688" y="14256"/>
                </a:lnTo>
                <a:lnTo>
                  <a:pt x="0" y="14256"/>
                </a:lnTo>
                <a:lnTo>
                  <a:pt x="0" y="7344"/>
                </a:ln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  <a:effectLst>
            <a:outerShdw blurRad="101600" dist="25400" dir="5400000" rotWithShape="0">
              <a:srgbClr val="000000">
                <a:alpha val="75000"/>
              </a:srgbClr>
            </a:outerShdw>
          </a:effectLst>
        </p:spPr>
        <p:txBody>
          <a:bodyPr lIns="45719" rIns="45719" anchor="ctr"/>
          <a:lstStyle/>
          <a:p>
            <a:endParaRPr/>
          </a:p>
        </p:txBody>
      </p:sp>
      <p:sp>
        <p:nvSpPr>
          <p:cNvPr id="718" name="Shape 718"/>
          <p:cNvSpPr/>
          <p:nvPr/>
        </p:nvSpPr>
        <p:spPr>
          <a:xfrm rot="18900000">
            <a:off x="2575222" y="3325961"/>
            <a:ext cx="3453310" cy="206078"/>
          </a:xfrm>
          <a:prstGeom prst="rect">
            <a:avLst/>
          </a:prstGeom>
          <a:solidFill>
            <a:srgbClr val="C00000"/>
          </a:solidFill>
          <a:ln w="12700">
            <a:miter lim="400000"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txBody>
          <a:bodyPr lIns="45719" rIns="45719" anchor="ctr"/>
          <a:lstStyle/>
          <a:p>
            <a:endParaRPr/>
          </a:p>
        </p:txBody>
      </p:sp>
      <p:sp>
        <p:nvSpPr>
          <p:cNvPr id="719" name="Shape 719"/>
          <p:cNvSpPr/>
          <p:nvPr/>
        </p:nvSpPr>
        <p:spPr>
          <a:xfrm rot="13500000">
            <a:off x="2575222" y="3325961"/>
            <a:ext cx="3453310" cy="206078"/>
          </a:xfrm>
          <a:prstGeom prst="rect">
            <a:avLst/>
          </a:prstGeom>
          <a:solidFill>
            <a:srgbClr val="C00000"/>
          </a:solidFill>
          <a:ln w="12700">
            <a:miter lim="400000"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txBody>
          <a:bodyPr lIns="45719" rIns="45719" anchor="ctr"/>
          <a:lstStyle/>
          <a:p>
            <a:endParaRPr/>
          </a:p>
        </p:txBody>
      </p:sp>
      <p:sp>
        <p:nvSpPr>
          <p:cNvPr id="11" name="Shape 714"/>
          <p:cNvSpPr/>
          <p:nvPr/>
        </p:nvSpPr>
        <p:spPr>
          <a:xfrm>
            <a:off x="1316841" y="3679444"/>
            <a:ext cx="6147872" cy="369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>
            <a:lvl1pPr defTabSz="457200">
              <a:defRPr sz="3200">
                <a:solidFill>
                  <a:srgbClr val="00AEEF"/>
                </a:solidFill>
                <a:latin typeface="Roboto Regular"/>
                <a:ea typeface="Roboto Regular"/>
                <a:cs typeface="Roboto Regular"/>
                <a:sym typeface="Roboto Regular"/>
              </a:defRPr>
            </a:lvl1pPr>
          </a:lstStyle>
          <a:p>
            <a:r>
              <a:rPr sz="2400" b="1" dirty="0">
                <a:solidFill>
                  <a:srgbClr val="C00000"/>
                </a:solidFill>
              </a:rPr>
              <a:t>How people may think SDG report </a:t>
            </a:r>
            <a:r>
              <a:rPr sz="2400" b="1" dirty="0" smtClean="0">
                <a:solidFill>
                  <a:srgbClr val="C00000"/>
                </a:solidFill>
              </a:rPr>
              <a:t>works</a:t>
            </a:r>
            <a:r>
              <a:rPr lang="en-US" sz="2400" b="1" dirty="0" smtClean="0">
                <a:solidFill>
                  <a:srgbClr val="C00000"/>
                </a:solidFill>
              </a:rPr>
              <a:t>?</a:t>
            </a:r>
            <a:endParaRPr sz="2400" b="1" dirty="0">
              <a:solidFill>
                <a:srgbClr val="C00000"/>
              </a:solidFill>
            </a:endParaRPr>
          </a:p>
        </p:txBody>
      </p:sp>
      <p:sp>
        <p:nvSpPr>
          <p:cNvPr id="12" name="Shape 703"/>
          <p:cNvSpPr/>
          <p:nvPr/>
        </p:nvSpPr>
        <p:spPr>
          <a:xfrm>
            <a:off x="718596" y="609600"/>
            <a:ext cx="7679264" cy="49244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spAutoFit/>
          </a:bodyPr>
          <a:lstStyle>
            <a:lvl1pPr defTabSz="457200">
              <a:defRPr sz="3200">
                <a:solidFill>
                  <a:srgbClr val="00AEEF"/>
                </a:solidFill>
                <a:latin typeface="Roboto Regular"/>
                <a:ea typeface="Roboto Regular"/>
                <a:cs typeface="Roboto Regular"/>
                <a:sym typeface="Roboto Regular"/>
              </a:defRPr>
            </a:lvl1pPr>
          </a:lstStyle>
          <a:p>
            <a:r>
              <a:rPr lang="en-US" dirty="0" smtClean="0"/>
              <a:t>Indicator Reporting </a:t>
            </a:r>
            <a:r>
              <a:rPr lang="en-US" dirty="0"/>
              <a:t>I</a:t>
            </a:r>
            <a:r>
              <a:rPr lang="en-US" dirty="0" smtClean="0"/>
              <a:t>nformation </a:t>
            </a:r>
            <a:r>
              <a:rPr lang="en-US" dirty="0"/>
              <a:t>S</a:t>
            </a:r>
            <a:r>
              <a:rPr lang="en-US" dirty="0" smtClean="0"/>
              <a:t>ystem</a:t>
            </a:r>
            <a:endParaRPr dirty="0"/>
          </a:p>
        </p:txBody>
      </p:sp>
    </p:spTree>
  </p:cSld>
  <p:clrMapOvr>
    <a:masterClrMapping/>
  </p:clrMapOvr>
  <p:transition spd="slow" advClick="0">
    <p:randomBar dir="vert"/>
  </p:transition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xit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7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7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7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5" grpId="0" animBg="1"/>
      <p:bldP spid="716" grpId="0" animBg="1"/>
      <p:bldP spid="717" grpId="0" animBg="1"/>
      <p:bldP spid="718" grpId="0" animBg="1"/>
      <p:bldP spid="719" grpId="0" animBg="1"/>
      <p:bldP spid="11" grpId="0" animBg="1"/>
      <p:bldP spid="11" grpId="1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1" name="Shape 721"/>
          <p:cNvSpPr>
            <a:spLocks noGrp="1"/>
          </p:cNvSpPr>
          <p:nvPr>
            <p:ph type="sldNum" sz="quarter" idx="4294967295"/>
          </p:nvPr>
        </p:nvSpPr>
        <p:spPr>
          <a:xfrm>
            <a:off x="728121" y="6534151"/>
            <a:ext cx="139838" cy="1397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normAutofit/>
          </a:bodyPr>
          <a:lstStyle>
            <a:lvl1pPr defTabSz="457200">
              <a:spcBef>
                <a:spcPts val="200"/>
              </a:spcBef>
              <a:defRPr sz="900">
                <a:solidFill>
                  <a:srgbClr val="A6A6A6"/>
                </a:solidFill>
              </a:defRPr>
            </a:lvl1pPr>
          </a:lstStyle>
          <a:p>
            <a:fld id="{86CB4B4D-7CA3-9044-876B-883B54F8677D}" type="slidenum">
              <a:t>11</a:t>
            </a:fld>
            <a:endParaRPr/>
          </a:p>
        </p:txBody>
      </p:sp>
      <p:sp>
        <p:nvSpPr>
          <p:cNvPr id="722" name="Shape 722"/>
          <p:cNvSpPr/>
          <p:nvPr/>
        </p:nvSpPr>
        <p:spPr>
          <a:xfrm>
            <a:off x="728121" y="1193800"/>
            <a:ext cx="7679264" cy="0"/>
          </a:xfrm>
          <a:prstGeom prst="line">
            <a:avLst/>
          </a:prstGeom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723" name="Shape 723"/>
          <p:cNvSpPr/>
          <p:nvPr/>
        </p:nvSpPr>
        <p:spPr>
          <a:xfrm>
            <a:off x="728121" y="6350001"/>
            <a:ext cx="7679264" cy="1"/>
          </a:xfrm>
          <a:prstGeom prst="line">
            <a:avLst/>
          </a:prstGeom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724" name="Shape 724"/>
          <p:cNvSpPr/>
          <p:nvPr/>
        </p:nvSpPr>
        <p:spPr>
          <a:xfrm>
            <a:off x="4652674" y="-2149809"/>
            <a:ext cx="7679264" cy="48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spAutoFit/>
          </a:bodyPr>
          <a:lstStyle>
            <a:lvl1pPr defTabSz="457200">
              <a:defRPr sz="3200">
                <a:solidFill>
                  <a:srgbClr val="00AEEF"/>
                </a:solidFill>
                <a:latin typeface="Roboto Regular"/>
                <a:ea typeface="Roboto Regular"/>
                <a:cs typeface="Roboto Regular"/>
                <a:sym typeface="Roboto Regular"/>
              </a:defRPr>
            </a:lvl1pPr>
          </a:lstStyle>
          <a:p>
            <a:r>
              <a:t>The reality of SDG reporting:</a:t>
            </a:r>
          </a:p>
        </p:txBody>
      </p:sp>
      <p:sp>
        <p:nvSpPr>
          <p:cNvPr id="725" name="Shape 725"/>
          <p:cNvSpPr/>
          <p:nvPr/>
        </p:nvSpPr>
        <p:spPr>
          <a:xfrm>
            <a:off x="2465660" y="5883397"/>
            <a:ext cx="5519161" cy="437383"/>
          </a:xfrm>
          <a:prstGeom prst="roundRect">
            <a:avLst>
              <a:gd name="adj" fmla="val 43555"/>
            </a:avLst>
          </a:prstGeom>
          <a:solidFill>
            <a:srgbClr val="005493"/>
          </a:solidFill>
          <a:ln w="12700">
            <a:miter lim="400000"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ctr"/>
          <a:lstStyle>
            <a:lvl1pPr algn="ctr">
              <a:defRPr>
                <a:solidFill>
                  <a:srgbClr val="EBEBEB"/>
                </a:solidFill>
              </a:defRPr>
            </a:lvl1pPr>
          </a:lstStyle>
          <a:p>
            <a:r>
              <a:rPr dirty="0"/>
              <a:t>SDG GLOBAL DATABASE (maintained by UNSD)</a:t>
            </a:r>
          </a:p>
        </p:txBody>
      </p:sp>
      <p:sp>
        <p:nvSpPr>
          <p:cNvPr id="726" name="Shape 726"/>
          <p:cNvSpPr/>
          <p:nvPr/>
        </p:nvSpPr>
        <p:spPr>
          <a:xfrm>
            <a:off x="1568425" y="4676126"/>
            <a:ext cx="7288231" cy="437384"/>
          </a:xfrm>
          <a:prstGeom prst="roundRect">
            <a:avLst>
              <a:gd name="adj" fmla="val 43555"/>
            </a:avLst>
          </a:prstGeom>
          <a:solidFill>
            <a:srgbClr val="005493"/>
          </a:solidFill>
          <a:ln w="12700">
            <a:miter lim="400000"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ctr"/>
          <a:lstStyle>
            <a:lvl1pPr algn="ctr">
              <a:defRPr>
                <a:solidFill>
                  <a:srgbClr val="EBEBEB"/>
                </a:solidFill>
              </a:defRPr>
            </a:lvl1pPr>
          </a:lstStyle>
          <a:p>
            <a:r>
              <a:rPr dirty="0" err="1"/>
              <a:t>Harmonisation</a:t>
            </a:r>
            <a:r>
              <a:rPr dirty="0"/>
              <a:t> and processing for international comparability </a:t>
            </a:r>
          </a:p>
        </p:txBody>
      </p:sp>
      <p:sp>
        <p:nvSpPr>
          <p:cNvPr id="727" name="Shape 727"/>
          <p:cNvSpPr/>
          <p:nvPr/>
        </p:nvSpPr>
        <p:spPr>
          <a:xfrm>
            <a:off x="1193007" y="2107890"/>
            <a:ext cx="1936203" cy="49675"/>
          </a:xfrm>
          <a:prstGeom prst="line">
            <a:avLst/>
          </a:prstGeom>
          <a:ln w="444500">
            <a:solidFill>
              <a:srgbClr val="005493"/>
            </a:solidFill>
            <a:headEnd type="diamond"/>
            <a:tailEnd type="stealth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</p:spPr>
        <p:txBody>
          <a:bodyPr lIns="45719" rIns="45719"/>
          <a:lstStyle/>
          <a:p>
            <a:endParaRPr/>
          </a:p>
        </p:txBody>
      </p:sp>
      <p:sp>
        <p:nvSpPr>
          <p:cNvPr id="728" name="Shape 728"/>
          <p:cNvSpPr/>
          <p:nvPr/>
        </p:nvSpPr>
        <p:spPr>
          <a:xfrm>
            <a:off x="658287" y="1832445"/>
            <a:ext cx="1069440" cy="650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/>
          <a:p>
            <a:pPr algn="ctr">
              <a:defRPr b="1">
                <a:solidFill>
                  <a:srgbClr val="EBEBEB"/>
                </a:solidFill>
                <a:latin typeface="Roboto Regular"/>
                <a:ea typeface="Roboto Regular"/>
                <a:cs typeface="Roboto Regular"/>
                <a:sym typeface="Roboto Regular"/>
              </a:defRPr>
            </a:pPr>
            <a:r>
              <a:rPr dirty="0"/>
              <a:t>National </a:t>
            </a:r>
            <a:br>
              <a:rPr dirty="0"/>
            </a:br>
            <a:r>
              <a:rPr dirty="0"/>
              <a:t>Data</a:t>
            </a:r>
          </a:p>
        </p:txBody>
      </p:sp>
      <p:sp>
        <p:nvSpPr>
          <p:cNvPr id="730" name="Shape 730"/>
          <p:cNvSpPr/>
          <p:nvPr/>
        </p:nvSpPr>
        <p:spPr>
          <a:xfrm>
            <a:off x="6337429" y="3985120"/>
            <a:ext cx="12701" cy="711391"/>
          </a:xfrm>
          <a:prstGeom prst="line">
            <a:avLst/>
          </a:prstGeom>
          <a:ln w="152400">
            <a:solidFill>
              <a:srgbClr val="005493"/>
            </a:solidFill>
            <a:tailEnd type="stealth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</p:spPr>
        <p:txBody>
          <a:bodyPr lIns="45719" rIns="45719"/>
          <a:lstStyle/>
          <a:p>
            <a:endParaRPr/>
          </a:p>
        </p:txBody>
      </p:sp>
      <p:sp>
        <p:nvSpPr>
          <p:cNvPr id="731" name="Shape 731"/>
          <p:cNvSpPr/>
          <p:nvPr/>
        </p:nvSpPr>
        <p:spPr>
          <a:xfrm>
            <a:off x="6337248" y="5158704"/>
            <a:ext cx="12701" cy="724091"/>
          </a:xfrm>
          <a:prstGeom prst="line">
            <a:avLst/>
          </a:prstGeom>
          <a:ln w="152400">
            <a:solidFill>
              <a:srgbClr val="005493"/>
            </a:solidFill>
            <a:tailEnd type="stealth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</p:spPr>
        <p:txBody>
          <a:bodyPr lIns="45719" rIns="45719"/>
          <a:lstStyle/>
          <a:p>
            <a:endParaRPr/>
          </a:p>
        </p:txBody>
      </p:sp>
      <p:sp>
        <p:nvSpPr>
          <p:cNvPr id="732" name="Shape 732"/>
          <p:cNvSpPr/>
          <p:nvPr/>
        </p:nvSpPr>
        <p:spPr>
          <a:xfrm>
            <a:off x="728121" y="1193800"/>
            <a:ext cx="7679264" cy="0"/>
          </a:xfrm>
          <a:prstGeom prst="line">
            <a:avLst/>
          </a:prstGeom>
          <a:ln w="12700">
            <a:solidFill>
              <a:srgbClr val="00AEE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733" name="Shape 733"/>
          <p:cNvSpPr/>
          <p:nvPr/>
        </p:nvSpPr>
        <p:spPr>
          <a:xfrm>
            <a:off x="728121" y="6350001"/>
            <a:ext cx="7679264" cy="1"/>
          </a:xfrm>
          <a:prstGeom prst="line">
            <a:avLst/>
          </a:prstGeom>
          <a:ln w="12700">
            <a:solidFill>
              <a:srgbClr val="00AEE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734" name="Shape 734"/>
          <p:cNvSpPr/>
          <p:nvPr/>
        </p:nvSpPr>
        <p:spPr>
          <a:xfrm>
            <a:off x="1980234" y="3682921"/>
            <a:ext cx="4537548" cy="369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>
            <a:lvl1pPr defTabSz="457200">
              <a:defRPr sz="3200">
                <a:solidFill>
                  <a:srgbClr val="00AEEF"/>
                </a:solidFill>
                <a:latin typeface="Roboto Regular"/>
                <a:ea typeface="Roboto Regular"/>
                <a:cs typeface="Roboto Regular"/>
                <a:sym typeface="Roboto Regular"/>
              </a:defRPr>
            </a:lvl1pPr>
          </a:lstStyle>
          <a:p>
            <a:r>
              <a:rPr sz="2400" b="1" dirty="0">
                <a:solidFill>
                  <a:srgbClr val="C00000"/>
                </a:solidFill>
              </a:rPr>
              <a:t>The reality of SDG reporting:</a:t>
            </a:r>
          </a:p>
        </p:txBody>
      </p:sp>
      <p:sp>
        <p:nvSpPr>
          <p:cNvPr id="736" name="Shape 736"/>
          <p:cNvSpPr/>
          <p:nvPr/>
        </p:nvSpPr>
        <p:spPr>
          <a:xfrm>
            <a:off x="4871819" y="3237313"/>
            <a:ext cx="1000986" cy="957425"/>
          </a:xfrm>
          <a:prstGeom prst="ellipse">
            <a:avLst/>
          </a:prstGeom>
          <a:gradFill>
            <a:gsLst>
              <a:gs pos="16468">
                <a:schemeClr val="accent1">
                  <a:hueOff val="418253"/>
                  <a:satOff val="54545"/>
                  <a:lumOff val="42493"/>
                </a:schemeClr>
              </a:gs>
              <a:gs pos="66925">
                <a:schemeClr val="accent1">
                  <a:hueOff val="357503"/>
                  <a:satOff val="54545"/>
                  <a:lumOff val="29273"/>
                </a:schemeClr>
              </a:gs>
            </a:gsLst>
            <a:path>
              <a:fillToRect l="50000" t="50000" r="50000" b="50000"/>
            </a:path>
          </a:gradFill>
          <a:ln w="12700">
            <a:miter lim="400000"/>
          </a:ln>
          <a:effectLst>
            <a:outerShdw blurRad="317500" dist="25400" dir="5400000" rotWithShape="0">
              <a:srgbClr val="000000">
                <a:alpha val="75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ctr"/>
          <a:lstStyle>
            <a:lvl1pPr algn="ctr">
              <a:defRPr sz="1600" b="1">
                <a:latin typeface="Roboto Regular"/>
                <a:ea typeface="Roboto Regular"/>
                <a:cs typeface="Roboto Regular"/>
                <a:sym typeface="Roboto Regular"/>
              </a:defRPr>
            </a:lvl1pPr>
          </a:lstStyle>
          <a:p>
            <a:r>
              <a:rPr sz="1200" dirty="0">
                <a:cs typeface="Aharoni" pitchFamily="2" charset="-79"/>
              </a:rPr>
              <a:t>UNODC</a:t>
            </a:r>
          </a:p>
        </p:txBody>
      </p:sp>
      <p:sp>
        <p:nvSpPr>
          <p:cNvPr id="739" name="Shape 739"/>
          <p:cNvSpPr/>
          <p:nvPr/>
        </p:nvSpPr>
        <p:spPr>
          <a:xfrm>
            <a:off x="6785140" y="3145752"/>
            <a:ext cx="1069441" cy="1074339"/>
          </a:xfrm>
          <a:prstGeom prst="ellipse">
            <a:avLst/>
          </a:prstGeom>
          <a:gradFill>
            <a:gsLst>
              <a:gs pos="16468">
                <a:schemeClr val="accent1">
                  <a:hueOff val="418253"/>
                  <a:satOff val="54545"/>
                  <a:lumOff val="42493"/>
                </a:schemeClr>
              </a:gs>
              <a:gs pos="66925">
                <a:schemeClr val="accent1">
                  <a:hueOff val="357503"/>
                  <a:satOff val="54545"/>
                  <a:lumOff val="29273"/>
                </a:schemeClr>
              </a:gs>
            </a:gsLst>
            <a:path>
              <a:fillToRect l="50000" t="50000" r="50000" b="50000"/>
            </a:path>
          </a:gradFill>
          <a:ln w="12700">
            <a:miter lim="400000"/>
          </a:ln>
          <a:effectLst>
            <a:outerShdw blurRad="317500" dist="25400" dir="5400000" rotWithShape="0">
              <a:srgbClr val="000000">
                <a:alpha val="75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ctr"/>
          <a:lstStyle>
            <a:lvl1pPr algn="ctr">
              <a:defRPr sz="1600" b="1">
                <a:latin typeface="Roboto Regular"/>
                <a:ea typeface="Roboto Regular"/>
                <a:cs typeface="Roboto Regular"/>
                <a:sym typeface="Roboto Regular"/>
              </a:defRPr>
            </a:lvl1pPr>
          </a:lstStyle>
          <a:p>
            <a:r>
              <a:rPr sz="1200">
                <a:cs typeface="Aharoni" pitchFamily="2" charset="-79"/>
              </a:rPr>
              <a:t>UNESCO</a:t>
            </a:r>
          </a:p>
        </p:txBody>
      </p:sp>
      <p:sp>
        <p:nvSpPr>
          <p:cNvPr id="744" name="Shape 744"/>
          <p:cNvSpPr/>
          <p:nvPr/>
        </p:nvSpPr>
        <p:spPr>
          <a:xfrm>
            <a:off x="5338085" y="2260281"/>
            <a:ext cx="1069440" cy="1054814"/>
          </a:xfrm>
          <a:prstGeom prst="ellipse">
            <a:avLst/>
          </a:prstGeom>
          <a:gradFill>
            <a:gsLst>
              <a:gs pos="16468">
                <a:schemeClr val="accent1">
                  <a:hueOff val="418253"/>
                  <a:satOff val="54545"/>
                  <a:lumOff val="42493"/>
                </a:schemeClr>
              </a:gs>
              <a:gs pos="66925">
                <a:schemeClr val="accent1">
                  <a:hueOff val="357503"/>
                  <a:satOff val="54545"/>
                  <a:lumOff val="29273"/>
                </a:schemeClr>
              </a:gs>
            </a:gsLst>
            <a:path>
              <a:fillToRect l="50000" t="50000" r="50000" b="50000"/>
            </a:path>
          </a:gradFill>
          <a:ln w="12700">
            <a:miter lim="400000"/>
          </a:ln>
          <a:effectLst>
            <a:outerShdw blurRad="317500" dist="25400" dir="5400000" rotWithShape="0">
              <a:srgbClr val="000000">
                <a:alpha val="75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ctr"/>
          <a:lstStyle>
            <a:lvl1pPr algn="ctr">
              <a:defRPr sz="1600" b="1">
                <a:latin typeface="Roboto Regular"/>
                <a:ea typeface="Roboto Regular"/>
                <a:cs typeface="Roboto Regular"/>
                <a:sym typeface="Roboto Regular"/>
              </a:defRPr>
            </a:lvl1pPr>
          </a:lstStyle>
          <a:p>
            <a:r>
              <a:rPr sz="1200">
                <a:cs typeface="Aharoni" pitchFamily="2" charset="-79"/>
              </a:rPr>
              <a:t>UNCTAD</a:t>
            </a:r>
          </a:p>
        </p:txBody>
      </p:sp>
      <p:sp>
        <p:nvSpPr>
          <p:cNvPr id="746" name="Shape 746"/>
          <p:cNvSpPr/>
          <p:nvPr/>
        </p:nvSpPr>
        <p:spPr>
          <a:xfrm>
            <a:off x="5961713" y="3157375"/>
            <a:ext cx="823427" cy="806799"/>
          </a:xfrm>
          <a:prstGeom prst="ellipse">
            <a:avLst/>
          </a:prstGeom>
          <a:gradFill>
            <a:gsLst>
              <a:gs pos="16468">
                <a:schemeClr val="accent1">
                  <a:hueOff val="418253"/>
                  <a:satOff val="54545"/>
                  <a:lumOff val="42493"/>
                </a:schemeClr>
              </a:gs>
              <a:gs pos="66925">
                <a:schemeClr val="accent1">
                  <a:hueOff val="357503"/>
                  <a:satOff val="54545"/>
                  <a:lumOff val="29273"/>
                </a:schemeClr>
              </a:gs>
            </a:gsLst>
            <a:path>
              <a:fillToRect l="50000" t="50000" r="50000" b="50000"/>
            </a:path>
          </a:gradFill>
          <a:ln w="12700">
            <a:miter lim="400000"/>
          </a:ln>
          <a:effectLst>
            <a:outerShdw blurRad="317500" dist="25400" dir="5400000" rotWithShape="0">
              <a:srgbClr val="000000">
                <a:alpha val="75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ctr"/>
          <a:lstStyle>
            <a:lvl1pPr algn="ctr">
              <a:defRPr b="1">
                <a:latin typeface="Roboto Regular"/>
                <a:ea typeface="Roboto Regular"/>
                <a:cs typeface="Roboto Regular"/>
                <a:sym typeface="Roboto Regular"/>
              </a:defRPr>
            </a:lvl1pPr>
          </a:lstStyle>
          <a:p>
            <a:r>
              <a:rPr sz="1200">
                <a:cs typeface="Aharoni" pitchFamily="2" charset="-79"/>
              </a:rPr>
              <a:t>…</a:t>
            </a:r>
          </a:p>
        </p:txBody>
      </p:sp>
      <p:sp>
        <p:nvSpPr>
          <p:cNvPr id="747" name="Shape 747"/>
          <p:cNvSpPr/>
          <p:nvPr/>
        </p:nvSpPr>
        <p:spPr>
          <a:xfrm>
            <a:off x="6475208" y="2242603"/>
            <a:ext cx="934715" cy="978613"/>
          </a:xfrm>
          <a:prstGeom prst="ellipse">
            <a:avLst/>
          </a:prstGeom>
          <a:gradFill>
            <a:gsLst>
              <a:gs pos="16468">
                <a:schemeClr val="accent1">
                  <a:hueOff val="418253"/>
                  <a:satOff val="54545"/>
                  <a:lumOff val="42493"/>
                </a:schemeClr>
              </a:gs>
              <a:gs pos="66925">
                <a:schemeClr val="accent1">
                  <a:hueOff val="357503"/>
                  <a:satOff val="54545"/>
                  <a:lumOff val="29273"/>
                </a:schemeClr>
              </a:gs>
            </a:gsLst>
            <a:path>
              <a:fillToRect l="50000" t="50000" r="50000" b="50000"/>
            </a:path>
          </a:gradFill>
          <a:ln w="12700">
            <a:miter lim="400000"/>
          </a:ln>
          <a:effectLst>
            <a:outerShdw blurRad="317500" dist="25400" dir="5400000" rotWithShape="0">
              <a:srgbClr val="000000">
                <a:alpha val="75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ctr"/>
          <a:lstStyle>
            <a:lvl1pPr algn="ctr">
              <a:defRPr sz="1600" b="1">
                <a:latin typeface="Roboto Regular"/>
                <a:ea typeface="Roboto Regular"/>
                <a:cs typeface="Roboto Regular"/>
                <a:sym typeface="Roboto Regular"/>
              </a:defRPr>
            </a:lvl1pPr>
          </a:lstStyle>
          <a:p>
            <a:r>
              <a:rPr sz="1200" dirty="0">
                <a:cs typeface="Aharoni" pitchFamily="2" charset="-79"/>
              </a:rPr>
              <a:t>World Bank</a:t>
            </a:r>
          </a:p>
        </p:txBody>
      </p:sp>
      <p:sp>
        <p:nvSpPr>
          <p:cNvPr id="749" name="Shape 749"/>
          <p:cNvSpPr/>
          <p:nvPr/>
        </p:nvSpPr>
        <p:spPr>
          <a:xfrm>
            <a:off x="3950090" y="2089237"/>
            <a:ext cx="1295499" cy="1360516"/>
          </a:xfrm>
          <a:prstGeom prst="ellipse">
            <a:avLst/>
          </a:prstGeom>
          <a:gradFill>
            <a:gsLst>
              <a:gs pos="16468">
                <a:schemeClr val="accent1">
                  <a:hueOff val="418253"/>
                  <a:satOff val="54545"/>
                  <a:lumOff val="42493"/>
                </a:schemeClr>
              </a:gs>
              <a:gs pos="66925">
                <a:schemeClr val="accent1">
                  <a:hueOff val="357503"/>
                  <a:satOff val="54545"/>
                  <a:lumOff val="29273"/>
                </a:schemeClr>
              </a:gs>
            </a:gsLst>
            <a:path>
              <a:fillToRect l="50000" t="50000" r="50000" b="50000"/>
            </a:path>
          </a:gradFill>
          <a:ln w="12700">
            <a:miter lim="400000"/>
          </a:ln>
          <a:effectLst>
            <a:outerShdw blurRad="317500" dist="25400" dir="5400000" rotWithShape="0">
              <a:srgbClr val="000000">
                <a:alpha val="75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ctr"/>
          <a:lstStyle/>
          <a:p>
            <a:pPr algn="ctr">
              <a:defRPr sz="1600" b="1">
                <a:latin typeface="Roboto Regular"/>
                <a:ea typeface="Roboto Regular"/>
                <a:cs typeface="Roboto Regular"/>
                <a:sym typeface="Roboto Regular"/>
              </a:defRPr>
            </a:pPr>
            <a:r>
              <a:rPr sz="1200" dirty="0">
                <a:latin typeface="Roboto Regular"/>
                <a:cs typeface="Aharoni" pitchFamily="2" charset="-79"/>
              </a:rPr>
              <a:t>UNEP</a:t>
            </a:r>
            <a:br>
              <a:rPr sz="1200" dirty="0">
                <a:latin typeface="Roboto Regular"/>
                <a:cs typeface="Aharoni" pitchFamily="2" charset="-79"/>
              </a:rPr>
            </a:br>
            <a:r>
              <a:rPr sz="900" dirty="0">
                <a:latin typeface="Roboto Regular"/>
                <a:cs typeface="Aharoni" pitchFamily="2" charset="-79"/>
              </a:rPr>
              <a:t>Responsible for roughly 30 SDG indicators </a:t>
            </a:r>
          </a:p>
        </p:txBody>
      </p:sp>
      <p:sp>
        <p:nvSpPr>
          <p:cNvPr id="750" name="Shape 750"/>
          <p:cNvSpPr/>
          <p:nvPr/>
        </p:nvSpPr>
        <p:spPr>
          <a:xfrm>
            <a:off x="3928383" y="1844782"/>
            <a:ext cx="3676393" cy="8309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45719" rIns="45719">
            <a:spAutoFit/>
          </a:bodyPr>
          <a:lstStyle>
            <a:lvl1pPr algn="ctr">
              <a:defRPr sz="2400" b="1">
                <a:latin typeface="Roboto Regular"/>
                <a:ea typeface="Roboto Regular"/>
                <a:cs typeface="Roboto Regular"/>
                <a:sym typeface="Roboto Regular"/>
              </a:defRPr>
            </a:lvl1pPr>
          </a:lstStyle>
          <a:p>
            <a:r>
              <a:rPr dirty="0"/>
              <a:t>SDG Custodian Agencies</a:t>
            </a:r>
          </a:p>
        </p:txBody>
      </p:sp>
      <p:sp>
        <p:nvSpPr>
          <p:cNvPr id="40" name="Shape 735"/>
          <p:cNvSpPr/>
          <p:nvPr/>
        </p:nvSpPr>
        <p:spPr>
          <a:xfrm>
            <a:off x="3177876" y="2107890"/>
            <a:ext cx="722402" cy="666451"/>
          </a:xfrm>
          <a:prstGeom prst="ellipse">
            <a:avLst/>
          </a:prstGeom>
          <a:gradFill>
            <a:gsLst>
              <a:gs pos="16468">
                <a:schemeClr val="accent1">
                  <a:hueOff val="418253"/>
                  <a:satOff val="54545"/>
                  <a:lumOff val="42493"/>
                </a:schemeClr>
              </a:gs>
              <a:gs pos="66925">
                <a:schemeClr val="accent1">
                  <a:hueOff val="357503"/>
                  <a:satOff val="54545"/>
                  <a:lumOff val="29273"/>
                </a:schemeClr>
              </a:gs>
            </a:gsLst>
            <a:path>
              <a:fillToRect l="50000" t="50000" r="50000" b="50000"/>
            </a:path>
          </a:gradFill>
          <a:ln w="12700">
            <a:miter lim="400000"/>
          </a:ln>
          <a:effectLst>
            <a:outerShdw blurRad="324842" dist="25400" dir="5400000" rotWithShape="0">
              <a:srgbClr val="000000">
                <a:alpha val="75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ctr"/>
          <a:lstStyle>
            <a:lvl1pPr algn="ctr">
              <a:defRPr b="1">
                <a:latin typeface="Roboto Regular"/>
                <a:ea typeface="Roboto Regular"/>
                <a:cs typeface="Roboto Regular"/>
                <a:sym typeface="Roboto Regular"/>
              </a:defRPr>
            </a:lvl1pPr>
          </a:lstStyle>
          <a:p>
            <a:r>
              <a:rPr sz="1200" dirty="0">
                <a:cs typeface="Aharoni" pitchFamily="2" charset="-79"/>
              </a:rPr>
              <a:t>ITU</a:t>
            </a:r>
          </a:p>
        </p:txBody>
      </p:sp>
      <p:sp>
        <p:nvSpPr>
          <p:cNvPr id="41" name="Shape 737"/>
          <p:cNvSpPr/>
          <p:nvPr/>
        </p:nvSpPr>
        <p:spPr>
          <a:xfrm>
            <a:off x="6734309" y="1457845"/>
            <a:ext cx="774191" cy="737652"/>
          </a:xfrm>
          <a:prstGeom prst="ellipse">
            <a:avLst/>
          </a:prstGeom>
          <a:gradFill>
            <a:gsLst>
              <a:gs pos="16468">
                <a:schemeClr val="accent1">
                  <a:hueOff val="418253"/>
                  <a:satOff val="54545"/>
                  <a:lumOff val="42493"/>
                </a:schemeClr>
              </a:gs>
              <a:gs pos="66925">
                <a:schemeClr val="accent1">
                  <a:hueOff val="357503"/>
                  <a:satOff val="54545"/>
                  <a:lumOff val="29273"/>
                </a:schemeClr>
              </a:gs>
            </a:gsLst>
            <a:path>
              <a:fillToRect l="50000" t="50000" r="50000" b="50000"/>
            </a:path>
          </a:gradFill>
          <a:ln w="12700">
            <a:miter lim="400000"/>
          </a:ln>
          <a:effectLst>
            <a:outerShdw blurRad="317500" dist="25400" dir="5400000" rotWithShape="0">
              <a:srgbClr val="000000">
                <a:alpha val="75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ctr"/>
          <a:lstStyle>
            <a:lvl1pPr algn="ctr">
              <a:defRPr b="1">
                <a:latin typeface="Roboto Regular"/>
                <a:ea typeface="Roboto Regular"/>
                <a:cs typeface="Roboto Regular"/>
                <a:sym typeface="Roboto Regular"/>
              </a:defRPr>
            </a:lvl1pPr>
          </a:lstStyle>
          <a:p>
            <a:r>
              <a:rPr sz="1200">
                <a:cs typeface="Aharoni" pitchFamily="2" charset="-79"/>
              </a:rPr>
              <a:t>ILO</a:t>
            </a:r>
          </a:p>
        </p:txBody>
      </p:sp>
      <p:sp>
        <p:nvSpPr>
          <p:cNvPr id="42" name="Shape 738"/>
          <p:cNvSpPr/>
          <p:nvPr/>
        </p:nvSpPr>
        <p:spPr>
          <a:xfrm>
            <a:off x="7524400" y="1485319"/>
            <a:ext cx="823428" cy="806799"/>
          </a:xfrm>
          <a:prstGeom prst="ellipse">
            <a:avLst/>
          </a:prstGeom>
          <a:gradFill>
            <a:gsLst>
              <a:gs pos="16468">
                <a:schemeClr val="accent1">
                  <a:hueOff val="418253"/>
                  <a:satOff val="54545"/>
                  <a:lumOff val="42493"/>
                </a:schemeClr>
              </a:gs>
              <a:gs pos="66925">
                <a:schemeClr val="accent1">
                  <a:hueOff val="357503"/>
                  <a:satOff val="54545"/>
                  <a:lumOff val="29273"/>
                </a:schemeClr>
              </a:gs>
            </a:gsLst>
            <a:path>
              <a:fillToRect l="50000" t="50000" r="50000" b="50000"/>
            </a:path>
          </a:gradFill>
          <a:ln w="12700">
            <a:miter lim="400000"/>
          </a:ln>
          <a:effectLst>
            <a:outerShdw blurRad="317500" dist="25400" dir="5400000" rotWithShape="0">
              <a:srgbClr val="000000">
                <a:alpha val="75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ctr"/>
          <a:lstStyle>
            <a:lvl1pPr algn="ctr">
              <a:defRPr b="1">
                <a:latin typeface="Roboto Regular"/>
                <a:ea typeface="Roboto Regular"/>
                <a:cs typeface="Roboto Regular"/>
                <a:sym typeface="Roboto Regular"/>
              </a:defRPr>
            </a:lvl1pPr>
          </a:lstStyle>
          <a:p>
            <a:r>
              <a:rPr sz="1200" dirty="0">
                <a:cs typeface="Aharoni" pitchFamily="2" charset="-79"/>
              </a:rPr>
              <a:t>FAO</a:t>
            </a:r>
          </a:p>
        </p:txBody>
      </p:sp>
      <p:sp>
        <p:nvSpPr>
          <p:cNvPr id="43" name="Shape 740"/>
          <p:cNvSpPr/>
          <p:nvPr/>
        </p:nvSpPr>
        <p:spPr>
          <a:xfrm>
            <a:off x="3710332" y="1325734"/>
            <a:ext cx="887507" cy="792592"/>
          </a:xfrm>
          <a:prstGeom prst="ellipse">
            <a:avLst/>
          </a:prstGeom>
          <a:gradFill>
            <a:gsLst>
              <a:gs pos="16468">
                <a:schemeClr val="accent1">
                  <a:hueOff val="418253"/>
                  <a:satOff val="54545"/>
                  <a:lumOff val="42493"/>
                </a:schemeClr>
              </a:gs>
              <a:gs pos="66925">
                <a:schemeClr val="accent1">
                  <a:hueOff val="357503"/>
                  <a:satOff val="54545"/>
                  <a:lumOff val="29273"/>
                </a:schemeClr>
              </a:gs>
            </a:gsLst>
            <a:path>
              <a:fillToRect l="50000" t="50000" r="50000" b="50000"/>
            </a:path>
          </a:gradFill>
          <a:ln w="12700">
            <a:miter lim="400000"/>
          </a:ln>
          <a:effectLst>
            <a:outerShdw blurRad="317500" dist="25400" dir="5400000" rotWithShape="0">
              <a:srgbClr val="000000">
                <a:alpha val="75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ctr"/>
          <a:lstStyle>
            <a:lvl1pPr algn="ctr">
              <a:defRPr b="1">
                <a:latin typeface="Roboto Regular"/>
                <a:ea typeface="Roboto Regular"/>
                <a:cs typeface="Roboto Regular"/>
                <a:sym typeface="Roboto Regular"/>
              </a:defRPr>
            </a:lvl1pPr>
          </a:lstStyle>
          <a:p>
            <a:r>
              <a:rPr sz="1200" dirty="0">
                <a:cs typeface="Aharoni" pitchFamily="2" charset="-79"/>
              </a:rPr>
              <a:t>WHO</a:t>
            </a:r>
          </a:p>
        </p:txBody>
      </p:sp>
      <p:sp>
        <p:nvSpPr>
          <p:cNvPr id="44" name="Shape 741"/>
          <p:cNvSpPr/>
          <p:nvPr/>
        </p:nvSpPr>
        <p:spPr>
          <a:xfrm>
            <a:off x="3978665" y="3388321"/>
            <a:ext cx="812025" cy="838257"/>
          </a:xfrm>
          <a:prstGeom prst="ellipse">
            <a:avLst/>
          </a:prstGeom>
          <a:gradFill>
            <a:gsLst>
              <a:gs pos="16468">
                <a:schemeClr val="accent1">
                  <a:hueOff val="418253"/>
                  <a:satOff val="54545"/>
                  <a:lumOff val="42493"/>
                </a:schemeClr>
              </a:gs>
              <a:gs pos="66925">
                <a:schemeClr val="accent1">
                  <a:hueOff val="357503"/>
                  <a:satOff val="54545"/>
                  <a:lumOff val="29273"/>
                </a:schemeClr>
              </a:gs>
            </a:gsLst>
            <a:path>
              <a:fillToRect l="50000" t="50000" r="50000" b="50000"/>
            </a:path>
          </a:gradFill>
          <a:ln w="12700">
            <a:miter lim="400000"/>
          </a:ln>
          <a:effectLst>
            <a:outerShdw blurRad="317500" dist="25400" dir="5400000" rotWithShape="0">
              <a:srgbClr val="000000">
                <a:alpha val="75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ctr"/>
          <a:lstStyle>
            <a:lvl1pPr algn="ctr">
              <a:defRPr sz="1600" b="1">
                <a:latin typeface="Roboto Regular"/>
                <a:ea typeface="Roboto Regular"/>
                <a:cs typeface="Roboto Regular"/>
                <a:sym typeface="Roboto Regular"/>
              </a:defRPr>
            </a:lvl1pPr>
          </a:lstStyle>
          <a:p>
            <a:r>
              <a:rPr sz="1200" dirty="0">
                <a:cs typeface="Aharoni" pitchFamily="2" charset="-79"/>
              </a:rPr>
              <a:t>OECD</a:t>
            </a:r>
          </a:p>
        </p:txBody>
      </p:sp>
      <p:sp>
        <p:nvSpPr>
          <p:cNvPr id="45" name="Shape 742"/>
          <p:cNvSpPr/>
          <p:nvPr/>
        </p:nvSpPr>
        <p:spPr>
          <a:xfrm>
            <a:off x="4781165" y="1295515"/>
            <a:ext cx="982175" cy="1026567"/>
          </a:xfrm>
          <a:prstGeom prst="ellipse">
            <a:avLst/>
          </a:prstGeom>
          <a:gradFill>
            <a:gsLst>
              <a:gs pos="16468">
                <a:schemeClr val="accent1">
                  <a:hueOff val="418253"/>
                  <a:satOff val="54545"/>
                  <a:lumOff val="42493"/>
                </a:schemeClr>
              </a:gs>
              <a:gs pos="66925">
                <a:schemeClr val="accent1">
                  <a:hueOff val="357503"/>
                  <a:satOff val="54545"/>
                  <a:lumOff val="29273"/>
                </a:schemeClr>
              </a:gs>
            </a:gsLst>
            <a:path>
              <a:fillToRect l="50000" t="50000" r="50000" b="50000"/>
            </a:path>
          </a:gradFill>
          <a:ln w="12700">
            <a:miter lim="400000"/>
          </a:ln>
          <a:effectLst>
            <a:outerShdw blurRad="317500" dist="25400" dir="5400000" rotWithShape="0">
              <a:srgbClr val="000000">
                <a:alpha val="75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ctr"/>
          <a:lstStyle>
            <a:lvl1pPr algn="ctr">
              <a:defRPr sz="1600" b="1">
                <a:latin typeface="Roboto Regular"/>
                <a:ea typeface="Roboto Regular"/>
                <a:cs typeface="Roboto Regular"/>
                <a:sym typeface="Roboto Regular"/>
              </a:defRPr>
            </a:lvl1pPr>
          </a:lstStyle>
          <a:p>
            <a:r>
              <a:rPr sz="1200" dirty="0">
                <a:cs typeface="Aharoni" pitchFamily="2" charset="-79"/>
              </a:rPr>
              <a:t>UNISDR</a:t>
            </a:r>
          </a:p>
        </p:txBody>
      </p:sp>
      <p:sp>
        <p:nvSpPr>
          <p:cNvPr id="46" name="Shape 743"/>
          <p:cNvSpPr/>
          <p:nvPr/>
        </p:nvSpPr>
        <p:spPr>
          <a:xfrm>
            <a:off x="7409396" y="2339028"/>
            <a:ext cx="819093" cy="860934"/>
          </a:xfrm>
          <a:prstGeom prst="ellipse">
            <a:avLst/>
          </a:prstGeom>
          <a:gradFill>
            <a:gsLst>
              <a:gs pos="16468">
                <a:schemeClr val="accent1">
                  <a:hueOff val="418253"/>
                  <a:satOff val="54545"/>
                  <a:lumOff val="42493"/>
                </a:schemeClr>
              </a:gs>
              <a:gs pos="66925">
                <a:schemeClr val="accent1">
                  <a:hueOff val="357503"/>
                  <a:satOff val="54545"/>
                  <a:lumOff val="29273"/>
                </a:schemeClr>
              </a:gs>
            </a:gsLst>
            <a:path>
              <a:fillToRect l="50000" t="50000" r="50000" b="50000"/>
            </a:path>
          </a:gradFill>
          <a:ln w="12700">
            <a:miter lim="400000"/>
          </a:ln>
          <a:effectLst>
            <a:outerShdw blurRad="317500" dist="25400" dir="5400000" rotWithShape="0">
              <a:srgbClr val="000000">
                <a:alpha val="75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ctr"/>
          <a:lstStyle>
            <a:lvl1pPr algn="ctr">
              <a:defRPr sz="1600" b="1">
                <a:latin typeface="Roboto Regular"/>
                <a:ea typeface="Roboto Regular"/>
                <a:cs typeface="Roboto Regular"/>
                <a:sym typeface="Roboto Regular"/>
              </a:defRPr>
            </a:lvl1pPr>
          </a:lstStyle>
          <a:p>
            <a:r>
              <a:rPr sz="1200" dirty="0" smtClean="0">
                <a:cs typeface="Aharoni" pitchFamily="2" charset="-79"/>
              </a:rPr>
              <a:t>U</a:t>
            </a:r>
            <a:r>
              <a:rPr lang="en-US" sz="1200" dirty="0" smtClean="0">
                <a:cs typeface="Aharoni" pitchFamily="2" charset="-79"/>
              </a:rPr>
              <a:t>N</a:t>
            </a:r>
            <a:r>
              <a:rPr sz="1200" dirty="0" smtClean="0">
                <a:cs typeface="Aharoni" pitchFamily="2" charset="-79"/>
              </a:rPr>
              <a:t>SD</a:t>
            </a:r>
            <a:endParaRPr sz="1200" dirty="0">
              <a:cs typeface="Aharoni" pitchFamily="2" charset="-79"/>
            </a:endParaRPr>
          </a:p>
        </p:txBody>
      </p:sp>
      <p:sp>
        <p:nvSpPr>
          <p:cNvPr id="47" name="Shape 745"/>
          <p:cNvSpPr/>
          <p:nvPr/>
        </p:nvSpPr>
        <p:spPr>
          <a:xfrm>
            <a:off x="5766580" y="1232952"/>
            <a:ext cx="967729" cy="954198"/>
          </a:xfrm>
          <a:prstGeom prst="ellipse">
            <a:avLst/>
          </a:prstGeom>
          <a:gradFill>
            <a:gsLst>
              <a:gs pos="16468">
                <a:schemeClr val="accent1">
                  <a:hueOff val="418253"/>
                  <a:satOff val="54545"/>
                  <a:lumOff val="42493"/>
                </a:schemeClr>
              </a:gs>
              <a:gs pos="66925">
                <a:schemeClr val="accent1">
                  <a:hueOff val="357503"/>
                  <a:satOff val="54545"/>
                  <a:lumOff val="29273"/>
                </a:schemeClr>
              </a:gs>
            </a:gsLst>
            <a:path>
              <a:fillToRect l="50000" t="50000" r="50000" b="50000"/>
            </a:path>
          </a:gradFill>
          <a:ln w="12700">
            <a:miter lim="400000"/>
          </a:ln>
          <a:effectLst>
            <a:outerShdw blurRad="317500" dist="25400" dir="5400000" rotWithShape="0">
              <a:srgbClr val="000000">
                <a:alpha val="75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ctr"/>
          <a:lstStyle>
            <a:lvl1pPr algn="ctr">
              <a:defRPr sz="1600" b="1">
                <a:latin typeface="Roboto Regular"/>
                <a:ea typeface="Roboto Regular"/>
                <a:cs typeface="Roboto Regular"/>
                <a:sym typeface="Roboto Regular"/>
              </a:defRPr>
            </a:lvl1pPr>
          </a:lstStyle>
          <a:p>
            <a:r>
              <a:rPr sz="1200" dirty="0">
                <a:cs typeface="Aharoni" pitchFamily="2" charset="-79"/>
              </a:rPr>
              <a:t>UNAIDS</a:t>
            </a:r>
          </a:p>
        </p:txBody>
      </p:sp>
      <p:sp>
        <p:nvSpPr>
          <p:cNvPr id="48" name="Shape 748"/>
          <p:cNvSpPr/>
          <p:nvPr/>
        </p:nvSpPr>
        <p:spPr>
          <a:xfrm>
            <a:off x="3055408" y="2841528"/>
            <a:ext cx="967339" cy="977562"/>
          </a:xfrm>
          <a:prstGeom prst="ellipse">
            <a:avLst/>
          </a:prstGeom>
          <a:gradFill>
            <a:gsLst>
              <a:gs pos="16468">
                <a:schemeClr val="accent1">
                  <a:hueOff val="418253"/>
                  <a:satOff val="54545"/>
                  <a:lumOff val="42493"/>
                </a:schemeClr>
              </a:gs>
              <a:gs pos="66925">
                <a:schemeClr val="accent1">
                  <a:hueOff val="357503"/>
                  <a:satOff val="54545"/>
                  <a:lumOff val="29273"/>
                </a:schemeClr>
              </a:gs>
            </a:gsLst>
            <a:path>
              <a:fillToRect l="50000" t="50000" r="50000" b="50000"/>
            </a:path>
          </a:gradFill>
          <a:ln w="12700">
            <a:miter lim="400000"/>
          </a:ln>
          <a:effectLst>
            <a:outerShdw blurRad="317500" dist="25400" dir="5400000" rotWithShape="0">
              <a:srgbClr val="000000">
                <a:alpha val="75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ctr"/>
          <a:lstStyle>
            <a:lvl1pPr algn="ctr">
              <a:defRPr sz="1600" b="1">
                <a:latin typeface="Roboto Regular"/>
                <a:ea typeface="Roboto Regular"/>
                <a:cs typeface="Roboto Regular"/>
                <a:sym typeface="Roboto Regular"/>
              </a:defRPr>
            </a:lvl1pPr>
          </a:lstStyle>
          <a:p>
            <a:r>
              <a:rPr sz="1200" dirty="0">
                <a:cs typeface="Aharoni" pitchFamily="2" charset="-79"/>
              </a:rPr>
              <a:t>UNICED</a:t>
            </a:r>
          </a:p>
        </p:txBody>
      </p:sp>
      <p:sp>
        <p:nvSpPr>
          <p:cNvPr id="34" name="Shape 703"/>
          <p:cNvSpPr/>
          <p:nvPr/>
        </p:nvSpPr>
        <p:spPr>
          <a:xfrm>
            <a:off x="718596" y="609600"/>
            <a:ext cx="7679264" cy="49244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spAutoFit/>
          </a:bodyPr>
          <a:lstStyle>
            <a:lvl1pPr defTabSz="457200">
              <a:defRPr sz="3200">
                <a:solidFill>
                  <a:srgbClr val="00AEEF"/>
                </a:solidFill>
                <a:latin typeface="Roboto Regular"/>
                <a:ea typeface="Roboto Regular"/>
                <a:cs typeface="Roboto Regular"/>
                <a:sym typeface="Roboto Regular"/>
              </a:defRPr>
            </a:lvl1pPr>
          </a:lstStyle>
          <a:p>
            <a:r>
              <a:rPr lang="en-US" dirty="0" smtClean="0"/>
              <a:t>Indicator Reporting </a:t>
            </a:r>
            <a:r>
              <a:rPr lang="en-US" dirty="0"/>
              <a:t>I</a:t>
            </a:r>
            <a:r>
              <a:rPr lang="en-US" dirty="0" smtClean="0"/>
              <a:t>nformation </a:t>
            </a:r>
            <a:r>
              <a:rPr lang="en-US" dirty="0"/>
              <a:t>S</a:t>
            </a:r>
            <a:r>
              <a:rPr lang="en-US" dirty="0" smtClean="0"/>
              <a:t>ystem</a:t>
            </a:r>
            <a:endParaRPr dirty="0"/>
          </a:p>
        </p:txBody>
      </p:sp>
    </p:spTree>
  </p:cSld>
  <p:clrMapOvr>
    <a:masterClrMapping/>
  </p:clrMapOvr>
  <p:transition spd="slow" advClick="0">
    <p:randomBar dir="vert"/>
  </p:transition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7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xit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11" dur="500"/>
                                        <p:tgtEl>
                                          <p:spTgt spid="7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7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7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26" presetClass="entr" presetSubtype="0" fill="hold" grpId="2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5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5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5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5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5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1" presetClass="exit" presetSubtype="0" fill="hold" grpId="2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0" dur="1000"/>
                                        <p:tgtEl>
                                          <p:spTgt spid="7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/>
                                        <p:tgtEl>
                                          <p:spTgt spid="7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/>
                                        <p:tgtEl>
                                          <p:spTgt spid="7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3" dur="1000"/>
                                        <p:tgtEl>
                                          <p:spTgt spid="7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000"/>
                            </p:stCondLst>
                            <p:childTnLst>
                              <p:par>
                                <p:cTn id="46" presetID="38" presetClass="entr" presetSubtype="0" accel="50000" fill="hold" grpId="7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48" dur="22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49" dur="227" fill="hold">
                                          <p:stCondLst>
                                            <p:cond delay="227"/>
                                          </p:stCondLst>
                                        </p:cTn>
                                        <p:tgtEl>
                                          <p:spTgt spid="7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2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78" decel="50000" autoRev="1" fill="hold">
                                          <p:stCondLst>
                                            <p:cond delay="227"/>
                                          </p:stCondLst>
                                        </p:cTn>
                                        <p:tgtEl>
                                          <p:spTgt spid="7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7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500"/>
                            </p:stCondLst>
                            <p:childTnLst>
                              <p:par>
                                <p:cTn id="54" presetID="38" presetClass="entr" presetSubtype="0" accel="50000" fill="hold" grpId="8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56" dur="22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57" dur="227" fill="hold">
                                          <p:stCondLst>
                                            <p:cond delay="227"/>
                                          </p:stCondLst>
                                        </p:cTn>
                                        <p:tgtEl>
                                          <p:spTgt spid="7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2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78" decel="50000" autoRev="1" fill="hold">
                                          <p:stCondLst>
                                            <p:cond delay="227"/>
                                          </p:stCondLst>
                                        </p:cTn>
                                        <p:tgtEl>
                                          <p:spTgt spid="7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7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2000"/>
                            </p:stCondLst>
                            <p:childTnLst>
                              <p:par>
                                <p:cTn id="62" presetID="38" presetClass="entr" presetSubtype="0" accel="50000" fill="hold" grpId="1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64" dur="22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65" dur="227" fill="hold">
                                          <p:stCondLst>
                                            <p:cond delay="227"/>
                                          </p:stCondLst>
                                        </p:cTn>
                                        <p:tgtEl>
                                          <p:spTgt spid="7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22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78" decel="50000" autoRev="1" fill="hold">
                                          <p:stCondLst>
                                            <p:cond delay="227"/>
                                          </p:stCondLst>
                                        </p:cTn>
                                        <p:tgtEl>
                                          <p:spTgt spid="7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7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2500"/>
                            </p:stCondLst>
                            <p:childTnLst>
                              <p:par>
                                <p:cTn id="70" presetID="38" presetClass="entr" presetSubtype="0" accel="50000" fill="hold" grpId="9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2" dur="22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73" dur="227" fill="hold">
                                          <p:stCondLst>
                                            <p:cond delay="227"/>
                                          </p:stCondLst>
                                        </p:cTn>
                                        <p:tgtEl>
                                          <p:spTgt spid="7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2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78" decel="50000" autoRev="1" fill="hold">
                                          <p:stCondLst>
                                            <p:cond delay="227"/>
                                          </p:stCondLst>
                                        </p:cTn>
                                        <p:tgtEl>
                                          <p:spTgt spid="7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7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3000"/>
                            </p:stCondLst>
                            <p:childTnLst>
                              <p:par>
                                <p:cTn id="78" presetID="38" presetClass="entr" presetSubtype="0" accel="50000" fill="hold" grpId="1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80" dur="22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1" dur="227" fill="hold">
                                          <p:stCondLst>
                                            <p:cond delay="227"/>
                                          </p:stCondLst>
                                        </p:cTn>
                                        <p:tgtEl>
                                          <p:spTgt spid="7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22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78" decel="50000" autoRev="1" fill="hold">
                                          <p:stCondLst>
                                            <p:cond delay="227"/>
                                          </p:stCondLst>
                                        </p:cTn>
                                        <p:tgtEl>
                                          <p:spTgt spid="7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7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3500"/>
                            </p:stCondLst>
                            <p:childTnLst>
                              <p:par>
                                <p:cTn id="86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88" dur="22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9" dur="227" fill="hold">
                                          <p:stCondLst>
                                            <p:cond delay="227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22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78" decel="50000" autoRev="1" fill="hold">
                                          <p:stCondLst>
                                            <p:cond delay="227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4000"/>
                            </p:stCondLst>
                            <p:childTnLst>
                              <p:par>
                                <p:cTn id="94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96" dur="22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97" dur="227" fill="hold">
                                          <p:stCondLst>
                                            <p:cond delay="227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22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78" decel="50000" autoRev="1" fill="hold">
                                          <p:stCondLst>
                                            <p:cond delay="227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4500"/>
                            </p:stCondLst>
                            <p:childTnLst>
                              <p:par>
                                <p:cTn id="102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04" dur="22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227" fill="hold">
                                          <p:stCondLst>
                                            <p:cond delay="227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22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78" decel="50000" autoRev="1" fill="hold">
                                          <p:stCondLst>
                                            <p:cond delay="227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5000"/>
                            </p:stCondLst>
                            <p:childTnLst>
                              <p:par>
                                <p:cTn id="110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12" dur="22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227" fill="hold">
                                          <p:stCondLst>
                                            <p:cond delay="227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22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78" decel="50000" autoRev="1" fill="hold">
                                          <p:stCondLst>
                                            <p:cond delay="227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5500"/>
                            </p:stCondLst>
                            <p:childTnLst>
                              <p:par>
                                <p:cTn id="118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20" dur="22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227" fill="hold">
                                          <p:stCondLst>
                                            <p:cond delay="227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22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78" decel="50000" autoRev="1" fill="hold">
                                          <p:stCondLst>
                                            <p:cond delay="227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6000"/>
                            </p:stCondLst>
                            <p:childTnLst>
                              <p:par>
                                <p:cTn id="126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28" dur="22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227" fill="hold">
                                          <p:stCondLst>
                                            <p:cond delay="227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22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78" decel="50000" autoRev="1" fill="hold">
                                          <p:stCondLst>
                                            <p:cond delay="227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6500"/>
                            </p:stCondLst>
                            <p:childTnLst>
                              <p:par>
                                <p:cTn id="134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36" dur="22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227" fill="hold">
                                          <p:stCondLst>
                                            <p:cond delay="227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22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78" decel="50000" autoRev="1" fill="hold">
                                          <p:stCondLst>
                                            <p:cond delay="227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7000"/>
                            </p:stCondLst>
                            <p:childTnLst>
                              <p:par>
                                <p:cTn id="142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44" dur="22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45" dur="227" fill="hold">
                                          <p:stCondLst>
                                            <p:cond delay="227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22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78" decel="50000" autoRev="1" fill="hold">
                                          <p:stCondLst>
                                            <p:cond delay="227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" fill="hold">
                            <p:stCondLst>
                              <p:cond delay="7500"/>
                            </p:stCondLst>
                            <p:childTnLst>
                              <p:par>
                                <p:cTn id="150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52" dur="22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53" dur="227" fill="hold">
                                          <p:stCondLst>
                                            <p:cond delay="227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22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2" decel="50000" autoRev="1" fill="hold">
                                          <p:stCondLst>
                                            <p:cond delay="227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8000"/>
                            </p:stCondLst>
                            <p:childTnLst>
                              <p:par>
                                <p:cTn id="158" presetID="38" presetClass="entr" presetSubtype="0" accel="50000" fill="hold" grpId="15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60" dur="569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61" dur="569" fill="hold">
                                          <p:stCondLst>
                                            <p:cond delay="569"/>
                                          </p:stCondLst>
                                        </p:cTn>
                                        <p:tgtEl>
                                          <p:spTgt spid="7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569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195" decel="50000" autoRev="1" fill="hold">
                                          <p:stCondLst>
                                            <p:cond delay="569"/>
                                          </p:stCondLst>
                                        </p:cTn>
                                        <p:tgtEl>
                                          <p:spTgt spid="7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170" fill="hold">
                                          <p:stCondLst>
                                            <p:cond delay="1080"/>
                                          </p:stCondLst>
                                        </p:cTn>
                                        <p:tgtEl>
                                          <p:spTgt spid="7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>
                      <p:stCondLst>
                        <p:cond delay="indefinite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22" presetClass="entr" presetSubtype="1" fill="hold" grpId="16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9" dur="500"/>
                                        <p:tgtEl>
                                          <p:spTgt spid="7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0" fill="hold">
                            <p:stCondLst>
                              <p:cond delay="500"/>
                            </p:stCondLst>
                            <p:childTnLst>
                              <p:par>
                                <p:cTn id="171" presetID="22" presetClass="entr" presetSubtype="1" fill="hold" grpId="17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72" fill="hold"/>
                                        <p:tgtEl>
                                          <p:spTgt spid="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3" dur="1000"/>
                                        <p:tgtEl>
                                          <p:spTgt spid="7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" fill="hold">
                            <p:stCondLst>
                              <p:cond delay="1500"/>
                            </p:stCondLst>
                            <p:childTnLst>
                              <p:par>
                                <p:cTn id="175" presetID="22" presetClass="entr" presetSubtype="1" fill="hold" grpId="18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76" fill="hold"/>
                                        <p:tgtEl>
                                          <p:spTgt spid="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7" dur="1000"/>
                                        <p:tgtEl>
                                          <p:spTgt spid="7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" fill="hold">
                            <p:stCondLst>
                              <p:cond delay="2500"/>
                            </p:stCondLst>
                            <p:childTnLst>
                              <p:par>
                                <p:cTn id="179" presetID="22" presetClass="entr" presetSubtype="1" fill="hold" grpId="19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0" fill="hold"/>
                                        <p:tgtEl>
                                          <p:spTgt spid="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1" dur="1000"/>
                                        <p:tgtEl>
                                          <p:spTgt spid="7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5" grpId="19" animBg="1" advAuto="0"/>
      <p:bldP spid="726" grpId="17" animBg="1" advAuto="0"/>
      <p:bldP spid="727" grpId="0" animBg="1"/>
      <p:bldP spid="728" grpId="0" animBg="1"/>
      <p:bldP spid="730" grpId="16" animBg="1" advAuto="0"/>
      <p:bldP spid="731" grpId="18" animBg="1" advAuto="0"/>
      <p:bldP spid="734" grpId="0" animBg="1"/>
      <p:bldP spid="734" grpId="1" animBg="1"/>
      <p:bldP spid="736" grpId="13" animBg="1" advAuto="0"/>
      <p:bldP spid="739" grpId="12" animBg="1" advAuto="0"/>
      <p:bldP spid="744" grpId="9" animBg="1" advAuto="0"/>
      <p:bldP spid="746" grpId="15" animBg="1" advAuto="0"/>
      <p:bldP spid="747" grpId="8" animBg="1" advAuto="0"/>
      <p:bldP spid="749" grpId="7" animBg="1" advAuto="0"/>
      <p:bldP spid="750" grpId="20" animBg="1" advAuto="0"/>
      <p:bldP spid="750" grpId="22" animBg="1"/>
      <p:bldP spid="40" grpId="0" animBg="1" advAuto="0"/>
      <p:bldP spid="41" grpId="0" animBg="1" advAuto="0"/>
      <p:bldP spid="42" grpId="0" animBg="1"/>
      <p:bldP spid="43" grpId="0" animBg="1" advAuto="0"/>
      <p:bldP spid="44" grpId="0" animBg="1" advAuto="0"/>
      <p:bldP spid="45" grpId="0" animBg="1" advAuto="0"/>
      <p:bldP spid="46" grpId="0" animBg="1"/>
      <p:bldP spid="47" grpId="0" animBg="1" advAuto="0"/>
      <p:bldP spid="48" grpId="0" animBg="1" advAuto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3" name="Shape 623"/>
          <p:cNvSpPr/>
          <p:nvPr/>
        </p:nvSpPr>
        <p:spPr>
          <a:xfrm>
            <a:off x="9256879" y="5975236"/>
            <a:ext cx="1707457" cy="5105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8" tIns="45718" rIns="45718" bIns="45718">
            <a:spAutoFit/>
          </a:bodyPr>
          <a:lstStyle/>
          <a:p>
            <a:pPr marL="171425" indent="-171425" algn="r" defTabSz="457200">
              <a:buSzPct val="100000"/>
              <a:buFont typeface="Wingdings"/>
              <a:buChar char="ß"/>
              <a:defRPr sz="900">
                <a:solidFill>
                  <a:srgbClr val="FFFFFF"/>
                </a:solidFill>
                <a:latin typeface="Roboto Regular"/>
                <a:ea typeface="Roboto Regular"/>
                <a:cs typeface="Roboto Regular"/>
                <a:sym typeface="Roboto Regular"/>
              </a:defRPr>
            </a:pPr>
            <a:r>
              <a:t>Photo credit to be given </a:t>
            </a:r>
            <a:endParaRPr sz="4400"/>
          </a:p>
          <a:p>
            <a:pPr algn="r" defTabSz="457200">
              <a:defRPr sz="900">
                <a:solidFill>
                  <a:srgbClr val="FFFFFF"/>
                </a:solidFill>
                <a:latin typeface="Roboto Regular"/>
                <a:ea typeface="Roboto Regular"/>
                <a:cs typeface="Roboto Regular"/>
                <a:sym typeface="Roboto Regular"/>
              </a:defRPr>
            </a:pPr>
            <a:r>
              <a:t>as shown alongside </a:t>
            </a:r>
          </a:p>
          <a:p>
            <a:pPr algn="r" defTabSz="457200">
              <a:defRPr sz="900">
                <a:solidFill>
                  <a:srgbClr val="FFFFFF"/>
                </a:solidFill>
                <a:latin typeface="Roboto Regular"/>
                <a:ea typeface="Roboto Regular"/>
                <a:cs typeface="Roboto Regular"/>
                <a:sym typeface="Roboto Regular"/>
              </a:defRPr>
            </a:pPr>
            <a:r>
              <a:t>(in black or in white)</a:t>
            </a:r>
          </a:p>
        </p:txBody>
      </p:sp>
      <p:sp>
        <p:nvSpPr>
          <p:cNvPr id="624" name="Shape 624"/>
          <p:cNvSpPr>
            <a:spLocks noGrp="1"/>
          </p:cNvSpPr>
          <p:nvPr>
            <p:ph type="sldNum" sz="quarter" idx="4294967295"/>
          </p:nvPr>
        </p:nvSpPr>
        <p:spPr>
          <a:xfrm>
            <a:off x="728121" y="6534151"/>
            <a:ext cx="127001" cy="1397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normAutofit/>
          </a:bodyPr>
          <a:lstStyle>
            <a:lvl1pPr defTabSz="457200">
              <a:spcBef>
                <a:spcPts val="200"/>
              </a:spcBef>
              <a:defRPr sz="900">
                <a:solidFill>
                  <a:srgbClr val="A6A6A6"/>
                </a:solidFill>
              </a:defRPr>
            </a:lvl1pPr>
          </a:lstStyle>
          <a:p>
            <a:fld id="{86CB4B4D-7CA3-9044-876B-883B54F8677D}" type="slidenum">
              <a:t>12</a:t>
            </a:fld>
            <a:endParaRPr/>
          </a:p>
        </p:txBody>
      </p:sp>
      <p:sp>
        <p:nvSpPr>
          <p:cNvPr id="625" name="Shape 625"/>
          <p:cNvSpPr/>
          <p:nvPr/>
        </p:nvSpPr>
        <p:spPr>
          <a:xfrm>
            <a:off x="728121" y="1193800"/>
            <a:ext cx="7679264" cy="0"/>
          </a:xfrm>
          <a:prstGeom prst="line">
            <a:avLst/>
          </a:prstGeom>
          <a:ln w="12700">
            <a:solidFill>
              <a:srgbClr val="00AEEF"/>
            </a:solidFill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626" name="Shape 626"/>
          <p:cNvSpPr/>
          <p:nvPr/>
        </p:nvSpPr>
        <p:spPr>
          <a:xfrm>
            <a:off x="728121" y="6350001"/>
            <a:ext cx="7679264" cy="1"/>
          </a:xfrm>
          <a:prstGeom prst="line">
            <a:avLst/>
          </a:prstGeom>
          <a:ln w="12700">
            <a:solidFill>
              <a:srgbClr val="00AEEF"/>
            </a:solidFill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627" name="Shape 627"/>
          <p:cNvSpPr/>
          <p:nvPr/>
        </p:nvSpPr>
        <p:spPr>
          <a:xfrm>
            <a:off x="6036700" y="6089093"/>
            <a:ext cx="2370685" cy="2311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8" tIns="45718" rIns="45718" bIns="45718">
            <a:spAutoFit/>
          </a:bodyPr>
          <a:lstStyle/>
          <a:p>
            <a:pPr algn="r" defTabSz="457200">
              <a:defRPr sz="900">
                <a:solidFill>
                  <a:srgbClr val="FFFFFF"/>
                </a:solidFill>
                <a:latin typeface="Roboto Regular"/>
                <a:ea typeface="Roboto Regular"/>
                <a:cs typeface="Roboto Regular"/>
                <a:sym typeface="Roboto Regular"/>
              </a:defRPr>
            </a:pPr>
            <a:r>
              <a:t>© </a:t>
            </a:r>
            <a:r>
              <a:rPr b="1"/>
              <a:t>NABU/Holger Schulz</a:t>
            </a:r>
          </a:p>
        </p:txBody>
      </p:sp>
      <p:sp>
        <p:nvSpPr>
          <p:cNvPr id="628" name="Shape 628"/>
          <p:cNvSpPr/>
          <p:nvPr/>
        </p:nvSpPr>
        <p:spPr>
          <a:xfrm>
            <a:off x="732368" y="541766"/>
            <a:ext cx="7679264" cy="49244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spAutoFit/>
          </a:bodyPr>
          <a:lstStyle>
            <a:lvl1pPr defTabSz="457200">
              <a:defRPr sz="3200">
                <a:solidFill>
                  <a:srgbClr val="00AEEF"/>
                </a:solidFill>
                <a:latin typeface="Roboto Regular"/>
                <a:ea typeface="Roboto Regular"/>
                <a:cs typeface="Roboto Regular"/>
                <a:sym typeface="Roboto Regular"/>
              </a:defRPr>
            </a:lvl1pPr>
          </a:lstStyle>
          <a:p>
            <a:r>
              <a:rPr lang="en-US" dirty="0" smtClean="0"/>
              <a:t>The role of UN </a:t>
            </a:r>
            <a:r>
              <a:rPr dirty="0" smtClean="0"/>
              <a:t>Environment</a:t>
            </a:r>
            <a:endParaRPr dirty="0"/>
          </a:p>
        </p:txBody>
      </p:sp>
      <p:sp>
        <p:nvSpPr>
          <p:cNvPr id="629" name="Shape 629"/>
          <p:cNvSpPr/>
          <p:nvPr/>
        </p:nvSpPr>
        <p:spPr>
          <a:xfrm>
            <a:off x="641841" y="1605278"/>
            <a:ext cx="8007368" cy="45243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8" tIns="45718" rIns="45718" bIns="45718">
            <a:spAutoFit/>
          </a:bodyPr>
          <a:lstStyle/>
          <a:p>
            <a:pPr marL="240631" indent="-240631">
              <a:buSzPct val="100000"/>
              <a:buChar char="•"/>
              <a:defRPr sz="2400">
                <a:latin typeface="Roboto Regular"/>
                <a:ea typeface="Roboto Regular"/>
                <a:cs typeface="Roboto Regular"/>
                <a:sym typeface="Roboto Regular"/>
              </a:defRPr>
            </a:pPr>
            <a:r>
              <a:rPr dirty="0" smtClean="0"/>
              <a:t>UN </a:t>
            </a:r>
            <a:r>
              <a:rPr dirty="0"/>
              <a:t>Environment is the custodian for 26 indicators.</a:t>
            </a:r>
            <a:br>
              <a:rPr dirty="0"/>
            </a:br>
            <a:endParaRPr dirty="0"/>
          </a:p>
          <a:p>
            <a:pPr marL="240631" indent="-240631">
              <a:buSzPct val="100000"/>
              <a:buChar char="•"/>
              <a:defRPr sz="2400">
                <a:latin typeface="Roboto Regular"/>
                <a:ea typeface="Roboto Regular"/>
                <a:cs typeface="Roboto Regular"/>
                <a:sym typeface="Roboto Regular"/>
              </a:defRPr>
            </a:pPr>
            <a:r>
              <a:rPr lang="en-US" dirty="0" smtClean="0"/>
              <a:t>Leading methodological work and capacity building work on </a:t>
            </a:r>
            <a:r>
              <a:rPr lang="en-US" dirty="0"/>
              <a:t>g</a:t>
            </a:r>
            <a:r>
              <a:rPr dirty="0" smtClean="0"/>
              <a:t>eospatial </a:t>
            </a:r>
            <a:r>
              <a:rPr dirty="0"/>
              <a:t>indicators and disaggregated information </a:t>
            </a:r>
            <a:r>
              <a:rPr lang="en-US" dirty="0" smtClean="0"/>
              <a:t>which i</a:t>
            </a:r>
            <a:r>
              <a:rPr dirty="0" smtClean="0"/>
              <a:t>s </a:t>
            </a:r>
            <a:r>
              <a:rPr dirty="0"/>
              <a:t>particularly important for environmental assessment.</a:t>
            </a:r>
            <a:br>
              <a:rPr dirty="0"/>
            </a:br>
            <a:endParaRPr dirty="0"/>
          </a:p>
          <a:p>
            <a:pPr marL="240631" indent="-240631">
              <a:buSzPct val="100000"/>
              <a:buChar char="•"/>
              <a:defRPr sz="2400">
                <a:latin typeface="Roboto Regular"/>
                <a:ea typeface="Roboto Regular"/>
                <a:cs typeface="Roboto Regular"/>
                <a:sym typeface="Roboto Regular"/>
              </a:defRPr>
            </a:pPr>
            <a:r>
              <a:rPr lang="en-US" dirty="0" smtClean="0"/>
              <a:t>Supporting </a:t>
            </a:r>
            <a:r>
              <a:rPr dirty="0" smtClean="0"/>
              <a:t>improved </a:t>
            </a:r>
            <a:r>
              <a:rPr lang="en-US" dirty="0" smtClean="0"/>
              <a:t>data use and integrated analysis which allows</a:t>
            </a:r>
            <a:r>
              <a:rPr dirty="0" smtClean="0"/>
              <a:t> </a:t>
            </a:r>
            <a:r>
              <a:rPr dirty="0"/>
              <a:t>policy makers </a:t>
            </a:r>
            <a:r>
              <a:rPr lang="en-US" dirty="0" smtClean="0"/>
              <a:t>to have</a:t>
            </a:r>
            <a:r>
              <a:rPr dirty="0" smtClean="0"/>
              <a:t> </a:t>
            </a:r>
            <a:r>
              <a:rPr dirty="0"/>
              <a:t>a holistic look at the environment as opposed to indicators in silos. </a:t>
            </a:r>
            <a:endParaRPr lang="en-US" dirty="0" smtClean="0"/>
          </a:p>
          <a:p>
            <a:pPr marL="240631" indent="-240631">
              <a:buSzPct val="100000"/>
              <a:buChar char="•"/>
              <a:defRPr sz="2400">
                <a:latin typeface="Roboto Regular"/>
                <a:ea typeface="Roboto Regular"/>
                <a:cs typeface="Roboto Regular"/>
                <a:sym typeface="Roboto Regular"/>
              </a:defRPr>
            </a:pPr>
            <a:endParaRPr lang="en-US" dirty="0"/>
          </a:p>
          <a:p>
            <a:pPr marL="240631" indent="-240631">
              <a:buSzPct val="100000"/>
              <a:buChar char="•"/>
              <a:defRPr sz="2400">
                <a:latin typeface="Roboto Regular"/>
                <a:ea typeface="Roboto Regular"/>
                <a:cs typeface="Roboto Regular"/>
                <a:sym typeface="Roboto Regular"/>
              </a:defRPr>
            </a:pPr>
            <a:r>
              <a:rPr lang="en-US" dirty="0" smtClean="0"/>
              <a:t>For more information go to: </a:t>
            </a:r>
            <a:r>
              <a:rPr lang="en-US" dirty="0" smtClean="0">
                <a:hlinkClick r:id="rId2"/>
              </a:rPr>
              <a:t>uneplive.unep.org/projects</a:t>
            </a:r>
            <a:r>
              <a:rPr lang="en-US" dirty="0" smtClean="0"/>
              <a:t>   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007269659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1" name="Shape 631"/>
          <p:cNvSpPr/>
          <p:nvPr/>
        </p:nvSpPr>
        <p:spPr>
          <a:xfrm>
            <a:off x="2222500" y="2361868"/>
            <a:ext cx="6933118" cy="8280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8" tIns="45718" rIns="45718" bIns="45718">
            <a:spAutoFit/>
          </a:bodyPr>
          <a:lstStyle/>
          <a:p>
            <a:pPr defTabSz="457200">
              <a:spcBef>
                <a:spcPts val="2000"/>
              </a:spcBef>
              <a:defRPr sz="2400">
                <a:latin typeface="Roboto Regular"/>
                <a:ea typeface="Roboto Regular"/>
                <a:cs typeface="Roboto Regular"/>
                <a:sym typeface="Roboto Regular"/>
              </a:defRPr>
            </a:pPr>
            <a:r>
              <a:rPr>
                <a:solidFill>
                  <a:srgbClr val="903C3A"/>
                </a:solidFill>
              </a:rPr>
              <a:t>8.4.1, 8.4.2,</a:t>
            </a:r>
            <a:r>
              <a:t> </a:t>
            </a:r>
            <a:r>
              <a:rPr>
                <a:solidFill>
                  <a:srgbClr val="CC9900"/>
                </a:solidFill>
              </a:rPr>
              <a:t>12.1.1, 12.2.1, 12.2.2, 12.3.1, 12.4.1,</a:t>
            </a:r>
            <a:br>
              <a:rPr>
                <a:solidFill>
                  <a:srgbClr val="CC9900"/>
                </a:solidFill>
              </a:rPr>
            </a:br>
            <a:r>
              <a:rPr>
                <a:solidFill>
                  <a:srgbClr val="CC9900"/>
                </a:solidFill>
              </a:rPr>
              <a:t>12.4.2, 12.5.1, 12.6.1, 12.7.1, 12.a.1, 12.c.1</a:t>
            </a:r>
          </a:p>
        </p:txBody>
      </p:sp>
      <p:sp>
        <p:nvSpPr>
          <p:cNvPr id="632" name="Shape 632"/>
          <p:cNvSpPr/>
          <p:nvPr/>
        </p:nvSpPr>
        <p:spPr>
          <a:xfrm>
            <a:off x="2331811" y="2401377"/>
            <a:ext cx="5618612" cy="9296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8" tIns="45718" rIns="45718" bIns="45718">
            <a:spAutoFit/>
          </a:bodyPr>
          <a:lstStyle/>
          <a:p>
            <a:pPr defTabSz="457200">
              <a:spcBef>
                <a:spcPts val="2000"/>
              </a:spcBef>
              <a:defRPr>
                <a:latin typeface="Roboto Regular"/>
                <a:ea typeface="Roboto Regular"/>
                <a:cs typeface="Roboto Regular"/>
                <a:sym typeface="Roboto Regular"/>
              </a:defRPr>
            </a:pPr>
            <a:r>
              <a:rPr dirty="0">
                <a:solidFill>
                  <a:srgbClr val="903C3A"/>
                </a:solidFill>
              </a:rPr>
              <a:t>Sustainable consumption </a:t>
            </a:r>
            <a:r>
              <a:rPr dirty="0">
                <a:solidFill>
                  <a:srgbClr val="CC9900"/>
                </a:solidFill>
              </a:rPr>
              <a:t>and production, including</a:t>
            </a:r>
            <a:r>
              <a:rPr dirty="0"/>
              <a:t> </a:t>
            </a:r>
            <a:r>
              <a:rPr dirty="0">
                <a:solidFill>
                  <a:srgbClr val="903C3A"/>
                </a:solidFill>
              </a:rPr>
              <a:t>material flow accounts, </a:t>
            </a:r>
            <a:r>
              <a:rPr dirty="0">
                <a:solidFill>
                  <a:srgbClr val="CC9900"/>
                </a:solidFill>
              </a:rPr>
              <a:t>chemicals and wastes, </a:t>
            </a:r>
            <a:r>
              <a:rPr dirty="0">
                <a:solidFill>
                  <a:srgbClr val="903C3A"/>
                </a:solidFill>
              </a:rPr>
              <a:t>environmental policy,</a:t>
            </a:r>
            <a:r>
              <a:rPr dirty="0">
                <a:solidFill>
                  <a:srgbClr val="CC9900"/>
                </a:solidFill>
              </a:rPr>
              <a:t> food waste and fossil fuels.</a:t>
            </a:r>
          </a:p>
        </p:txBody>
      </p:sp>
      <p:sp>
        <p:nvSpPr>
          <p:cNvPr id="633" name="Shape 633"/>
          <p:cNvSpPr/>
          <p:nvPr/>
        </p:nvSpPr>
        <p:spPr>
          <a:xfrm>
            <a:off x="2355403" y="1351105"/>
            <a:ext cx="5827717" cy="6502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8" tIns="45718" rIns="45718" bIns="45718">
            <a:spAutoFit/>
          </a:bodyPr>
          <a:lstStyle>
            <a:lvl1pPr defTabSz="457200">
              <a:spcBef>
                <a:spcPts val="2000"/>
              </a:spcBef>
              <a:defRPr>
                <a:solidFill>
                  <a:srgbClr val="00B0F0"/>
                </a:solidFill>
                <a:latin typeface="Roboto Regular"/>
                <a:ea typeface="Roboto Regular"/>
                <a:cs typeface="Roboto Regular"/>
                <a:sym typeface="Roboto Regular"/>
              </a:defRPr>
            </a:lvl1pPr>
          </a:lstStyle>
          <a:p>
            <a:r>
              <a:rPr dirty="0"/>
              <a:t>Water quality, water resource management, freshwater ecosystems and water and sanitation</a:t>
            </a:r>
          </a:p>
        </p:txBody>
      </p:sp>
      <p:sp>
        <p:nvSpPr>
          <p:cNvPr id="634" name="Shape 634"/>
          <p:cNvSpPr/>
          <p:nvPr/>
        </p:nvSpPr>
        <p:spPr>
          <a:xfrm>
            <a:off x="2346693" y="3491505"/>
            <a:ext cx="5614248" cy="6502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8" tIns="45718" rIns="45718" bIns="45718">
            <a:spAutoFit/>
          </a:bodyPr>
          <a:lstStyle>
            <a:lvl1pPr defTabSz="457200">
              <a:spcBef>
                <a:spcPts val="2000"/>
              </a:spcBef>
              <a:defRPr>
                <a:solidFill>
                  <a:srgbClr val="7992B1"/>
                </a:solidFill>
                <a:latin typeface="Roboto Regular"/>
                <a:ea typeface="Roboto Regular"/>
                <a:cs typeface="Roboto Regular"/>
                <a:sym typeface="Roboto Regular"/>
              </a:defRPr>
            </a:lvl1pPr>
          </a:lstStyle>
          <a:p>
            <a:r>
              <a:t>Ocean related indicators on marine litter, acidification, marine management and coverage of protected areas</a:t>
            </a:r>
          </a:p>
        </p:txBody>
      </p:sp>
      <p:sp>
        <p:nvSpPr>
          <p:cNvPr id="635" name="Shape 635"/>
          <p:cNvSpPr/>
          <p:nvPr/>
        </p:nvSpPr>
        <p:spPr>
          <a:xfrm>
            <a:off x="2351933" y="4555931"/>
            <a:ext cx="5580657" cy="6502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8" tIns="45718" rIns="45718" bIns="45718">
            <a:spAutoFit/>
          </a:bodyPr>
          <a:lstStyle>
            <a:lvl1pPr defTabSz="457200">
              <a:spcBef>
                <a:spcPts val="2000"/>
              </a:spcBef>
              <a:defRPr>
                <a:solidFill>
                  <a:srgbClr val="92D050"/>
                </a:solidFill>
                <a:latin typeface="Roboto Regular"/>
                <a:ea typeface="Roboto Regular"/>
                <a:cs typeface="Roboto Regular"/>
                <a:sym typeface="Roboto Regular"/>
              </a:defRPr>
            </a:lvl1pPr>
          </a:lstStyle>
          <a:p>
            <a:r>
              <a:t>Protected areas, including mountains, and national targets for the Convention on Biological Diversity</a:t>
            </a:r>
          </a:p>
        </p:txBody>
      </p:sp>
      <p:sp>
        <p:nvSpPr>
          <p:cNvPr id="636" name="Shape 636"/>
          <p:cNvSpPr/>
          <p:nvPr/>
        </p:nvSpPr>
        <p:spPr>
          <a:xfrm>
            <a:off x="2343337" y="5509262"/>
            <a:ext cx="6501091" cy="6502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8" tIns="45718" rIns="45718" bIns="45718">
            <a:spAutoFit/>
          </a:bodyPr>
          <a:lstStyle>
            <a:lvl1pPr defTabSz="457200">
              <a:spcBef>
                <a:spcPts val="2000"/>
              </a:spcBef>
              <a:defRPr>
                <a:solidFill>
                  <a:srgbClr val="17375E"/>
                </a:solidFill>
                <a:latin typeface="Roboto Regular"/>
                <a:ea typeface="Roboto Regular"/>
                <a:cs typeface="Roboto Regular"/>
                <a:sym typeface="Roboto Regular"/>
              </a:defRPr>
            </a:lvl1pPr>
          </a:lstStyle>
          <a:p>
            <a:r>
              <a:t>Environmentally sound technology and sustainable development policy</a:t>
            </a:r>
          </a:p>
        </p:txBody>
      </p:sp>
      <p:pic>
        <p:nvPicPr>
          <p:cNvPr id="637" name="image1.jpe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1516" y="2222449"/>
            <a:ext cx="1027710" cy="902378"/>
          </a:xfrm>
          <a:prstGeom prst="rect">
            <a:avLst/>
          </a:prstGeom>
          <a:ln w="12700">
            <a:miter lim="400000"/>
          </a:ln>
        </p:spPr>
      </p:pic>
      <p:pic>
        <p:nvPicPr>
          <p:cNvPr id="638" name="image2.jpe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113483" y="2224620"/>
            <a:ext cx="947378" cy="895554"/>
          </a:xfrm>
          <a:prstGeom prst="rect">
            <a:avLst/>
          </a:prstGeom>
          <a:ln w="12700">
            <a:miter lim="400000"/>
          </a:ln>
        </p:spPr>
      </p:pic>
      <p:sp>
        <p:nvSpPr>
          <p:cNvPr id="639" name="Shape 639"/>
          <p:cNvSpPr>
            <a:spLocks noGrp="1"/>
          </p:cNvSpPr>
          <p:nvPr>
            <p:ph type="sldNum" sz="quarter" idx="4294967295"/>
          </p:nvPr>
        </p:nvSpPr>
        <p:spPr>
          <a:xfrm>
            <a:off x="723900" y="6540500"/>
            <a:ext cx="127000" cy="1397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normAutofit/>
          </a:bodyPr>
          <a:lstStyle>
            <a:lvl1pPr defTabSz="457200">
              <a:spcBef>
                <a:spcPts val="200"/>
              </a:spcBef>
              <a:defRPr sz="900">
                <a:solidFill>
                  <a:srgbClr val="A6A6A6"/>
                </a:solidFill>
              </a:defRPr>
            </a:lvl1pPr>
          </a:lstStyle>
          <a:p>
            <a:fld id="{86CB4B4D-7CA3-9044-876B-883B54F8677D}" type="slidenum">
              <a:t>13</a:t>
            </a:fld>
            <a:endParaRPr/>
          </a:p>
        </p:txBody>
      </p:sp>
      <p:sp>
        <p:nvSpPr>
          <p:cNvPr id="640" name="Shape 640"/>
          <p:cNvSpPr/>
          <p:nvPr/>
        </p:nvSpPr>
        <p:spPr>
          <a:xfrm>
            <a:off x="732368" y="448892"/>
            <a:ext cx="7679264" cy="48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spAutoFit/>
          </a:bodyPr>
          <a:lstStyle>
            <a:lvl1pPr defTabSz="457200">
              <a:defRPr sz="3200">
                <a:solidFill>
                  <a:srgbClr val="00AEEF"/>
                </a:solidFill>
                <a:latin typeface="Roboto Regular"/>
                <a:ea typeface="Roboto Regular"/>
                <a:cs typeface="Roboto Regular"/>
                <a:sym typeface="Roboto Regular"/>
              </a:defRPr>
            </a:lvl1pPr>
          </a:lstStyle>
          <a:p>
            <a:r>
              <a:t>UN Environment Indicators</a:t>
            </a:r>
          </a:p>
        </p:txBody>
      </p:sp>
      <p:pic>
        <p:nvPicPr>
          <p:cNvPr id="641" name="image3.jpe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093316" y="1254275"/>
            <a:ext cx="987713" cy="860700"/>
          </a:xfrm>
          <a:prstGeom prst="rect">
            <a:avLst/>
          </a:prstGeom>
          <a:ln w="12700">
            <a:miter lim="400000"/>
          </a:ln>
        </p:spPr>
      </p:pic>
      <p:pic>
        <p:nvPicPr>
          <p:cNvPr id="642" name="image4.jpe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077085" y="3262191"/>
            <a:ext cx="1020176" cy="914349"/>
          </a:xfrm>
          <a:prstGeom prst="rect">
            <a:avLst/>
          </a:prstGeom>
          <a:ln w="12700">
            <a:miter lim="400000"/>
          </a:ln>
        </p:spPr>
      </p:pic>
      <p:pic>
        <p:nvPicPr>
          <p:cNvPr id="643" name="image5.jpeg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1062533" y="4280298"/>
            <a:ext cx="1049279" cy="914349"/>
          </a:xfrm>
          <a:prstGeom prst="rect">
            <a:avLst/>
          </a:prstGeom>
          <a:ln w="12700">
            <a:miter lim="400000"/>
          </a:ln>
        </p:spPr>
      </p:pic>
      <p:pic>
        <p:nvPicPr>
          <p:cNvPr id="644" name="image6.jpeg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1070136" y="5318340"/>
            <a:ext cx="1034074" cy="907968"/>
          </a:xfrm>
          <a:prstGeom prst="rect">
            <a:avLst/>
          </a:prstGeom>
          <a:ln w="12700">
            <a:miter lim="400000"/>
          </a:ln>
        </p:spPr>
      </p:pic>
      <p:sp>
        <p:nvSpPr>
          <p:cNvPr id="645" name="Shape 645"/>
          <p:cNvSpPr/>
          <p:nvPr/>
        </p:nvSpPr>
        <p:spPr>
          <a:xfrm>
            <a:off x="2222500" y="1525119"/>
            <a:ext cx="4825204" cy="4597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8" tIns="45718" rIns="45718" bIns="45718">
            <a:spAutoFit/>
          </a:bodyPr>
          <a:lstStyle>
            <a:lvl1pPr defTabSz="457200">
              <a:spcBef>
                <a:spcPts val="2000"/>
              </a:spcBef>
              <a:defRPr sz="2400">
                <a:solidFill>
                  <a:srgbClr val="00B0F0"/>
                </a:solidFill>
                <a:latin typeface="Roboto Regular"/>
                <a:ea typeface="Roboto Regular"/>
                <a:cs typeface="Roboto Regular"/>
                <a:sym typeface="Roboto Regular"/>
              </a:defRPr>
            </a:lvl1pPr>
          </a:lstStyle>
          <a:p>
            <a:r>
              <a:t>6.3.2, 6.5.1, 6.6.1, 6.a.1, 6.b.1</a:t>
            </a:r>
          </a:p>
        </p:txBody>
      </p:sp>
      <p:sp>
        <p:nvSpPr>
          <p:cNvPr id="646" name="Shape 646"/>
          <p:cNvSpPr/>
          <p:nvPr/>
        </p:nvSpPr>
        <p:spPr>
          <a:xfrm>
            <a:off x="2222500" y="3542029"/>
            <a:ext cx="3069837" cy="4597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8" tIns="45718" rIns="45718" bIns="45718">
            <a:spAutoFit/>
          </a:bodyPr>
          <a:lstStyle>
            <a:lvl1pPr defTabSz="457200">
              <a:spcBef>
                <a:spcPts val="2000"/>
              </a:spcBef>
              <a:defRPr sz="2400">
                <a:solidFill>
                  <a:srgbClr val="7992B1"/>
                </a:solidFill>
                <a:latin typeface="Roboto Regular"/>
                <a:ea typeface="Roboto Regular"/>
                <a:cs typeface="Roboto Regular"/>
                <a:sym typeface="Roboto Regular"/>
              </a:defRPr>
            </a:lvl1pPr>
          </a:lstStyle>
          <a:p>
            <a:r>
              <a:t>14.1.1, 14.2.1, 14.5.1 </a:t>
            </a:r>
          </a:p>
        </p:txBody>
      </p:sp>
      <p:sp>
        <p:nvSpPr>
          <p:cNvPr id="647" name="Shape 647"/>
          <p:cNvSpPr/>
          <p:nvPr/>
        </p:nvSpPr>
        <p:spPr>
          <a:xfrm>
            <a:off x="2222500" y="4443343"/>
            <a:ext cx="2985153" cy="4597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8" tIns="45718" rIns="45718" bIns="45718">
            <a:spAutoFit/>
          </a:bodyPr>
          <a:lstStyle>
            <a:lvl1pPr defTabSz="457200">
              <a:spcBef>
                <a:spcPts val="2000"/>
              </a:spcBef>
              <a:defRPr sz="2400">
                <a:solidFill>
                  <a:srgbClr val="92D050"/>
                </a:solidFill>
                <a:latin typeface="Roboto Regular"/>
                <a:ea typeface="Roboto Regular"/>
                <a:cs typeface="Roboto Regular"/>
                <a:sym typeface="Roboto Regular"/>
              </a:defRPr>
            </a:lvl1pPr>
          </a:lstStyle>
          <a:p>
            <a:r>
              <a:t>15.1.2, 15.4.1, 15.9.1</a:t>
            </a:r>
          </a:p>
        </p:txBody>
      </p:sp>
      <p:sp>
        <p:nvSpPr>
          <p:cNvPr id="648" name="Shape 648"/>
          <p:cNvSpPr/>
          <p:nvPr/>
        </p:nvSpPr>
        <p:spPr>
          <a:xfrm>
            <a:off x="2222500" y="5542453"/>
            <a:ext cx="2137875" cy="4597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8" tIns="45718" rIns="45718" bIns="45718">
            <a:spAutoFit/>
          </a:bodyPr>
          <a:lstStyle>
            <a:lvl1pPr defTabSz="457200">
              <a:spcBef>
                <a:spcPts val="2000"/>
              </a:spcBef>
              <a:defRPr sz="2400">
                <a:solidFill>
                  <a:srgbClr val="17375E"/>
                </a:solidFill>
                <a:latin typeface="Roboto Regular"/>
                <a:ea typeface="Roboto Regular"/>
                <a:cs typeface="Roboto Regular"/>
                <a:sym typeface="Roboto Regular"/>
              </a:defRPr>
            </a:lvl1pPr>
          </a:lstStyle>
          <a:p>
            <a:r>
              <a:t>17.7.1, 17.14.1</a:t>
            </a:r>
          </a:p>
        </p:txBody>
      </p:sp>
      <p:sp>
        <p:nvSpPr>
          <p:cNvPr id="649" name="Shape 649"/>
          <p:cNvSpPr/>
          <p:nvPr/>
        </p:nvSpPr>
        <p:spPr>
          <a:xfrm>
            <a:off x="728121" y="1193800"/>
            <a:ext cx="7679264" cy="0"/>
          </a:xfrm>
          <a:prstGeom prst="line">
            <a:avLst/>
          </a:prstGeom>
          <a:ln w="12700">
            <a:solidFill>
              <a:srgbClr val="00AEEF"/>
            </a:solidFill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650" name="Shape 650"/>
          <p:cNvSpPr/>
          <p:nvPr/>
        </p:nvSpPr>
        <p:spPr>
          <a:xfrm>
            <a:off x="728121" y="6350001"/>
            <a:ext cx="7679264" cy="1"/>
          </a:xfrm>
          <a:prstGeom prst="line">
            <a:avLst/>
          </a:prstGeom>
          <a:ln w="12700">
            <a:solidFill>
              <a:srgbClr val="00AEEF"/>
            </a:solidFill>
          </a:ln>
        </p:spPr>
        <p:txBody>
          <a:bodyPr lIns="45718" tIns="45718" rIns="45718" bIns="45718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669540539"/>
      </p:ext>
    </p:extLst>
  </p:cSld>
  <p:clrMapOvr>
    <a:masterClrMapping/>
  </p:clrMapOvr>
  <p:transition spd="slow">
    <p:push/>
  </p:transition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-1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-0.097222 -0.064978" pathEditMode="relative">
                                      <p:cBhvr>
                                        <p:cTn id="6" dur="1000" fill="hold"/>
                                        <p:tgtEl>
                                          <p:spTgt spid="6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6" presetClass="emp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" dur="1000" fill="hold"/>
                                        <p:tgtEl>
                                          <p:spTgt spid="645"/>
                                        </p:tgtEl>
                                      </p:cBhvr>
                                      <p:by x="44743" y="44743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-1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-0.154177 -0.076649" pathEditMode="relative">
                                      <p:cBhvr>
                                        <p:cTn id="12" dur="1000" fill="hold"/>
                                        <p:tgtEl>
                                          <p:spTgt spid="6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6" presetClass="emp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5" dur="1000" fill="hold"/>
                                        <p:tgtEl>
                                          <p:spTgt spid="631"/>
                                        </p:tgtEl>
                                      </p:cBhvr>
                                      <p:by x="49998" y="49998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-1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-0.030764 -0.047331" pathEditMode="relative">
                                      <p:cBhvr>
                                        <p:cTn id="18" dur="1000" fill="hold"/>
                                        <p:tgtEl>
                                          <p:spTgt spid="6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mp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1" dur="1000" fill="hold"/>
                                        <p:tgtEl>
                                          <p:spTgt spid="646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-1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-0.033210 -0.036134" pathEditMode="relative">
                                      <p:cBhvr>
                                        <p:cTn id="24" dur="1000" fill="hold"/>
                                        <p:tgtEl>
                                          <p:spTgt spid="6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6" presetClass="emp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7" dur="1000" fill="hold"/>
                                        <p:tgtEl>
                                          <p:spTgt spid="647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-1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-0.012855 -0.058173" pathEditMode="relative">
                                      <p:cBhvr>
                                        <p:cTn id="30" dur="1000" fill="hold"/>
                                        <p:tgtEl>
                                          <p:spTgt spid="6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6" presetClass="emp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3" dur="1000" fill="hold"/>
                                        <p:tgtEl>
                                          <p:spTgt spid="648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6" fill="hold"/>
                                        <p:tgtEl>
                                          <p:spTgt spid="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0" fill="hold"/>
                                        <p:tgtEl>
                                          <p:spTgt spid="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6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6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4" fill="hold"/>
                                        <p:tgtEl>
                                          <p:spTgt spid="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6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6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8" fill="hold"/>
                                        <p:tgtEl>
                                          <p:spTgt spid="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6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6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2" fill="hold"/>
                                        <p:tgtEl>
                                          <p:spTgt spid="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6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6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1" grpId="0" animBg="1" advAuto="0"/>
      <p:bldP spid="632" grpId="0" animBg="1" advAuto="0"/>
      <p:bldP spid="633" grpId="0" animBg="1" advAuto="0"/>
      <p:bldP spid="634" grpId="0" animBg="1" advAuto="0"/>
      <p:bldP spid="635" grpId="0" animBg="1" advAuto="0"/>
      <p:bldP spid="636" grpId="0" animBg="1" advAuto="0"/>
      <p:bldP spid="645" grpId="0" animBg="1" advAuto="0"/>
      <p:bldP spid="646" grpId="0" animBg="1" advAuto="0"/>
      <p:bldP spid="647" grpId="0" animBg="1" advAuto="0"/>
      <p:bldP spid="648" grpId="0" animBg="1" advAuto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AEE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2" name="Shape 752"/>
          <p:cNvSpPr>
            <a:spLocks noGrp="1"/>
          </p:cNvSpPr>
          <p:nvPr>
            <p:ph type="ctrTitle"/>
          </p:nvPr>
        </p:nvSpPr>
        <p:spPr>
          <a:xfrm>
            <a:off x="728121" y="3649131"/>
            <a:ext cx="4995350" cy="844552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3600">
                <a:solidFill>
                  <a:srgbClr val="FFFFFF"/>
                </a:solidFill>
              </a:defRPr>
            </a:lvl1pPr>
          </a:lstStyle>
          <a:p>
            <a:r>
              <a:t>Thank you</a:t>
            </a:r>
          </a:p>
        </p:txBody>
      </p:sp>
      <p:sp>
        <p:nvSpPr>
          <p:cNvPr id="753" name="Shape 753"/>
          <p:cNvSpPr/>
          <p:nvPr/>
        </p:nvSpPr>
        <p:spPr>
          <a:xfrm>
            <a:off x="728121" y="4493683"/>
            <a:ext cx="7679264" cy="1"/>
          </a:xfrm>
          <a:prstGeom prst="line">
            <a:avLst/>
          </a:prstGeom>
          <a:ln w="1270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pic>
        <p:nvPicPr>
          <p:cNvPr id="754" name="image1.png" descr="UNEnvironment_Logo_English_Short_whit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225054" y="2874028"/>
            <a:ext cx="2495616" cy="1619657"/>
          </a:xfrm>
          <a:prstGeom prst="rect">
            <a:avLst/>
          </a:prstGeom>
          <a:ln w="12700">
            <a:miter lim="400000"/>
          </a:ln>
        </p:spPr>
      </p:pic>
      <p:sp>
        <p:nvSpPr>
          <p:cNvPr id="755" name="Shape 755"/>
          <p:cNvSpPr>
            <a:spLocks noGrp="1"/>
          </p:cNvSpPr>
          <p:nvPr>
            <p:ph type="subTitle" sz="quarter" idx="1"/>
          </p:nvPr>
        </p:nvSpPr>
        <p:spPr>
          <a:xfrm>
            <a:off x="5156201" y="4493683"/>
            <a:ext cx="3251185" cy="1296557"/>
          </a:xfrm>
          <a:prstGeom prst="rect">
            <a:avLst/>
          </a:prstGeom>
        </p:spPr>
        <p:txBody>
          <a:bodyPr lIns="0" tIns="0" rIns="0" bIns="0"/>
          <a:lstStyle/>
          <a:p>
            <a:pPr algn="r">
              <a:spcBef>
                <a:spcPts val="200"/>
              </a:spcBef>
              <a:defRPr sz="900">
                <a:solidFill>
                  <a:srgbClr val="FFFFFF"/>
                </a:solidFill>
              </a:defRPr>
            </a:pPr>
            <a:r>
              <a:rPr lang="en-US" dirty="0" smtClean="0"/>
              <a:t>Jillian Campbell</a:t>
            </a:r>
          </a:p>
          <a:p>
            <a:pPr algn="r">
              <a:spcBef>
                <a:spcPts val="200"/>
              </a:spcBef>
              <a:defRPr sz="900">
                <a:solidFill>
                  <a:srgbClr val="FFFFFF"/>
                </a:solidFill>
              </a:defRPr>
            </a:pPr>
            <a:r>
              <a:rPr lang="en-US" dirty="0" smtClean="0"/>
              <a:t>Statistician, </a:t>
            </a:r>
            <a:r>
              <a:rPr lang="en-US" smtClean="0"/>
              <a:t>UN Environment</a:t>
            </a:r>
            <a:endParaRPr dirty="0"/>
          </a:p>
        </p:txBody>
      </p:sp>
      <p:sp>
        <p:nvSpPr>
          <p:cNvPr id="756" name="Shape 756"/>
          <p:cNvSpPr/>
          <p:nvPr/>
        </p:nvSpPr>
        <p:spPr>
          <a:xfrm>
            <a:off x="728121" y="5790239"/>
            <a:ext cx="7679264" cy="1"/>
          </a:xfrm>
          <a:prstGeom prst="line">
            <a:avLst/>
          </a:prstGeom>
          <a:ln w="1270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757" name="Shape 757"/>
          <p:cNvSpPr/>
          <p:nvPr/>
        </p:nvSpPr>
        <p:spPr>
          <a:xfrm>
            <a:off x="5156201" y="5790239"/>
            <a:ext cx="3251185" cy="241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normAutofit lnSpcReduction="10000"/>
          </a:bodyPr>
          <a:lstStyle>
            <a:lvl1pPr algn="r" defTabSz="457200">
              <a:spcBef>
                <a:spcPts val="300"/>
              </a:spcBef>
              <a:defRPr sz="1600">
                <a:solidFill>
                  <a:srgbClr val="FFFFFF"/>
                </a:solidFill>
                <a:latin typeface="Roboto Regular"/>
                <a:ea typeface="Roboto Regular"/>
                <a:cs typeface="Roboto Regular"/>
                <a:sym typeface="Roboto Regular"/>
              </a:defRPr>
            </a:lvl1pPr>
          </a:lstStyle>
          <a:p>
            <a:r>
              <a:t>www.unep.org</a:t>
            </a:r>
          </a:p>
        </p:txBody>
      </p:sp>
    </p:spTree>
  </p:cSld>
  <p:clrMapOvr>
    <a:masterClrMapping/>
  </p:clrMapOvr>
  <p:transition spd="slow" advClick="0">
    <p:randomBar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4" name="Shape 674"/>
          <p:cNvSpPr/>
          <p:nvPr/>
        </p:nvSpPr>
        <p:spPr>
          <a:xfrm>
            <a:off x="9256880" y="5975237"/>
            <a:ext cx="1707456" cy="5105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/>
          <a:p>
            <a:pPr marL="171425" indent="-171425" algn="r" defTabSz="457200">
              <a:buSzPct val="100000"/>
              <a:buFont typeface="Wingdings"/>
              <a:buChar char="ß"/>
              <a:defRPr sz="900">
                <a:solidFill>
                  <a:srgbClr val="FFFFFF"/>
                </a:solidFill>
                <a:latin typeface="Roboto Regular"/>
                <a:ea typeface="Roboto Regular"/>
                <a:cs typeface="Roboto Regular"/>
                <a:sym typeface="Roboto Regular"/>
              </a:defRPr>
            </a:pPr>
            <a:r>
              <a:t>Photo credit to be given </a:t>
            </a:r>
            <a:endParaRPr sz="4400"/>
          </a:p>
          <a:p>
            <a:pPr algn="r" defTabSz="457200">
              <a:defRPr sz="900">
                <a:solidFill>
                  <a:srgbClr val="FFFFFF"/>
                </a:solidFill>
                <a:latin typeface="Roboto Regular"/>
                <a:ea typeface="Roboto Regular"/>
                <a:cs typeface="Roboto Regular"/>
                <a:sym typeface="Roboto Regular"/>
              </a:defRPr>
            </a:pPr>
            <a:r>
              <a:t>as shown alongside </a:t>
            </a:r>
          </a:p>
          <a:p>
            <a:pPr algn="r" defTabSz="457200">
              <a:defRPr sz="900">
                <a:solidFill>
                  <a:srgbClr val="FFFFFF"/>
                </a:solidFill>
                <a:latin typeface="Roboto Regular"/>
                <a:ea typeface="Roboto Regular"/>
                <a:cs typeface="Roboto Regular"/>
                <a:sym typeface="Roboto Regular"/>
              </a:defRPr>
            </a:pPr>
            <a:r>
              <a:t>(in black or in white)</a:t>
            </a:r>
          </a:p>
        </p:txBody>
      </p:sp>
      <p:sp>
        <p:nvSpPr>
          <p:cNvPr id="675" name="Shape 675"/>
          <p:cNvSpPr>
            <a:spLocks noGrp="1"/>
          </p:cNvSpPr>
          <p:nvPr>
            <p:ph type="sldNum" sz="quarter" idx="4294967295"/>
          </p:nvPr>
        </p:nvSpPr>
        <p:spPr>
          <a:xfrm>
            <a:off x="728121" y="6534151"/>
            <a:ext cx="127001" cy="1397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normAutofit/>
          </a:bodyPr>
          <a:lstStyle>
            <a:lvl1pPr defTabSz="457200">
              <a:spcBef>
                <a:spcPts val="200"/>
              </a:spcBef>
              <a:defRPr sz="900">
                <a:solidFill>
                  <a:srgbClr val="A6A6A6"/>
                </a:solidFill>
              </a:defRPr>
            </a:lvl1pPr>
          </a:lstStyle>
          <a:p>
            <a:fld id="{86CB4B4D-7CA3-9044-876B-883B54F8677D}" type="slidenum">
              <a:t>2</a:t>
            </a:fld>
            <a:endParaRPr/>
          </a:p>
        </p:txBody>
      </p:sp>
      <p:sp>
        <p:nvSpPr>
          <p:cNvPr id="676" name="Shape 676"/>
          <p:cNvSpPr/>
          <p:nvPr/>
        </p:nvSpPr>
        <p:spPr>
          <a:xfrm>
            <a:off x="728121" y="1193800"/>
            <a:ext cx="7679264" cy="0"/>
          </a:xfrm>
          <a:prstGeom prst="line">
            <a:avLst/>
          </a:prstGeom>
          <a:ln w="12700">
            <a:solidFill>
              <a:srgbClr val="00AEE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677" name="Shape 677"/>
          <p:cNvSpPr/>
          <p:nvPr/>
        </p:nvSpPr>
        <p:spPr>
          <a:xfrm>
            <a:off x="728121" y="6350001"/>
            <a:ext cx="7679264" cy="1"/>
          </a:xfrm>
          <a:prstGeom prst="line">
            <a:avLst/>
          </a:prstGeom>
          <a:ln w="12700">
            <a:solidFill>
              <a:srgbClr val="00AEE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678" name="Shape 678"/>
          <p:cNvSpPr/>
          <p:nvPr/>
        </p:nvSpPr>
        <p:spPr>
          <a:xfrm>
            <a:off x="690021" y="1477486"/>
            <a:ext cx="8195708" cy="369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>
            <a:spAutoFit/>
          </a:bodyPr>
          <a:lstStyle/>
          <a:p>
            <a:pPr marL="240631" indent="-240631" defTabSz="457200">
              <a:buSzPct val="100000"/>
              <a:buChar char="•"/>
              <a:defRPr sz="2400" b="1">
                <a:latin typeface="Roboto Regular"/>
                <a:ea typeface="Roboto Regular"/>
                <a:cs typeface="Roboto Regular"/>
                <a:sym typeface="Roboto Regular"/>
              </a:defRPr>
            </a:pPr>
            <a:r>
              <a:rPr lang="en-US" dirty="0" smtClean="0"/>
              <a:t>Learning Objectives</a:t>
            </a:r>
            <a:endParaRPr b="0" dirty="0"/>
          </a:p>
        </p:txBody>
      </p:sp>
      <p:sp>
        <p:nvSpPr>
          <p:cNvPr id="679" name="Shape 679"/>
          <p:cNvSpPr/>
          <p:nvPr/>
        </p:nvSpPr>
        <p:spPr>
          <a:xfrm>
            <a:off x="6036700" y="6089093"/>
            <a:ext cx="2370684" cy="904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/>
          <a:p>
            <a:pPr algn="r" defTabSz="457200">
              <a:defRPr sz="900">
                <a:solidFill>
                  <a:srgbClr val="FFFFFF"/>
                </a:solidFill>
                <a:latin typeface="Roboto Regular"/>
                <a:ea typeface="Roboto Regular"/>
                <a:cs typeface="Roboto Regular"/>
                <a:sym typeface="Roboto Regular"/>
              </a:defRPr>
            </a:pPr>
            <a:r>
              <a:t>© </a:t>
            </a:r>
            <a:r>
              <a:rPr b="1"/>
              <a:t>NABU/Holger Schulz</a:t>
            </a:r>
            <a:endParaRPr sz="4400"/>
          </a:p>
        </p:txBody>
      </p:sp>
      <p:sp>
        <p:nvSpPr>
          <p:cNvPr id="680" name="Shape 680"/>
          <p:cNvSpPr/>
          <p:nvPr/>
        </p:nvSpPr>
        <p:spPr>
          <a:xfrm>
            <a:off x="732368" y="469901"/>
            <a:ext cx="7679264" cy="49244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spAutoFit/>
          </a:bodyPr>
          <a:lstStyle>
            <a:lvl1pPr defTabSz="457200">
              <a:defRPr sz="3200">
                <a:solidFill>
                  <a:srgbClr val="00AEEF"/>
                </a:solidFill>
                <a:latin typeface="Roboto Regular"/>
                <a:ea typeface="Roboto Regular"/>
                <a:cs typeface="Roboto Regular"/>
                <a:sym typeface="Roboto Regular"/>
              </a:defRPr>
            </a:lvl1pPr>
          </a:lstStyle>
          <a:p>
            <a:r>
              <a:rPr lang="en-US" dirty="0" smtClean="0"/>
              <a:t>Overview</a:t>
            </a:r>
            <a:endParaRPr dirty="0"/>
          </a:p>
        </p:txBody>
      </p:sp>
      <p:sp>
        <p:nvSpPr>
          <p:cNvPr id="681" name="Shape 681"/>
          <p:cNvSpPr/>
          <p:nvPr/>
        </p:nvSpPr>
        <p:spPr>
          <a:xfrm>
            <a:off x="1133475" y="2025134"/>
            <a:ext cx="7092228" cy="29546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anchor="ctr">
            <a:spAutoFit/>
          </a:bodyPr>
          <a:lstStyle/>
          <a:p>
            <a:pPr marL="240631" indent="-240631" defTabSz="457200">
              <a:buSzPct val="100000"/>
              <a:buChar char="•"/>
              <a:defRPr sz="2400" b="1">
                <a:latin typeface="Roboto Regular"/>
                <a:ea typeface="Roboto Regular"/>
                <a:cs typeface="Roboto Regular"/>
                <a:sym typeface="Roboto Regular"/>
              </a:defRPr>
            </a:pPr>
            <a:r>
              <a:rPr lang="en-US" dirty="0" smtClean="0"/>
              <a:t>Understand the role of national and global reporting on the 2030 Agenda</a:t>
            </a:r>
          </a:p>
          <a:p>
            <a:pPr marL="240631" indent="-240631" defTabSz="457200">
              <a:buSzPct val="100000"/>
              <a:buChar char="•"/>
              <a:defRPr sz="2400" b="1">
                <a:latin typeface="Roboto Regular"/>
                <a:ea typeface="Roboto Regular"/>
                <a:cs typeface="Roboto Regular"/>
                <a:sym typeface="Roboto Regular"/>
              </a:defRPr>
            </a:pPr>
            <a:r>
              <a:rPr lang="en-US" dirty="0" smtClean="0"/>
              <a:t>Be familiar with the reporting processes</a:t>
            </a:r>
          </a:p>
          <a:p>
            <a:pPr marL="240631" indent="-240631" defTabSz="457200">
              <a:buSzPct val="100000"/>
              <a:buChar char="•"/>
              <a:defRPr sz="2400" b="1">
                <a:latin typeface="Roboto Regular"/>
                <a:ea typeface="Roboto Regular"/>
                <a:cs typeface="Roboto Regular"/>
                <a:sym typeface="Roboto Regular"/>
              </a:defRPr>
            </a:pPr>
            <a:r>
              <a:rPr lang="en-US" dirty="0" smtClean="0"/>
              <a:t>Understand the scope of the environmental dimension of the SDG framework</a:t>
            </a:r>
          </a:p>
          <a:p>
            <a:pPr marL="240631" indent="-240631" defTabSz="457200">
              <a:buSzPct val="100000"/>
              <a:buChar char="•"/>
              <a:defRPr sz="2400" b="1">
                <a:latin typeface="Roboto Regular"/>
                <a:ea typeface="Roboto Regular"/>
                <a:cs typeface="Roboto Regular"/>
                <a:sym typeface="Roboto Regular"/>
              </a:defRPr>
            </a:pPr>
            <a:r>
              <a:rPr lang="en-US" dirty="0" smtClean="0"/>
              <a:t>Be aware of the role of UN Environment in the process</a:t>
            </a:r>
          </a:p>
          <a:p>
            <a:pPr marL="240631" indent="-240631" defTabSz="457200">
              <a:buSzPct val="100000"/>
              <a:buChar char="•"/>
              <a:defRPr sz="2400" b="1">
                <a:latin typeface="Roboto Regular"/>
                <a:ea typeface="Roboto Regular"/>
                <a:cs typeface="Roboto Regular"/>
                <a:sym typeface="Roboto Regular"/>
              </a:defRPr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849927730"/>
      </p:ext>
    </p:extLst>
  </p:cSld>
  <p:clrMapOvr>
    <a:masterClrMapping/>
  </p:clrMapOvr>
  <p:transition spd="slow" advClick="0">
    <p:randomBar dir="vert"/>
  </p:transition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7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7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7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7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6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0" name="Group 610"/>
          <p:cNvGrpSpPr/>
          <p:nvPr/>
        </p:nvGrpSpPr>
        <p:grpSpPr>
          <a:xfrm>
            <a:off x="71408" y="1295397"/>
            <a:ext cx="5070977" cy="4006676"/>
            <a:chOff x="0" y="0"/>
            <a:chExt cx="5070975" cy="4006674"/>
          </a:xfrm>
        </p:grpSpPr>
        <p:sp>
          <p:nvSpPr>
            <p:cNvPr id="609" name="Shape 609"/>
            <p:cNvSpPr/>
            <p:nvPr/>
          </p:nvSpPr>
          <p:spPr>
            <a:xfrm>
              <a:off x="215900" y="139700"/>
              <a:ext cx="4639176" cy="34478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2400">
                  <a:latin typeface="Roboto Regular"/>
                  <a:ea typeface="Roboto Regular"/>
                  <a:cs typeface="Roboto Regular"/>
                  <a:sym typeface="Roboto Regular"/>
                </a:defRPr>
              </a:pPr>
              <a:r>
                <a:t>   </a:t>
              </a:r>
              <a:r>
                <a:rPr b="1" i="1"/>
                <a:t>Role</a:t>
              </a:r>
            </a:p>
            <a:p>
              <a:pPr marL="240631" indent="-240631">
                <a:buSzPct val="100000"/>
                <a:buChar char="•"/>
                <a:defRPr sz="2400">
                  <a:latin typeface="Roboto Regular"/>
                  <a:ea typeface="Roboto Regular"/>
                  <a:cs typeface="Roboto Regular"/>
                  <a:sym typeface="Roboto Regular"/>
                </a:defRPr>
              </a:pPr>
              <a:r>
                <a:t>Political Leadership and recommendations</a:t>
              </a:r>
            </a:p>
            <a:p>
              <a:pPr marL="240631" indent="-240631">
                <a:buSzPct val="100000"/>
                <a:buChar char="•"/>
                <a:defRPr sz="2400">
                  <a:latin typeface="Roboto Regular"/>
                  <a:ea typeface="Roboto Regular"/>
                  <a:cs typeface="Roboto Regular"/>
                  <a:sym typeface="Roboto Regular"/>
                </a:defRPr>
              </a:pPr>
              <a:r>
                <a:t>Follow up and Review</a:t>
              </a:r>
            </a:p>
            <a:p>
              <a:pPr marL="240631" indent="-240631">
                <a:buSzPct val="100000"/>
                <a:buChar char="•"/>
                <a:defRPr sz="2400">
                  <a:latin typeface="Roboto Regular"/>
                  <a:ea typeface="Roboto Regular"/>
                  <a:cs typeface="Roboto Regular"/>
                  <a:sym typeface="Roboto Regular"/>
                </a:defRPr>
              </a:pPr>
              <a:r>
                <a:t>Integration of 3 dimensions </a:t>
              </a:r>
            </a:p>
            <a:p>
              <a:pPr marL="240631" indent="-240631">
                <a:buSzPct val="100000"/>
                <a:buChar char="•"/>
                <a:defRPr sz="2400">
                  <a:latin typeface="Roboto Regular"/>
                  <a:ea typeface="Roboto Regular"/>
                  <a:cs typeface="Roboto Regular"/>
                  <a:sym typeface="Roboto Regular"/>
                </a:defRPr>
              </a:pPr>
              <a:r>
                <a:t>coherent policies</a:t>
              </a:r>
            </a:p>
            <a:p>
              <a:pPr marL="240631" indent="-240631">
                <a:buSzPct val="100000"/>
                <a:buChar char="•"/>
                <a:defRPr sz="2400">
                  <a:latin typeface="Roboto Regular"/>
                  <a:ea typeface="Roboto Regular"/>
                  <a:cs typeface="Roboto Regular"/>
                  <a:sym typeface="Roboto Regular"/>
                </a:defRPr>
              </a:pPr>
              <a:r>
                <a:t>New and emerging Challenges &gt;&gt;&gt; evidence, science, country experience</a:t>
              </a:r>
            </a:p>
          </p:txBody>
        </p:sp>
        <p:pic>
          <p:nvPicPr>
            <p:cNvPr id="608" name="Picture 607"/>
            <p:cNvPicPr>
              <a:picLocks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-1" y="0"/>
              <a:ext cx="5070977" cy="4006675"/>
            </a:xfrm>
            <a:prstGeom prst="rect">
              <a:avLst/>
            </a:prstGeom>
            <a:effectLst/>
          </p:spPr>
        </p:pic>
      </p:grpSp>
      <p:sp>
        <p:nvSpPr>
          <p:cNvPr id="611" name="Shape 611"/>
          <p:cNvSpPr/>
          <p:nvPr/>
        </p:nvSpPr>
        <p:spPr>
          <a:xfrm>
            <a:off x="728121" y="6350001"/>
            <a:ext cx="7679264" cy="1"/>
          </a:xfrm>
          <a:prstGeom prst="line">
            <a:avLst/>
          </a:prstGeom>
          <a:ln w="12700">
            <a:solidFill>
              <a:srgbClr val="00AEE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612" name="Shape 612"/>
          <p:cNvSpPr/>
          <p:nvPr/>
        </p:nvSpPr>
        <p:spPr>
          <a:xfrm>
            <a:off x="3546300" y="4413985"/>
            <a:ext cx="2042906" cy="1921049"/>
          </a:xfrm>
          <a:prstGeom prst="ellipse">
            <a:avLst/>
          </a:prstGeom>
          <a:solidFill>
            <a:srgbClr val="FFFB00"/>
          </a:solidFill>
          <a:ln w="12700">
            <a:miter lim="400000"/>
          </a:ln>
          <a:effectLst>
            <a:outerShdw blurRad="101600" dist="25400" dir="5400000" rotWithShape="0">
              <a:srgbClr val="000000">
                <a:alpha val="75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ctr"/>
          <a:lstStyle/>
          <a:p>
            <a:pPr algn="ctr">
              <a:defRPr b="1">
                <a:solidFill>
                  <a:srgbClr val="929292"/>
                </a:solidFill>
              </a:defRPr>
            </a:pPr>
            <a:r>
              <a:rPr sz="1600" dirty="0">
                <a:solidFill>
                  <a:schemeClr val="tx1"/>
                </a:solidFill>
                <a:latin typeface="Roboto Regular"/>
              </a:rPr>
              <a:t>voluntary</a:t>
            </a:r>
          </a:p>
          <a:p>
            <a:pPr algn="ctr">
              <a:defRPr b="1">
                <a:solidFill>
                  <a:srgbClr val="929292"/>
                </a:solidFill>
              </a:defRPr>
            </a:pPr>
            <a:r>
              <a:rPr sz="1600" dirty="0">
                <a:solidFill>
                  <a:schemeClr val="tx1"/>
                </a:solidFill>
                <a:latin typeface="Roboto Regular"/>
              </a:rPr>
              <a:t>Commissions</a:t>
            </a:r>
          </a:p>
          <a:p>
            <a:pPr algn="ctr">
              <a:defRPr b="1">
                <a:solidFill>
                  <a:srgbClr val="929292"/>
                </a:solidFill>
              </a:defRPr>
            </a:pPr>
            <a:r>
              <a:rPr sz="1600" dirty="0">
                <a:solidFill>
                  <a:schemeClr val="tx1"/>
                </a:solidFill>
                <a:latin typeface="Roboto Regular"/>
              </a:rPr>
              <a:t>IGB</a:t>
            </a:r>
          </a:p>
        </p:txBody>
      </p:sp>
      <p:sp>
        <p:nvSpPr>
          <p:cNvPr id="613" name="Shape 613"/>
          <p:cNvSpPr/>
          <p:nvPr/>
        </p:nvSpPr>
        <p:spPr>
          <a:xfrm>
            <a:off x="732368" y="514348"/>
            <a:ext cx="7679264" cy="48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spAutoFit/>
          </a:bodyPr>
          <a:lstStyle>
            <a:lvl1pPr defTabSz="457200">
              <a:defRPr sz="3200">
                <a:solidFill>
                  <a:srgbClr val="00AEEF"/>
                </a:solidFill>
                <a:latin typeface="Roboto Regular"/>
                <a:ea typeface="Roboto Regular"/>
                <a:cs typeface="Roboto Regular"/>
                <a:sym typeface="Roboto Regular"/>
              </a:defRPr>
            </a:lvl1pPr>
          </a:lstStyle>
          <a:p>
            <a:r>
              <a:rPr dirty="0"/>
              <a:t>High Level Political Forum</a:t>
            </a:r>
          </a:p>
        </p:txBody>
      </p:sp>
      <p:sp>
        <p:nvSpPr>
          <p:cNvPr id="614" name="Shape 614"/>
          <p:cNvSpPr/>
          <p:nvPr/>
        </p:nvSpPr>
        <p:spPr>
          <a:xfrm>
            <a:off x="728121" y="1193800"/>
            <a:ext cx="7679264" cy="0"/>
          </a:xfrm>
          <a:prstGeom prst="line">
            <a:avLst/>
          </a:prstGeom>
          <a:ln w="12700">
            <a:solidFill>
              <a:srgbClr val="00AEE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615" name="Shape 615"/>
          <p:cNvSpPr/>
          <p:nvPr/>
        </p:nvSpPr>
        <p:spPr>
          <a:xfrm>
            <a:off x="9256880" y="6361586"/>
            <a:ext cx="1707456" cy="370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/>
          <a:p>
            <a:pPr marL="171425" indent="-171425" algn="r" defTabSz="457200">
              <a:buSzPct val="100000"/>
              <a:buFont typeface="Wingdings"/>
              <a:buChar char="ß"/>
              <a:defRPr sz="900">
                <a:solidFill>
                  <a:srgbClr val="FFFFFF"/>
                </a:solidFill>
                <a:latin typeface="Roboto Regular"/>
                <a:ea typeface="Roboto Regular"/>
                <a:cs typeface="Roboto Regular"/>
                <a:sym typeface="Roboto Regular"/>
              </a:defRPr>
            </a:pPr>
            <a:r>
              <a:rPr dirty="0"/>
              <a:t>Slide numbers to be added </a:t>
            </a:r>
          </a:p>
          <a:p>
            <a:pPr algn="r" defTabSz="457200">
              <a:defRPr sz="900">
                <a:solidFill>
                  <a:srgbClr val="FFFFFF"/>
                </a:solidFill>
                <a:latin typeface="Roboto Regular"/>
                <a:ea typeface="Roboto Regular"/>
                <a:cs typeface="Roboto Regular"/>
                <a:sym typeface="Roboto Regular"/>
              </a:defRPr>
            </a:pPr>
            <a:r>
              <a:rPr dirty="0"/>
              <a:t>as shown alongside</a:t>
            </a:r>
          </a:p>
        </p:txBody>
      </p:sp>
      <p:sp>
        <p:nvSpPr>
          <p:cNvPr id="616" name="Shape 616"/>
          <p:cNvSpPr/>
          <p:nvPr/>
        </p:nvSpPr>
        <p:spPr>
          <a:xfrm>
            <a:off x="5546971" y="3846261"/>
            <a:ext cx="2056454" cy="1828800"/>
          </a:xfrm>
          <a:prstGeom prst="ellipse">
            <a:avLst/>
          </a:prstGeom>
          <a:solidFill>
            <a:srgbClr val="FF2F92"/>
          </a:solidFill>
          <a:ln w="12700">
            <a:miter lim="400000"/>
          </a:ln>
          <a:effectLst>
            <a:outerShdw blurRad="101600" dist="25400" dir="5400000" rotWithShape="0">
              <a:srgbClr val="000000">
                <a:alpha val="75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ctr"/>
          <a:lstStyle/>
          <a:p>
            <a:pPr algn="ctr">
              <a:defRPr b="1">
                <a:solidFill>
                  <a:srgbClr val="C0C0C0"/>
                </a:solidFill>
              </a:defRPr>
            </a:pPr>
            <a:r>
              <a:rPr sz="1600" dirty="0">
                <a:solidFill>
                  <a:schemeClr val="tx1"/>
                </a:solidFill>
                <a:latin typeface="Roboto Regular"/>
              </a:rPr>
              <a:t>Partnerships</a:t>
            </a:r>
          </a:p>
          <a:p>
            <a:pPr algn="ctr">
              <a:defRPr b="1">
                <a:solidFill>
                  <a:srgbClr val="C0C0C0"/>
                </a:solidFill>
              </a:defRPr>
            </a:pPr>
            <a:r>
              <a:rPr sz="1600" dirty="0">
                <a:solidFill>
                  <a:schemeClr val="tx1"/>
                </a:solidFill>
                <a:latin typeface="Roboto Regular"/>
              </a:rPr>
              <a:t>Voluntary </a:t>
            </a:r>
          </a:p>
          <a:p>
            <a:pPr algn="ctr">
              <a:defRPr b="1">
                <a:solidFill>
                  <a:srgbClr val="C0C0C0"/>
                </a:solidFill>
              </a:defRPr>
            </a:pPr>
            <a:r>
              <a:rPr sz="1600" dirty="0">
                <a:solidFill>
                  <a:schemeClr val="tx1"/>
                </a:solidFill>
                <a:latin typeface="Roboto Regular"/>
              </a:rPr>
              <a:t>Commitments</a:t>
            </a:r>
          </a:p>
        </p:txBody>
      </p:sp>
      <p:sp>
        <p:nvSpPr>
          <p:cNvPr id="617" name="Shape 617"/>
          <p:cNvSpPr/>
          <p:nvPr/>
        </p:nvSpPr>
        <p:spPr>
          <a:xfrm>
            <a:off x="4510414" y="1993756"/>
            <a:ext cx="2073115" cy="1836806"/>
          </a:xfrm>
          <a:prstGeom prst="ellipse">
            <a:avLst/>
          </a:prstGeom>
          <a:solidFill>
            <a:srgbClr val="76D6FF"/>
          </a:solidFill>
          <a:ln w="12700">
            <a:miter lim="400000"/>
          </a:ln>
          <a:effectLst>
            <a:outerShdw blurRad="101600" dist="25400" dir="5400000" rotWithShape="0">
              <a:srgbClr val="000000">
                <a:alpha val="75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ctr"/>
          <a:lstStyle/>
          <a:p>
            <a:pPr algn="ctr">
              <a:defRPr b="1">
                <a:solidFill>
                  <a:srgbClr val="A9A9A9"/>
                </a:solidFill>
              </a:defRPr>
            </a:pPr>
            <a:r>
              <a:rPr sz="1600" dirty="0">
                <a:solidFill>
                  <a:schemeClr val="tx1"/>
                </a:solidFill>
                <a:latin typeface="Roboto Regular"/>
              </a:rPr>
              <a:t>Global</a:t>
            </a:r>
          </a:p>
          <a:p>
            <a:pPr algn="ctr">
              <a:defRPr b="1">
                <a:solidFill>
                  <a:srgbClr val="A9A9A9"/>
                </a:solidFill>
              </a:defRPr>
            </a:pPr>
            <a:r>
              <a:rPr sz="1600" dirty="0">
                <a:solidFill>
                  <a:schemeClr val="tx1"/>
                </a:solidFill>
                <a:latin typeface="Roboto Regular"/>
              </a:rPr>
              <a:t>Sustainable </a:t>
            </a:r>
          </a:p>
          <a:p>
            <a:pPr algn="ctr">
              <a:defRPr b="1">
                <a:solidFill>
                  <a:srgbClr val="A9A9A9"/>
                </a:solidFill>
              </a:defRPr>
            </a:pPr>
            <a:r>
              <a:rPr sz="1600" dirty="0">
                <a:solidFill>
                  <a:schemeClr val="tx1"/>
                </a:solidFill>
                <a:latin typeface="Roboto Regular"/>
              </a:rPr>
              <a:t>Development </a:t>
            </a:r>
          </a:p>
          <a:p>
            <a:pPr algn="ctr">
              <a:defRPr b="1">
                <a:solidFill>
                  <a:srgbClr val="A9A9A9"/>
                </a:solidFill>
              </a:defRPr>
            </a:pPr>
            <a:r>
              <a:rPr sz="1600" dirty="0">
                <a:solidFill>
                  <a:schemeClr val="tx1"/>
                </a:solidFill>
                <a:latin typeface="Roboto Regular"/>
              </a:rPr>
              <a:t>Report</a:t>
            </a:r>
          </a:p>
        </p:txBody>
      </p:sp>
      <p:sp>
        <p:nvSpPr>
          <p:cNvPr id="618" name="Shape 618"/>
          <p:cNvSpPr/>
          <p:nvPr/>
        </p:nvSpPr>
        <p:spPr>
          <a:xfrm>
            <a:off x="7315200" y="2912159"/>
            <a:ext cx="1669356" cy="1667505"/>
          </a:xfrm>
          <a:prstGeom prst="ellipse">
            <a:avLst/>
          </a:prstGeom>
          <a:solidFill>
            <a:srgbClr val="009051"/>
          </a:solidFill>
          <a:ln w="12700">
            <a:miter lim="400000"/>
          </a:ln>
          <a:effectLst>
            <a:outerShdw blurRad="101600" dist="25400" dir="5400000" rotWithShape="0">
              <a:srgbClr val="000000">
                <a:alpha val="75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ctr"/>
          <a:lstStyle/>
          <a:p>
            <a:pPr algn="ctr">
              <a:defRPr b="1">
                <a:solidFill>
                  <a:srgbClr val="C0C0C0"/>
                </a:solidFill>
              </a:defRPr>
            </a:pPr>
            <a:r>
              <a:rPr sz="1600" dirty="0">
                <a:solidFill>
                  <a:schemeClr val="tx1"/>
                </a:solidFill>
                <a:latin typeface="Roboto Regular"/>
              </a:rPr>
              <a:t>Voluntary </a:t>
            </a:r>
          </a:p>
          <a:p>
            <a:pPr algn="ctr">
              <a:defRPr b="1">
                <a:solidFill>
                  <a:srgbClr val="C0C0C0"/>
                </a:solidFill>
              </a:defRPr>
            </a:pPr>
            <a:r>
              <a:rPr sz="1600" dirty="0">
                <a:solidFill>
                  <a:schemeClr val="tx1"/>
                </a:solidFill>
                <a:latin typeface="Roboto Regular"/>
              </a:rPr>
              <a:t>National </a:t>
            </a:r>
          </a:p>
          <a:p>
            <a:pPr algn="ctr">
              <a:defRPr b="1">
                <a:solidFill>
                  <a:srgbClr val="C0C0C0"/>
                </a:solidFill>
              </a:defRPr>
            </a:pPr>
            <a:r>
              <a:rPr sz="1600" dirty="0">
                <a:solidFill>
                  <a:schemeClr val="tx1"/>
                </a:solidFill>
                <a:latin typeface="Roboto Regular"/>
              </a:rPr>
              <a:t>Reports</a:t>
            </a:r>
          </a:p>
        </p:txBody>
      </p:sp>
      <p:sp>
        <p:nvSpPr>
          <p:cNvPr id="619" name="Shape 619"/>
          <p:cNvSpPr/>
          <p:nvPr/>
        </p:nvSpPr>
        <p:spPr>
          <a:xfrm>
            <a:off x="6705600" y="1455468"/>
            <a:ext cx="1507015" cy="1475741"/>
          </a:xfrm>
          <a:prstGeom prst="ellipse">
            <a:avLst/>
          </a:prstGeom>
          <a:solidFill>
            <a:srgbClr val="7A81FF"/>
          </a:solidFill>
          <a:ln w="12700">
            <a:miter lim="400000"/>
          </a:ln>
          <a:effectLst>
            <a:outerShdw blurRad="101600" dist="25400" dir="5400000" rotWithShape="0">
              <a:srgbClr val="000000">
                <a:alpha val="75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ctr"/>
          <a:lstStyle/>
          <a:p>
            <a:pPr algn="ctr">
              <a:defRPr b="1">
                <a:solidFill>
                  <a:srgbClr val="C0C0C0"/>
                </a:solidFill>
              </a:defRPr>
            </a:pPr>
            <a:r>
              <a:rPr sz="1600" dirty="0">
                <a:solidFill>
                  <a:schemeClr val="tx1"/>
                </a:solidFill>
                <a:latin typeface="Roboto Regular"/>
              </a:rPr>
              <a:t>SG's SDG Progress </a:t>
            </a:r>
          </a:p>
          <a:p>
            <a:pPr algn="ctr">
              <a:defRPr b="1">
                <a:solidFill>
                  <a:srgbClr val="C0C0C0"/>
                </a:solidFill>
              </a:defRPr>
            </a:pPr>
            <a:r>
              <a:rPr sz="1600" dirty="0">
                <a:solidFill>
                  <a:schemeClr val="tx1"/>
                </a:solidFill>
                <a:latin typeface="Roboto Regular"/>
              </a:rPr>
              <a:t>Report</a:t>
            </a:r>
          </a:p>
        </p:txBody>
      </p:sp>
      <p:sp>
        <p:nvSpPr>
          <p:cNvPr id="620" name="Shape 620"/>
          <p:cNvSpPr/>
          <p:nvPr/>
        </p:nvSpPr>
        <p:spPr>
          <a:xfrm>
            <a:off x="5689209" y="1351860"/>
            <a:ext cx="1270346" cy="44868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/>
          <a:lstStyle>
            <a:lvl1pPr>
              <a:defRPr sz="2400" b="1" i="1">
                <a:latin typeface="Roboto Regular"/>
                <a:ea typeface="Roboto Regular"/>
                <a:cs typeface="Roboto Regular"/>
                <a:sym typeface="Roboto Regular"/>
              </a:defRPr>
            </a:lvl1pPr>
          </a:lstStyle>
          <a:p>
            <a:pPr>
              <a:defRPr b="0" i="0"/>
            </a:pPr>
            <a:r>
              <a:rPr b="1" i="1"/>
              <a:t>Inputs</a:t>
            </a:r>
          </a:p>
        </p:txBody>
      </p:sp>
      <p:sp>
        <p:nvSpPr>
          <p:cNvPr id="621" name="Shape 621"/>
          <p:cNvSpPr>
            <a:spLocks noGrp="1"/>
          </p:cNvSpPr>
          <p:nvPr>
            <p:ph type="sldNum" sz="quarter" idx="4294967295"/>
          </p:nvPr>
        </p:nvSpPr>
        <p:spPr>
          <a:xfrm>
            <a:off x="728121" y="6534151"/>
            <a:ext cx="127001" cy="1397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normAutofit/>
          </a:bodyPr>
          <a:lstStyle>
            <a:lvl1pPr defTabSz="457200">
              <a:spcBef>
                <a:spcPts val="200"/>
              </a:spcBef>
              <a:defRPr sz="900">
                <a:solidFill>
                  <a:srgbClr val="A6A6A6"/>
                </a:solidFill>
              </a:defRPr>
            </a:lvl1pPr>
          </a:lstStyle>
          <a:p>
            <a:fld id="{86CB4B4D-7CA3-9044-876B-883B54F8677D}" type="slidenum">
              <a:t>3</a:t>
            </a:fld>
            <a:endParaRPr/>
          </a:p>
        </p:txBody>
      </p:sp>
      <p:sp>
        <p:nvSpPr>
          <p:cNvPr id="622" name="Shape 622"/>
          <p:cNvSpPr/>
          <p:nvPr/>
        </p:nvSpPr>
        <p:spPr>
          <a:xfrm>
            <a:off x="1711719" y="4638954"/>
            <a:ext cx="1765397" cy="1667505"/>
          </a:xfrm>
          <a:prstGeom prst="ellipse">
            <a:avLst/>
          </a:prstGeom>
          <a:solidFill>
            <a:srgbClr val="FF939C"/>
          </a:solidFill>
          <a:ln w="12700">
            <a:miter lim="400000"/>
          </a:ln>
          <a:effectLst>
            <a:outerShdw blurRad="101600" dist="25400" dir="5400000" rotWithShape="0">
              <a:srgbClr val="000000">
                <a:alpha val="75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ctr"/>
          <a:lstStyle>
            <a:lvl1pPr algn="ctr">
              <a:defRPr b="1">
                <a:solidFill>
                  <a:srgbClr val="D6D6D6"/>
                </a:solidFill>
              </a:defRPr>
            </a:lvl1pPr>
          </a:lstStyle>
          <a:p>
            <a:r>
              <a:rPr sz="1600" dirty="0">
                <a:solidFill>
                  <a:schemeClr val="tx1"/>
                </a:solidFill>
                <a:latin typeface="Roboto Regular"/>
              </a:rPr>
              <a:t>Multi-stakeholder platforms</a:t>
            </a:r>
          </a:p>
        </p:txBody>
      </p:sp>
    </p:spTree>
    <p:extLst>
      <p:ext uri="{BB962C8B-B14F-4D97-AF65-F5344CB8AC3E}">
        <p14:creationId xmlns:p14="http://schemas.microsoft.com/office/powerpoint/2010/main" val="1163251266"/>
      </p:ext>
    </p:extLst>
  </p:cSld>
  <p:clrMapOvr>
    <a:masterClrMapping/>
  </p:clrMapOvr>
  <p:transition spd="slow" advClick="0">
    <p:randomBar dir="vert"/>
  </p:transition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499"/>
                                        <p:tgtEl>
                                          <p:spTgt spid="6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6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1000"/>
                                        <p:tgtEl>
                                          <p:spTgt spid="6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9" presetClass="entr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5" fill="hold"/>
                                        <p:tgtEl>
                                          <p:spTgt spid="6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1000"/>
                                        <p:tgtEl>
                                          <p:spTgt spid="6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9" presetClass="entr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9" fill="hold"/>
                                        <p:tgtEl>
                                          <p:spTgt spid="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1000"/>
                                        <p:tgtEl>
                                          <p:spTgt spid="6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9" presetClass="entr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3" fill="hold"/>
                                        <p:tgtEl>
                                          <p:spTgt spid="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1000"/>
                                        <p:tgtEl>
                                          <p:spTgt spid="6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00"/>
                            </p:stCondLst>
                            <p:childTnLst>
                              <p:par>
                                <p:cTn id="26" presetID="9" presetClass="entr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7" fill="hold"/>
                                        <p:tgtEl>
                                          <p:spTgt spid="6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1000"/>
                                        <p:tgtEl>
                                          <p:spTgt spid="6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0"/>
                            </p:stCondLst>
                            <p:childTnLst>
                              <p:par>
                                <p:cTn id="3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6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500"/>
                            </p:stCondLst>
                            <p:childTnLst>
                              <p:par>
                                <p:cTn id="34" presetID="9" presetClass="entr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5" fill="hold"/>
                                        <p:tgtEl>
                                          <p:spTgt spid="6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1000"/>
                                        <p:tgtEl>
                                          <p:spTgt spid="6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7" presetClass="emph" presetSubtype="0" repeatCount="2000" fill="remove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0" dur="250" autoRev="1" fill="remove"/>
                                        <p:tgtEl>
                                          <p:spTgt spid="61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41" dur="250" autoRev="1" fill="remove"/>
                                        <p:tgtEl>
                                          <p:spTgt spid="6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42" dur="250" autoRev="1" fill="remove"/>
                                        <p:tgtEl>
                                          <p:spTgt spid="6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3" dur="250" autoRev="1" fill="remove"/>
                                        <p:tgtEl>
                                          <p:spTgt spid="6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0" grpId="0" animBg="1" advAuto="0"/>
      <p:bldP spid="612" grpId="0" animBg="1" advAuto="0"/>
      <p:bldP spid="616" grpId="0" animBg="1" advAuto="0"/>
      <p:bldP spid="617" grpId="0" animBg="1" advAuto="0"/>
      <p:bldP spid="618" grpId="0" animBg="1"/>
      <p:bldP spid="618" grpId="1" animBg="1"/>
      <p:bldP spid="619" grpId="0" animBg="1" advAuto="0"/>
      <p:bldP spid="620" grpId="0" animBg="1" advAuto="0"/>
      <p:bldP spid="622" grpId="0" animBg="1" advAuto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" name="Shape 624"/>
          <p:cNvSpPr>
            <a:spLocks noGrp="1"/>
          </p:cNvSpPr>
          <p:nvPr>
            <p:ph type="sldNum" sz="quarter" idx="4294967295"/>
          </p:nvPr>
        </p:nvSpPr>
        <p:spPr>
          <a:xfrm>
            <a:off x="728121" y="6534151"/>
            <a:ext cx="127001" cy="1397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normAutofit/>
          </a:bodyPr>
          <a:lstStyle>
            <a:lvl1pPr defTabSz="457200">
              <a:spcBef>
                <a:spcPts val="200"/>
              </a:spcBef>
              <a:defRPr sz="900">
                <a:solidFill>
                  <a:srgbClr val="A6A6A6"/>
                </a:solidFill>
              </a:defRPr>
            </a:lvl1pPr>
          </a:lstStyle>
          <a:p>
            <a:fld id="{86CB4B4D-7CA3-9044-876B-883B54F8677D}" type="slidenum">
              <a:t>4</a:t>
            </a:fld>
            <a:endParaRPr/>
          </a:p>
        </p:txBody>
      </p:sp>
      <p:sp>
        <p:nvSpPr>
          <p:cNvPr id="625" name="Shape 625"/>
          <p:cNvSpPr/>
          <p:nvPr/>
        </p:nvSpPr>
        <p:spPr>
          <a:xfrm>
            <a:off x="728121" y="1193800"/>
            <a:ext cx="7679264" cy="0"/>
          </a:xfrm>
          <a:prstGeom prst="line">
            <a:avLst/>
          </a:prstGeom>
          <a:ln w="12700">
            <a:solidFill>
              <a:srgbClr val="00AEE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626" name="Shape 626"/>
          <p:cNvSpPr/>
          <p:nvPr/>
        </p:nvSpPr>
        <p:spPr>
          <a:xfrm>
            <a:off x="728121" y="6350001"/>
            <a:ext cx="7679264" cy="1"/>
          </a:xfrm>
          <a:prstGeom prst="line">
            <a:avLst/>
          </a:prstGeom>
          <a:ln w="12700">
            <a:solidFill>
              <a:srgbClr val="00AEE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627" name="Shape 627"/>
          <p:cNvSpPr/>
          <p:nvPr/>
        </p:nvSpPr>
        <p:spPr>
          <a:xfrm>
            <a:off x="732368" y="539749"/>
            <a:ext cx="7679264" cy="48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spAutoFit/>
          </a:bodyPr>
          <a:lstStyle>
            <a:lvl1pPr defTabSz="457200">
              <a:defRPr sz="3200">
                <a:solidFill>
                  <a:srgbClr val="00AEEF"/>
                </a:solidFill>
                <a:latin typeface="Roboto Regular"/>
                <a:ea typeface="Roboto Regular"/>
                <a:cs typeface="Roboto Regular"/>
                <a:sym typeface="Roboto Regular"/>
              </a:defRPr>
            </a:lvl1pPr>
          </a:lstStyle>
          <a:p>
            <a:r>
              <a:t>Voluntary National Reports</a:t>
            </a:r>
          </a:p>
        </p:txBody>
      </p:sp>
      <p:sp>
        <p:nvSpPr>
          <p:cNvPr id="628" name="Shape 628"/>
          <p:cNvSpPr/>
          <p:nvPr/>
        </p:nvSpPr>
        <p:spPr>
          <a:xfrm>
            <a:off x="702721" y="1377950"/>
            <a:ext cx="2545041" cy="1841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spAutoFit/>
          </a:bodyPr>
          <a:lstStyle/>
          <a:p>
            <a:pPr marL="240631" indent="-240631" defTabSz="457200">
              <a:buSzPct val="100000"/>
              <a:buChar char="•"/>
              <a:defRPr sz="2400">
                <a:solidFill>
                  <a:srgbClr val="009051"/>
                </a:solidFill>
                <a:latin typeface="Roboto Regular"/>
                <a:ea typeface="Roboto Regular"/>
                <a:cs typeface="Roboto Regular"/>
                <a:sym typeface="Roboto Regular"/>
              </a:defRPr>
            </a:pPr>
            <a:r>
              <a:rPr dirty="0"/>
              <a:t>Voluntary</a:t>
            </a:r>
          </a:p>
          <a:p>
            <a:pPr marL="240631" indent="-240631" defTabSz="457200">
              <a:buSzPct val="100000"/>
              <a:buChar char="•"/>
              <a:defRPr sz="2400">
                <a:solidFill>
                  <a:srgbClr val="009051"/>
                </a:solidFill>
                <a:latin typeface="Roboto Regular"/>
                <a:ea typeface="Roboto Regular"/>
                <a:cs typeface="Roboto Regular"/>
                <a:sym typeface="Roboto Regular"/>
              </a:defRPr>
            </a:pPr>
            <a:r>
              <a:rPr dirty="0"/>
              <a:t>State-led</a:t>
            </a:r>
          </a:p>
          <a:p>
            <a:pPr marL="240631" indent="-240631" defTabSz="457200">
              <a:buSzPct val="100000"/>
              <a:buChar char="•"/>
              <a:defRPr sz="2400">
                <a:solidFill>
                  <a:srgbClr val="009051"/>
                </a:solidFill>
                <a:latin typeface="Roboto Regular"/>
                <a:ea typeface="Roboto Regular"/>
                <a:cs typeface="Roboto Regular"/>
                <a:sym typeface="Roboto Regular"/>
              </a:defRPr>
            </a:pPr>
            <a:r>
              <a:rPr dirty="0"/>
              <a:t>all countries</a:t>
            </a:r>
          </a:p>
          <a:p>
            <a:pPr marL="240631" indent="-240631" defTabSz="457200">
              <a:buSzPct val="100000"/>
              <a:buChar char="•"/>
              <a:defRPr sz="2400">
                <a:solidFill>
                  <a:srgbClr val="009051"/>
                </a:solidFill>
                <a:latin typeface="Roboto Regular"/>
                <a:ea typeface="Roboto Regular"/>
                <a:cs typeface="Roboto Regular"/>
                <a:sym typeface="Roboto Regular"/>
              </a:defRPr>
            </a:pPr>
            <a:r>
              <a:rPr dirty="0"/>
              <a:t>participatory</a:t>
            </a:r>
            <a:endParaRPr b="1" dirty="0"/>
          </a:p>
        </p:txBody>
      </p:sp>
      <p:sp>
        <p:nvSpPr>
          <p:cNvPr id="629" name="Shape 629"/>
          <p:cNvSpPr/>
          <p:nvPr/>
        </p:nvSpPr>
        <p:spPr>
          <a:xfrm>
            <a:off x="3098800" y="1752600"/>
            <a:ext cx="5312832" cy="3987552"/>
          </a:xfrm>
          <a:prstGeom prst="roundRect">
            <a:avLst>
              <a:gd name="adj" fmla="val 14561"/>
            </a:avLst>
          </a:prstGeom>
          <a:solidFill>
            <a:srgbClr val="009051"/>
          </a:solidFill>
          <a:ln w="25400">
            <a:solidFill>
              <a:schemeClr val="accent1"/>
            </a:solidFill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ctr"/>
          <a:lstStyle/>
          <a:p>
            <a:pPr>
              <a:spcBef>
                <a:spcPts val="2000"/>
              </a:spcBef>
              <a:defRPr sz="2400">
                <a:solidFill>
                  <a:srgbClr val="C0C0C0"/>
                </a:solidFill>
                <a:latin typeface="Roboto Regular"/>
                <a:ea typeface="Roboto Regular"/>
                <a:cs typeface="Roboto Regular"/>
                <a:sym typeface="Roboto Regular"/>
              </a:defRPr>
            </a:pPr>
            <a:r>
              <a:rPr dirty="0">
                <a:solidFill>
                  <a:schemeClr val="bg1">
                    <a:lumMod val="85000"/>
                  </a:schemeClr>
                </a:solidFill>
              </a:rPr>
              <a:t>  1) Platform for Partnerships and participation MGS       </a:t>
            </a:r>
          </a:p>
          <a:p>
            <a:pPr>
              <a:spcBef>
                <a:spcPts val="2000"/>
              </a:spcBef>
              <a:defRPr sz="2400">
                <a:solidFill>
                  <a:srgbClr val="C0C0C0"/>
                </a:solidFill>
                <a:latin typeface="Roboto Regular"/>
                <a:ea typeface="Roboto Regular"/>
                <a:cs typeface="Roboto Regular"/>
                <a:sym typeface="Roboto Regular"/>
              </a:defRPr>
            </a:pPr>
            <a:r>
              <a:rPr dirty="0">
                <a:solidFill>
                  <a:schemeClr val="bg1">
                    <a:lumMod val="85000"/>
                  </a:schemeClr>
                </a:solidFill>
              </a:rPr>
              <a:t>  2) Facilitate sharing of experiences, successes, challenges</a:t>
            </a:r>
          </a:p>
          <a:p>
            <a:pPr>
              <a:spcBef>
                <a:spcPts val="2000"/>
              </a:spcBef>
              <a:defRPr sz="2400">
                <a:solidFill>
                  <a:srgbClr val="C0C0C0"/>
                </a:solidFill>
                <a:latin typeface="Roboto Regular"/>
                <a:ea typeface="Roboto Regular"/>
                <a:cs typeface="Roboto Regular"/>
                <a:sym typeface="Roboto Regular"/>
              </a:defRPr>
            </a:pPr>
            <a:r>
              <a:rPr dirty="0">
                <a:solidFill>
                  <a:schemeClr val="bg1">
                    <a:lumMod val="85000"/>
                  </a:schemeClr>
                </a:solidFill>
              </a:rPr>
              <a:t>  3) Strengthen </a:t>
            </a:r>
            <a:r>
              <a:rPr dirty="0" smtClean="0">
                <a:solidFill>
                  <a:schemeClr val="bg1">
                    <a:lumMod val="85000"/>
                  </a:schemeClr>
                </a:solidFill>
              </a:rPr>
              <a:t>policies</a:t>
            </a:r>
            <a:r>
              <a:rPr dirty="0">
                <a:solidFill>
                  <a:schemeClr val="bg1">
                    <a:lumMod val="85000"/>
                  </a:schemeClr>
                </a:solidFill>
              </a:rPr>
              <a:t>, institutions, Governments</a:t>
            </a:r>
          </a:p>
          <a:p>
            <a:pPr>
              <a:spcBef>
                <a:spcPts val="2000"/>
              </a:spcBef>
              <a:defRPr sz="2400">
                <a:solidFill>
                  <a:srgbClr val="C0C0C0"/>
                </a:solidFill>
                <a:latin typeface="Roboto Regular"/>
                <a:ea typeface="Roboto Regular"/>
                <a:cs typeface="Roboto Regular"/>
                <a:sym typeface="Roboto Regular"/>
              </a:defRPr>
            </a:pPr>
            <a:r>
              <a:rPr dirty="0">
                <a:solidFill>
                  <a:schemeClr val="bg1">
                    <a:lumMod val="85000"/>
                  </a:schemeClr>
                </a:solidFill>
              </a:rPr>
              <a:t>  4) Mobilize support </a:t>
            </a:r>
          </a:p>
        </p:txBody>
      </p:sp>
      <p:sp>
        <p:nvSpPr>
          <p:cNvPr id="630" name="Shape 630"/>
          <p:cNvSpPr/>
          <p:nvPr/>
        </p:nvSpPr>
        <p:spPr>
          <a:xfrm>
            <a:off x="1683458" y="3190877"/>
            <a:ext cx="1697656" cy="13487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>
            <a:lvl1pPr>
              <a:defRPr sz="10000">
                <a:solidFill>
                  <a:srgbClr val="009051"/>
                </a:solidFill>
                <a:latin typeface="Roboto Regular"/>
                <a:ea typeface="Roboto Regular"/>
                <a:cs typeface="Roboto Regular"/>
                <a:sym typeface="Roboto Regular"/>
              </a:defRPr>
            </a:lvl1pPr>
          </a:lstStyle>
          <a:p>
            <a:r>
              <a:rPr dirty="0"/>
              <a:t>➥</a:t>
            </a:r>
          </a:p>
        </p:txBody>
      </p:sp>
    </p:spTree>
  </p:cSld>
  <p:clrMapOvr>
    <a:masterClrMapping/>
  </p:clrMapOvr>
  <p:transition spd="slow" advClick="0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8" grpId="0" animBg="1"/>
      <p:bldP spid="629" grpId="0" animBg="1"/>
      <p:bldP spid="63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0" name="Group 610"/>
          <p:cNvGrpSpPr/>
          <p:nvPr/>
        </p:nvGrpSpPr>
        <p:grpSpPr>
          <a:xfrm>
            <a:off x="71408" y="1295397"/>
            <a:ext cx="5070977" cy="4006676"/>
            <a:chOff x="0" y="0"/>
            <a:chExt cx="5070975" cy="4006674"/>
          </a:xfrm>
        </p:grpSpPr>
        <p:sp>
          <p:nvSpPr>
            <p:cNvPr id="609" name="Shape 609"/>
            <p:cNvSpPr/>
            <p:nvPr/>
          </p:nvSpPr>
          <p:spPr>
            <a:xfrm>
              <a:off x="215900" y="139700"/>
              <a:ext cx="4639176" cy="34478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2400">
                  <a:latin typeface="Roboto Regular"/>
                  <a:ea typeface="Roboto Regular"/>
                  <a:cs typeface="Roboto Regular"/>
                  <a:sym typeface="Roboto Regular"/>
                </a:defRPr>
              </a:pPr>
              <a:r>
                <a:t>   </a:t>
              </a:r>
              <a:r>
                <a:rPr b="1" i="1"/>
                <a:t>Role</a:t>
              </a:r>
            </a:p>
            <a:p>
              <a:pPr marL="240631" indent="-240631">
                <a:buSzPct val="100000"/>
                <a:buChar char="•"/>
                <a:defRPr sz="2400">
                  <a:latin typeface="Roboto Regular"/>
                  <a:ea typeface="Roboto Regular"/>
                  <a:cs typeface="Roboto Regular"/>
                  <a:sym typeface="Roboto Regular"/>
                </a:defRPr>
              </a:pPr>
              <a:r>
                <a:t>Political Leadership and recommendations</a:t>
              </a:r>
            </a:p>
            <a:p>
              <a:pPr marL="240631" indent="-240631">
                <a:buSzPct val="100000"/>
                <a:buChar char="•"/>
                <a:defRPr sz="2400">
                  <a:latin typeface="Roboto Regular"/>
                  <a:ea typeface="Roboto Regular"/>
                  <a:cs typeface="Roboto Regular"/>
                  <a:sym typeface="Roboto Regular"/>
                </a:defRPr>
              </a:pPr>
              <a:r>
                <a:t>Follow up and Review</a:t>
              </a:r>
            </a:p>
            <a:p>
              <a:pPr marL="240631" indent="-240631">
                <a:buSzPct val="100000"/>
                <a:buChar char="•"/>
                <a:defRPr sz="2400">
                  <a:latin typeface="Roboto Regular"/>
                  <a:ea typeface="Roboto Regular"/>
                  <a:cs typeface="Roboto Regular"/>
                  <a:sym typeface="Roboto Regular"/>
                </a:defRPr>
              </a:pPr>
              <a:r>
                <a:t>Integration of 3 dimensions </a:t>
              </a:r>
            </a:p>
            <a:p>
              <a:pPr marL="240631" indent="-240631">
                <a:buSzPct val="100000"/>
                <a:buChar char="•"/>
                <a:defRPr sz="2400">
                  <a:latin typeface="Roboto Regular"/>
                  <a:ea typeface="Roboto Regular"/>
                  <a:cs typeface="Roboto Regular"/>
                  <a:sym typeface="Roboto Regular"/>
                </a:defRPr>
              </a:pPr>
              <a:r>
                <a:t>coherent policies</a:t>
              </a:r>
            </a:p>
            <a:p>
              <a:pPr marL="240631" indent="-240631">
                <a:buSzPct val="100000"/>
                <a:buChar char="•"/>
                <a:defRPr sz="2400">
                  <a:latin typeface="Roboto Regular"/>
                  <a:ea typeface="Roboto Regular"/>
                  <a:cs typeface="Roboto Regular"/>
                  <a:sym typeface="Roboto Regular"/>
                </a:defRPr>
              </a:pPr>
              <a:r>
                <a:t>New and emerging Challenges &gt;&gt;&gt; evidence, science, country experience</a:t>
              </a:r>
            </a:p>
          </p:txBody>
        </p:sp>
        <p:pic>
          <p:nvPicPr>
            <p:cNvPr id="608" name="Picture 607"/>
            <p:cNvPicPr>
              <a:picLocks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-1" y="0"/>
              <a:ext cx="5070977" cy="4006675"/>
            </a:xfrm>
            <a:prstGeom prst="rect">
              <a:avLst/>
            </a:prstGeom>
            <a:effectLst/>
          </p:spPr>
        </p:pic>
      </p:grpSp>
      <p:sp>
        <p:nvSpPr>
          <p:cNvPr id="611" name="Shape 611"/>
          <p:cNvSpPr/>
          <p:nvPr/>
        </p:nvSpPr>
        <p:spPr>
          <a:xfrm>
            <a:off x="728121" y="6350001"/>
            <a:ext cx="7679264" cy="1"/>
          </a:xfrm>
          <a:prstGeom prst="line">
            <a:avLst/>
          </a:prstGeom>
          <a:ln w="12700">
            <a:solidFill>
              <a:srgbClr val="00AEE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612" name="Shape 612"/>
          <p:cNvSpPr/>
          <p:nvPr/>
        </p:nvSpPr>
        <p:spPr>
          <a:xfrm>
            <a:off x="3539146" y="4372845"/>
            <a:ext cx="2065708" cy="1858457"/>
          </a:xfrm>
          <a:prstGeom prst="ellipse">
            <a:avLst/>
          </a:prstGeom>
          <a:solidFill>
            <a:srgbClr val="FFFB00"/>
          </a:solidFill>
          <a:ln w="12700">
            <a:miter lim="400000"/>
          </a:ln>
          <a:effectLst>
            <a:outerShdw blurRad="101600" dist="25400" dir="5400000" rotWithShape="0">
              <a:srgbClr val="000000">
                <a:alpha val="75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ctr"/>
          <a:lstStyle/>
          <a:p>
            <a:pPr algn="ctr">
              <a:defRPr b="1">
                <a:solidFill>
                  <a:srgbClr val="929292"/>
                </a:solidFill>
              </a:defRPr>
            </a:pPr>
            <a:r>
              <a:rPr sz="1600" dirty="0">
                <a:solidFill>
                  <a:schemeClr val="tx1"/>
                </a:solidFill>
                <a:latin typeface="Roboto Regular"/>
              </a:rPr>
              <a:t>voluntary</a:t>
            </a:r>
          </a:p>
          <a:p>
            <a:pPr algn="ctr">
              <a:defRPr b="1">
                <a:solidFill>
                  <a:srgbClr val="929292"/>
                </a:solidFill>
              </a:defRPr>
            </a:pPr>
            <a:r>
              <a:rPr sz="1600" dirty="0">
                <a:solidFill>
                  <a:schemeClr val="tx1"/>
                </a:solidFill>
                <a:latin typeface="Roboto Regular"/>
              </a:rPr>
              <a:t>Commissions</a:t>
            </a:r>
          </a:p>
          <a:p>
            <a:pPr algn="ctr">
              <a:defRPr b="1">
                <a:solidFill>
                  <a:srgbClr val="929292"/>
                </a:solidFill>
              </a:defRPr>
            </a:pPr>
            <a:r>
              <a:rPr sz="1600" dirty="0">
                <a:solidFill>
                  <a:schemeClr val="tx1"/>
                </a:solidFill>
                <a:latin typeface="Roboto Regular"/>
              </a:rPr>
              <a:t>IGB</a:t>
            </a:r>
          </a:p>
        </p:txBody>
      </p:sp>
      <p:sp>
        <p:nvSpPr>
          <p:cNvPr id="613" name="Shape 613"/>
          <p:cNvSpPr/>
          <p:nvPr/>
        </p:nvSpPr>
        <p:spPr>
          <a:xfrm>
            <a:off x="732368" y="514348"/>
            <a:ext cx="7679264" cy="48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spAutoFit/>
          </a:bodyPr>
          <a:lstStyle>
            <a:lvl1pPr defTabSz="457200">
              <a:defRPr sz="3200">
                <a:solidFill>
                  <a:srgbClr val="00AEEF"/>
                </a:solidFill>
                <a:latin typeface="Roboto Regular"/>
                <a:ea typeface="Roboto Regular"/>
                <a:cs typeface="Roboto Regular"/>
                <a:sym typeface="Roboto Regular"/>
              </a:defRPr>
            </a:lvl1pPr>
          </a:lstStyle>
          <a:p>
            <a:r>
              <a:t>High Level Political Forum</a:t>
            </a:r>
          </a:p>
        </p:txBody>
      </p:sp>
      <p:sp>
        <p:nvSpPr>
          <p:cNvPr id="614" name="Shape 614"/>
          <p:cNvSpPr/>
          <p:nvPr/>
        </p:nvSpPr>
        <p:spPr>
          <a:xfrm>
            <a:off x="728121" y="1193800"/>
            <a:ext cx="7679264" cy="0"/>
          </a:xfrm>
          <a:prstGeom prst="line">
            <a:avLst/>
          </a:prstGeom>
          <a:ln w="12700">
            <a:solidFill>
              <a:srgbClr val="00AEE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615" name="Shape 615"/>
          <p:cNvSpPr/>
          <p:nvPr/>
        </p:nvSpPr>
        <p:spPr>
          <a:xfrm>
            <a:off x="9256880" y="6361586"/>
            <a:ext cx="1707456" cy="370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/>
          <a:p>
            <a:pPr marL="171425" indent="-171425" algn="r" defTabSz="457200">
              <a:buSzPct val="100000"/>
              <a:buFont typeface="Wingdings"/>
              <a:buChar char="ß"/>
              <a:defRPr sz="900">
                <a:solidFill>
                  <a:srgbClr val="FFFFFF"/>
                </a:solidFill>
                <a:latin typeface="Roboto Regular"/>
                <a:ea typeface="Roboto Regular"/>
                <a:cs typeface="Roboto Regular"/>
                <a:sym typeface="Roboto Regular"/>
              </a:defRPr>
            </a:pPr>
            <a:r>
              <a:t>Slide numbers to be added </a:t>
            </a:r>
          </a:p>
          <a:p>
            <a:pPr algn="r" defTabSz="457200">
              <a:defRPr sz="900">
                <a:solidFill>
                  <a:srgbClr val="FFFFFF"/>
                </a:solidFill>
                <a:latin typeface="Roboto Regular"/>
                <a:ea typeface="Roboto Regular"/>
                <a:cs typeface="Roboto Regular"/>
                <a:sym typeface="Roboto Regular"/>
              </a:defRPr>
            </a:pPr>
            <a:r>
              <a:t>as shown alongside</a:t>
            </a:r>
          </a:p>
        </p:txBody>
      </p:sp>
      <p:sp>
        <p:nvSpPr>
          <p:cNvPr id="616" name="Shape 616"/>
          <p:cNvSpPr/>
          <p:nvPr/>
        </p:nvSpPr>
        <p:spPr>
          <a:xfrm>
            <a:off x="5651109" y="3968574"/>
            <a:ext cx="2056454" cy="1828800"/>
          </a:xfrm>
          <a:prstGeom prst="ellipse">
            <a:avLst/>
          </a:prstGeom>
          <a:solidFill>
            <a:srgbClr val="FF2F92"/>
          </a:solidFill>
          <a:ln w="12700">
            <a:miter lim="400000"/>
          </a:ln>
          <a:effectLst>
            <a:outerShdw blurRad="101600" dist="25400" dir="5400000" rotWithShape="0">
              <a:srgbClr val="000000">
                <a:alpha val="75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ctr"/>
          <a:lstStyle/>
          <a:p>
            <a:pPr algn="ctr">
              <a:defRPr b="1">
                <a:solidFill>
                  <a:srgbClr val="C0C0C0"/>
                </a:solidFill>
              </a:defRPr>
            </a:pPr>
            <a:r>
              <a:rPr sz="1600" dirty="0">
                <a:solidFill>
                  <a:schemeClr val="tx1"/>
                </a:solidFill>
                <a:latin typeface="Roboto Regular"/>
              </a:rPr>
              <a:t>Partnerships</a:t>
            </a:r>
          </a:p>
          <a:p>
            <a:pPr algn="ctr">
              <a:defRPr b="1">
                <a:solidFill>
                  <a:srgbClr val="C0C0C0"/>
                </a:solidFill>
              </a:defRPr>
            </a:pPr>
            <a:r>
              <a:rPr sz="1600" dirty="0">
                <a:solidFill>
                  <a:schemeClr val="tx1"/>
                </a:solidFill>
                <a:latin typeface="Roboto Regular"/>
              </a:rPr>
              <a:t>Voluntary </a:t>
            </a:r>
          </a:p>
          <a:p>
            <a:pPr algn="ctr">
              <a:defRPr b="1">
                <a:solidFill>
                  <a:srgbClr val="C0C0C0"/>
                </a:solidFill>
              </a:defRPr>
            </a:pPr>
            <a:r>
              <a:rPr sz="1600" dirty="0">
                <a:solidFill>
                  <a:schemeClr val="tx1"/>
                </a:solidFill>
                <a:latin typeface="Roboto Regular"/>
              </a:rPr>
              <a:t>Commitments</a:t>
            </a:r>
          </a:p>
        </p:txBody>
      </p:sp>
      <p:sp>
        <p:nvSpPr>
          <p:cNvPr id="617" name="Shape 617"/>
          <p:cNvSpPr/>
          <p:nvPr/>
        </p:nvSpPr>
        <p:spPr>
          <a:xfrm>
            <a:off x="4510414" y="1993756"/>
            <a:ext cx="2073115" cy="1836806"/>
          </a:xfrm>
          <a:prstGeom prst="ellipse">
            <a:avLst/>
          </a:prstGeom>
          <a:solidFill>
            <a:srgbClr val="76D6FF"/>
          </a:solidFill>
          <a:ln w="12700">
            <a:miter lim="400000"/>
          </a:ln>
          <a:effectLst>
            <a:outerShdw blurRad="101600" dist="25400" dir="5400000" rotWithShape="0">
              <a:srgbClr val="000000">
                <a:alpha val="75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ctr"/>
          <a:lstStyle/>
          <a:p>
            <a:pPr algn="ctr">
              <a:defRPr b="1">
                <a:solidFill>
                  <a:srgbClr val="A9A9A9"/>
                </a:solidFill>
              </a:defRPr>
            </a:pPr>
            <a:r>
              <a:rPr sz="1600" dirty="0">
                <a:solidFill>
                  <a:schemeClr val="tx1"/>
                </a:solidFill>
                <a:latin typeface="Roboto Regular"/>
              </a:rPr>
              <a:t>Global</a:t>
            </a:r>
          </a:p>
          <a:p>
            <a:pPr algn="ctr">
              <a:defRPr b="1">
                <a:solidFill>
                  <a:srgbClr val="A9A9A9"/>
                </a:solidFill>
              </a:defRPr>
            </a:pPr>
            <a:r>
              <a:rPr sz="1600" dirty="0">
                <a:solidFill>
                  <a:schemeClr val="tx1"/>
                </a:solidFill>
                <a:latin typeface="Roboto Regular"/>
              </a:rPr>
              <a:t>Sustainable </a:t>
            </a:r>
          </a:p>
          <a:p>
            <a:pPr algn="ctr">
              <a:defRPr b="1">
                <a:solidFill>
                  <a:srgbClr val="A9A9A9"/>
                </a:solidFill>
              </a:defRPr>
            </a:pPr>
            <a:r>
              <a:rPr sz="1600" dirty="0">
                <a:solidFill>
                  <a:schemeClr val="tx1"/>
                </a:solidFill>
                <a:latin typeface="Roboto Regular"/>
              </a:rPr>
              <a:t>Development </a:t>
            </a:r>
          </a:p>
          <a:p>
            <a:pPr algn="ctr">
              <a:defRPr b="1">
                <a:solidFill>
                  <a:srgbClr val="A9A9A9"/>
                </a:solidFill>
              </a:defRPr>
            </a:pPr>
            <a:r>
              <a:rPr sz="1600" dirty="0">
                <a:solidFill>
                  <a:schemeClr val="tx1"/>
                </a:solidFill>
                <a:latin typeface="Roboto Regular"/>
              </a:rPr>
              <a:t>Report</a:t>
            </a:r>
          </a:p>
        </p:txBody>
      </p:sp>
      <p:sp>
        <p:nvSpPr>
          <p:cNvPr id="618" name="Shape 618"/>
          <p:cNvSpPr/>
          <p:nvPr/>
        </p:nvSpPr>
        <p:spPr>
          <a:xfrm>
            <a:off x="7391400" y="2961924"/>
            <a:ext cx="1669356" cy="1667505"/>
          </a:xfrm>
          <a:prstGeom prst="ellipse">
            <a:avLst/>
          </a:prstGeom>
          <a:solidFill>
            <a:srgbClr val="009051"/>
          </a:solidFill>
          <a:ln w="12700">
            <a:miter lim="400000"/>
          </a:ln>
          <a:effectLst>
            <a:outerShdw blurRad="101600" dist="25400" dir="5400000" rotWithShape="0">
              <a:srgbClr val="000000">
                <a:alpha val="75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ctr"/>
          <a:lstStyle/>
          <a:p>
            <a:pPr algn="ctr">
              <a:defRPr b="1">
                <a:solidFill>
                  <a:srgbClr val="C0C0C0"/>
                </a:solidFill>
              </a:defRPr>
            </a:pPr>
            <a:r>
              <a:rPr sz="1600" dirty="0">
                <a:solidFill>
                  <a:schemeClr val="tx1"/>
                </a:solidFill>
                <a:latin typeface="Roboto Regular"/>
              </a:rPr>
              <a:t>Voluntary </a:t>
            </a:r>
          </a:p>
          <a:p>
            <a:pPr algn="ctr">
              <a:defRPr b="1">
                <a:solidFill>
                  <a:srgbClr val="C0C0C0"/>
                </a:solidFill>
              </a:defRPr>
            </a:pPr>
            <a:r>
              <a:rPr sz="1600" dirty="0">
                <a:solidFill>
                  <a:schemeClr val="tx1"/>
                </a:solidFill>
                <a:latin typeface="Roboto Regular"/>
              </a:rPr>
              <a:t>National </a:t>
            </a:r>
          </a:p>
          <a:p>
            <a:pPr algn="ctr">
              <a:defRPr b="1">
                <a:solidFill>
                  <a:srgbClr val="C0C0C0"/>
                </a:solidFill>
              </a:defRPr>
            </a:pPr>
            <a:r>
              <a:rPr sz="1600" dirty="0">
                <a:solidFill>
                  <a:schemeClr val="tx1"/>
                </a:solidFill>
                <a:latin typeface="Roboto Regular"/>
              </a:rPr>
              <a:t>Reports</a:t>
            </a:r>
          </a:p>
        </p:txBody>
      </p:sp>
      <p:sp>
        <p:nvSpPr>
          <p:cNvPr id="619" name="Shape 619"/>
          <p:cNvSpPr/>
          <p:nvPr/>
        </p:nvSpPr>
        <p:spPr>
          <a:xfrm>
            <a:off x="6719063" y="1486183"/>
            <a:ext cx="1507015" cy="1475741"/>
          </a:xfrm>
          <a:prstGeom prst="ellipse">
            <a:avLst/>
          </a:prstGeom>
          <a:solidFill>
            <a:srgbClr val="7A81FF"/>
          </a:solidFill>
          <a:ln w="12700">
            <a:miter lim="400000"/>
          </a:ln>
          <a:effectLst>
            <a:outerShdw blurRad="101600" dist="25400" dir="5400000" rotWithShape="0">
              <a:srgbClr val="000000">
                <a:alpha val="75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ctr"/>
          <a:lstStyle/>
          <a:p>
            <a:pPr algn="ctr">
              <a:defRPr b="1">
                <a:solidFill>
                  <a:srgbClr val="C0C0C0"/>
                </a:solidFill>
              </a:defRPr>
            </a:pPr>
            <a:r>
              <a:rPr sz="1600" dirty="0">
                <a:solidFill>
                  <a:schemeClr val="tx1"/>
                </a:solidFill>
                <a:latin typeface="Roboto Regular"/>
              </a:rPr>
              <a:t>SG's SDG Progress </a:t>
            </a:r>
          </a:p>
          <a:p>
            <a:pPr algn="ctr">
              <a:defRPr b="1">
                <a:solidFill>
                  <a:srgbClr val="C0C0C0"/>
                </a:solidFill>
              </a:defRPr>
            </a:pPr>
            <a:r>
              <a:rPr sz="1600" dirty="0">
                <a:solidFill>
                  <a:schemeClr val="tx1"/>
                </a:solidFill>
                <a:latin typeface="Roboto Regular"/>
              </a:rPr>
              <a:t>Report</a:t>
            </a:r>
          </a:p>
        </p:txBody>
      </p:sp>
      <p:sp>
        <p:nvSpPr>
          <p:cNvPr id="620" name="Shape 620"/>
          <p:cNvSpPr/>
          <p:nvPr/>
        </p:nvSpPr>
        <p:spPr>
          <a:xfrm>
            <a:off x="5689209" y="1351860"/>
            <a:ext cx="1270346" cy="44868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/>
          <a:lstStyle>
            <a:lvl1pPr>
              <a:defRPr sz="2400" b="1" i="1">
                <a:latin typeface="Roboto Regular"/>
                <a:ea typeface="Roboto Regular"/>
                <a:cs typeface="Roboto Regular"/>
                <a:sym typeface="Roboto Regular"/>
              </a:defRPr>
            </a:lvl1pPr>
          </a:lstStyle>
          <a:p>
            <a:pPr>
              <a:defRPr b="0" i="0"/>
            </a:pPr>
            <a:r>
              <a:rPr b="1" i="1"/>
              <a:t>Inputs</a:t>
            </a:r>
          </a:p>
        </p:txBody>
      </p:sp>
      <p:sp>
        <p:nvSpPr>
          <p:cNvPr id="621" name="Shape 621"/>
          <p:cNvSpPr>
            <a:spLocks noGrp="1"/>
          </p:cNvSpPr>
          <p:nvPr>
            <p:ph type="sldNum" sz="quarter" idx="4294967295"/>
          </p:nvPr>
        </p:nvSpPr>
        <p:spPr>
          <a:xfrm>
            <a:off x="728121" y="6534151"/>
            <a:ext cx="127001" cy="1397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normAutofit/>
          </a:bodyPr>
          <a:lstStyle>
            <a:lvl1pPr defTabSz="457200">
              <a:spcBef>
                <a:spcPts val="200"/>
              </a:spcBef>
              <a:defRPr sz="900">
                <a:solidFill>
                  <a:srgbClr val="A6A6A6"/>
                </a:solidFill>
              </a:defRPr>
            </a:lvl1pPr>
          </a:lstStyle>
          <a:p>
            <a:fld id="{86CB4B4D-7CA3-9044-876B-883B54F8677D}" type="slidenum">
              <a:t>5</a:t>
            </a:fld>
            <a:endParaRPr/>
          </a:p>
        </p:txBody>
      </p:sp>
      <p:sp>
        <p:nvSpPr>
          <p:cNvPr id="622" name="Shape 622"/>
          <p:cNvSpPr/>
          <p:nvPr/>
        </p:nvSpPr>
        <p:spPr>
          <a:xfrm>
            <a:off x="1724197" y="4629429"/>
            <a:ext cx="1765397" cy="1667505"/>
          </a:xfrm>
          <a:prstGeom prst="ellipse">
            <a:avLst/>
          </a:prstGeom>
          <a:solidFill>
            <a:srgbClr val="FF939C"/>
          </a:solidFill>
          <a:ln w="12700">
            <a:miter lim="400000"/>
          </a:ln>
          <a:effectLst>
            <a:outerShdw blurRad="101600" dist="25400" dir="5400000" rotWithShape="0">
              <a:srgbClr val="000000">
                <a:alpha val="75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ctr"/>
          <a:lstStyle>
            <a:lvl1pPr algn="ctr">
              <a:defRPr b="1">
                <a:solidFill>
                  <a:srgbClr val="D6D6D6"/>
                </a:solidFill>
              </a:defRPr>
            </a:lvl1pPr>
          </a:lstStyle>
          <a:p>
            <a:r>
              <a:rPr sz="1600" dirty="0">
                <a:solidFill>
                  <a:schemeClr val="tx1"/>
                </a:solidFill>
                <a:latin typeface="Roboto Regular"/>
              </a:rPr>
              <a:t>Multi-stakeholder platforms</a:t>
            </a:r>
          </a:p>
        </p:txBody>
      </p:sp>
    </p:spTree>
    <p:extLst>
      <p:ext uri="{BB962C8B-B14F-4D97-AF65-F5344CB8AC3E}">
        <p14:creationId xmlns:p14="http://schemas.microsoft.com/office/powerpoint/2010/main" val="282184616"/>
      </p:ext>
    </p:extLst>
  </p:cSld>
  <p:clrMapOvr>
    <a:masterClrMapping/>
  </p:clrMapOvr>
  <p:transition spd="slow" advClick="0">
    <p:randomBar dir="vert"/>
  </p:transition>
  <p:timing>
    <p:tnLst>
      <p:par>
        <p:cTn id="1" dur="indefinite" restart="never" fill="hold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repeatCount="200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50" autoRev="1" fill="remove"/>
                                        <p:tgtEl>
                                          <p:spTgt spid="61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" dur="250" autoRev="1" fill="remove"/>
                                        <p:tgtEl>
                                          <p:spTgt spid="6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250" autoRev="1" fill="remove"/>
                                        <p:tgtEl>
                                          <p:spTgt spid="6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250" autoRev="1" fill="remove"/>
                                        <p:tgtEl>
                                          <p:spTgt spid="61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9" name="Shape 649"/>
          <p:cNvSpPr/>
          <p:nvPr/>
        </p:nvSpPr>
        <p:spPr>
          <a:xfrm>
            <a:off x="664621" y="1516360"/>
            <a:ext cx="6829455" cy="1473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spAutoFit/>
          </a:bodyPr>
          <a:lstStyle/>
          <a:p>
            <a:pPr defTabSz="457200">
              <a:defRPr sz="2400" b="1">
                <a:solidFill>
                  <a:srgbClr val="7A81FF"/>
                </a:solidFill>
                <a:latin typeface="Roboto Regular"/>
                <a:ea typeface="Roboto Regular"/>
                <a:cs typeface="Roboto Regular"/>
                <a:sym typeface="Roboto Regular"/>
              </a:defRPr>
            </a:pPr>
            <a:r>
              <a:rPr dirty="0"/>
              <a:t>The High-level Political Forum</a:t>
            </a:r>
          </a:p>
          <a:p>
            <a:pPr defTabSz="457200">
              <a:defRPr sz="2400">
                <a:solidFill>
                  <a:srgbClr val="7A81FF"/>
                </a:solidFill>
                <a:latin typeface="Roboto Regular"/>
                <a:ea typeface="Roboto Regular"/>
                <a:cs typeface="Roboto Regular"/>
                <a:sym typeface="Roboto Regular"/>
              </a:defRPr>
            </a:pPr>
            <a:r>
              <a:rPr dirty="0"/>
              <a:t>The central platform for the follow up and review of the 2030 Agenda for Sustainable Development and the Sustainable Development Goals</a:t>
            </a:r>
          </a:p>
        </p:txBody>
      </p:sp>
      <p:sp>
        <p:nvSpPr>
          <p:cNvPr id="650" name="Shape 650"/>
          <p:cNvSpPr/>
          <p:nvPr/>
        </p:nvSpPr>
        <p:spPr>
          <a:xfrm>
            <a:off x="9256880" y="5975237"/>
            <a:ext cx="1707456" cy="5105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/>
          <a:p>
            <a:pPr marL="171425" indent="-171425" algn="r" defTabSz="457200">
              <a:buSzPct val="100000"/>
              <a:buFont typeface="Wingdings"/>
              <a:buChar char="ß"/>
              <a:defRPr sz="900">
                <a:solidFill>
                  <a:srgbClr val="FFFFFF"/>
                </a:solidFill>
                <a:latin typeface="Roboto Regular"/>
                <a:ea typeface="Roboto Regular"/>
                <a:cs typeface="Roboto Regular"/>
                <a:sym typeface="Roboto Regular"/>
              </a:defRPr>
            </a:pPr>
            <a:r>
              <a:t>Photo credit to be given </a:t>
            </a:r>
            <a:endParaRPr sz="4400"/>
          </a:p>
          <a:p>
            <a:pPr algn="r" defTabSz="457200">
              <a:defRPr sz="900">
                <a:solidFill>
                  <a:srgbClr val="FFFFFF"/>
                </a:solidFill>
                <a:latin typeface="Roboto Regular"/>
                <a:ea typeface="Roboto Regular"/>
                <a:cs typeface="Roboto Regular"/>
                <a:sym typeface="Roboto Regular"/>
              </a:defRPr>
            </a:pPr>
            <a:r>
              <a:t>as shown alongside </a:t>
            </a:r>
            <a:endParaRPr sz="4400"/>
          </a:p>
          <a:p>
            <a:pPr algn="r" defTabSz="457200">
              <a:defRPr sz="900">
                <a:solidFill>
                  <a:srgbClr val="FFFFFF"/>
                </a:solidFill>
                <a:latin typeface="Roboto Regular"/>
                <a:ea typeface="Roboto Regular"/>
                <a:cs typeface="Roboto Regular"/>
                <a:sym typeface="Roboto Regular"/>
              </a:defRPr>
            </a:pPr>
            <a:r>
              <a:t>(in black or in white)</a:t>
            </a:r>
          </a:p>
        </p:txBody>
      </p:sp>
      <p:sp>
        <p:nvSpPr>
          <p:cNvPr id="651" name="Shape 651"/>
          <p:cNvSpPr>
            <a:spLocks noGrp="1"/>
          </p:cNvSpPr>
          <p:nvPr>
            <p:ph type="sldNum" sz="quarter" idx="4294967295"/>
          </p:nvPr>
        </p:nvSpPr>
        <p:spPr>
          <a:xfrm>
            <a:off x="728121" y="6534151"/>
            <a:ext cx="127001" cy="1397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normAutofit/>
          </a:bodyPr>
          <a:lstStyle>
            <a:lvl1pPr defTabSz="457200">
              <a:spcBef>
                <a:spcPts val="200"/>
              </a:spcBef>
              <a:defRPr sz="900">
                <a:solidFill>
                  <a:srgbClr val="A6A6A6"/>
                </a:solidFill>
              </a:defRPr>
            </a:lvl1pPr>
          </a:lstStyle>
          <a:p>
            <a:fld id="{86CB4B4D-7CA3-9044-876B-883B54F8677D}" type="slidenum">
              <a:t>6</a:t>
            </a:fld>
            <a:endParaRPr/>
          </a:p>
        </p:txBody>
      </p:sp>
      <p:sp>
        <p:nvSpPr>
          <p:cNvPr id="652" name="Shape 652"/>
          <p:cNvSpPr/>
          <p:nvPr/>
        </p:nvSpPr>
        <p:spPr>
          <a:xfrm>
            <a:off x="728121" y="1193800"/>
            <a:ext cx="7679264" cy="0"/>
          </a:xfrm>
          <a:prstGeom prst="line">
            <a:avLst/>
          </a:prstGeom>
          <a:ln w="12700">
            <a:solidFill>
              <a:srgbClr val="00AEE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653" name="Shape 653"/>
          <p:cNvSpPr/>
          <p:nvPr/>
        </p:nvSpPr>
        <p:spPr>
          <a:xfrm>
            <a:off x="728121" y="6350001"/>
            <a:ext cx="7679264" cy="1"/>
          </a:xfrm>
          <a:prstGeom prst="line">
            <a:avLst/>
          </a:prstGeom>
          <a:ln w="12700">
            <a:solidFill>
              <a:srgbClr val="00AEE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654" name="Shape 654"/>
          <p:cNvSpPr/>
          <p:nvPr/>
        </p:nvSpPr>
        <p:spPr>
          <a:xfrm>
            <a:off x="732368" y="660401"/>
            <a:ext cx="7679264" cy="48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spAutoFit/>
          </a:bodyPr>
          <a:lstStyle>
            <a:lvl1pPr defTabSz="457200">
              <a:defRPr sz="3200">
                <a:solidFill>
                  <a:srgbClr val="00AEEF"/>
                </a:solidFill>
                <a:latin typeface="Roboto Regular"/>
                <a:ea typeface="Roboto Regular"/>
                <a:cs typeface="Roboto Regular"/>
                <a:sym typeface="Roboto Regular"/>
              </a:defRPr>
            </a:lvl1pPr>
          </a:lstStyle>
          <a:p>
            <a:r>
              <a:t>SG's SDG Progress Report</a:t>
            </a:r>
          </a:p>
        </p:txBody>
      </p:sp>
      <p:sp>
        <p:nvSpPr>
          <p:cNvPr id="655" name="Shape 655"/>
          <p:cNvSpPr/>
          <p:nvPr/>
        </p:nvSpPr>
        <p:spPr>
          <a:xfrm>
            <a:off x="936059" y="1496775"/>
            <a:ext cx="1487985" cy="1290469"/>
          </a:xfrm>
          <a:prstGeom prst="ellipse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ctr"/>
          <a:lstStyle>
            <a:lvl1pPr algn="ctr">
              <a:defRPr sz="1200" b="1">
                <a:solidFill>
                  <a:srgbClr val="7A81FF"/>
                </a:solidFill>
              </a:defRPr>
            </a:lvl1pPr>
          </a:lstStyle>
          <a:p>
            <a:r>
              <a:rPr dirty="0"/>
              <a:t>UN Global Sustainable Development Goal database</a:t>
            </a:r>
          </a:p>
        </p:txBody>
      </p:sp>
      <p:sp>
        <p:nvSpPr>
          <p:cNvPr id="656" name="Shape 656"/>
          <p:cNvSpPr/>
          <p:nvPr/>
        </p:nvSpPr>
        <p:spPr>
          <a:xfrm>
            <a:off x="1870132" y="3153717"/>
            <a:ext cx="1487985" cy="1263146"/>
          </a:xfrm>
          <a:prstGeom prst="ellipse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ctr"/>
          <a:lstStyle>
            <a:lvl1pPr algn="ctr">
              <a:defRPr sz="1200" b="1">
                <a:solidFill>
                  <a:srgbClr val="7A81FF"/>
                </a:solidFill>
              </a:defRPr>
            </a:lvl1pPr>
          </a:lstStyle>
          <a:p>
            <a:r>
              <a:rPr dirty="0"/>
              <a:t>The Secretary General’s Sustainable Development report</a:t>
            </a:r>
          </a:p>
        </p:txBody>
      </p:sp>
      <p:sp>
        <p:nvSpPr>
          <p:cNvPr id="657" name="Shape 657"/>
          <p:cNvSpPr/>
          <p:nvPr/>
        </p:nvSpPr>
        <p:spPr>
          <a:xfrm>
            <a:off x="108599" y="2745277"/>
            <a:ext cx="1391445" cy="1392847"/>
          </a:xfrm>
          <a:prstGeom prst="ellipse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ctr"/>
          <a:lstStyle>
            <a:lvl1pPr algn="ctr">
              <a:defRPr sz="1200" b="1">
                <a:solidFill>
                  <a:srgbClr val="7A81FF"/>
                </a:solidFill>
              </a:defRPr>
            </a:lvl1pPr>
          </a:lstStyle>
          <a:p>
            <a:r>
              <a:rPr dirty="0"/>
              <a:t>Analysis of global trends as provided by UN System</a:t>
            </a:r>
          </a:p>
        </p:txBody>
      </p:sp>
      <p:sp>
        <p:nvSpPr>
          <p:cNvPr id="658" name="Shape 658"/>
          <p:cNvSpPr/>
          <p:nvPr/>
        </p:nvSpPr>
        <p:spPr>
          <a:xfrm>
            <a:off x="3688727" y="3561254"/>
            <a:ext cx="1884512" cy="1316941"/>
          </a:xfrm>
          <a:prstGeom prst="ellipse">
            <a:avLst/>
          </a:prstGeom>
          <a:solidFill>
            <a:srgbClr val="000000"/>
          </a:solidFill>
          <a:ln w="381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ctr"/>
          <a:lstStyle>
            <a:lvl1pPr algn="ctr">
              <a:defRPr b="1">
                <a:solidFill>
                  <a:srgbClr val="7A81FF"/>
                </a:solidFill>
                <a:latin typeface="Roboto Regular"/>
                <a:ea typeface="Roboto Regular"/>
                <a:cs typeface="Roboto Regular"/>
                <a:sym typeface="Roboto Regular"/>
              </a:defRPr>
            </a:lvl1pPr>
          </a:lstStyle>
          <a:p>
            <a:r>
              <a:rPr dirty="0"/>
              <a:t>High Level Political Forum</a:t>
            </a:r>
          </a:p>
        </p:txBody>
      </p:sp>
      <p:sp>
        <p:nvSpPr>
          <p:cNvPr id="659" name="Shape 659"/>
          <p:cNvSpPr/>
          <p:nvPr/>
        </p:nvSpPr>
        <p:spPr>
          <a:xfrm>
            <a:off x="6829064" y="1608906"/>
            <a:ext cx="1378745" cy="1123356"/>
          </a:xfrm>
          <a:prstGeom prst="ellipse">
            <a:avLst/>
          </a:prstGeom>
          <a:solidFill>
            <a:srgbClr val="FFFFFF"/>
          </a:solidFill>
          <a:ln w="25400">
            <a:solidFill>
              <a:srgbClr val="7A81FF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ctr"/>
          <a:lstStyle>
            <a:lvl1pPr algn="ctr">
              <a:defRPr sz="1200" b="1"/>
            </a:lvl1pPr>
          </a:lstStyle>
          <a:p>
            <a:r>
              <a:rPr dirty="0"/>
              <a:t>National level statistics</a:t>
            </a:r>
          </a:p>
        </p:txBody>
      </p:sp>
      <p:sp>
        <p:nvSpPr>
          <p:cNvPr id="660" name="Shape 660"/>
          <p:cNvSpPr/>
          <p:nvPr/>
        </p:nvSpPr>
        <p:spPr>
          <a:xfrm>
            <a:off x="5903849" y="3153717"/>
            <a:ext cx="1389163" cy="1236367"/>
          </a:xfrm>
          <a:prstGeom prst="ellipse">
            <a:avLst/>
          </a:prstGeom>
          <a:solidFill>
            <a:srgbClr val="FFFFFF"/>
          </a:solidFill>
          <a:ln w="25400">
            <a:solidFill>
              <a:srgbClr val="7A81FF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ctr"/>
          <a:lstStyle>
            <a:lvl1pPr algn="ctr">
              <a:defRPr sz="1200" b="1"/>
            </a:lvl1pPr>
          </a:lstStyle>
          <a:p>
            <a:r>
              <a:rPr dirty="0"/>
              <a:t>National Sustainable Development Goal reporting</a:t>
            </a:r>
          </a:p>
        </p:txBody>
      </p:sp>
      <p:sp>
        <p:nvSpPr>
          <p:cNvPr id="661" name="Shape 661"/>
          <p:cNvSpPr/>
          <p:nvPr/>
        </p:nvSpPr>
        <p:spPr>
          <a:xfrm>
            <a:off x="7718872" y="2846594"/>
            <a:ext cx="1155900" cy="1082229"/>
          </a:xfrm>
          <a:prstGeom prst="ellipse">
            <a:avLst/>
          </a:prstGeom>
          <a:solidFill>
            <a:srgbClr val="FFFFFF"/>
          </a:solidFill>
          <a:ln w="25400">
            <a:solidFill>
              <a:srgbClr val="7A81FF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ctr"/>
          <a:lstStyle>
            <a:lvl1pPr algn="ctr">
              <a:defRPr sz="1200" b="1"/>
            </a:lvl1pPr>
          </a:lstStyle>
          <a:p>
            <a:r>
              <a:rPr dirty="0"/>
              <a:t>National level analysis</a:t>
            </a:r>
          </a:p>
        </p:txBody>
      </p:sp>
      <p:sp>
        <p:nvSpPr>
          <p:cNvPr id="662" name="Shape 662"/>
          <p:cNvSpPr/>
          <p:nvPr/>
        </p:nvSpPr>
        <p:spPr>
          <a:xfrm>
            <a:off x="3941610" y="5174619"/>
            <a:ext cx="1378745" cy="1082229"/>
          </a:xfrm>
          <a:prstGeom prst="ellipse">
            <a:avLst/>
          </a:prstGeom>
          <a:solidFill>
            <a:srgbClr val="000000"/>
          </a:solidFill>
          <a:ln w="381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ctr"/>
          <a:lstStyle>
            <a:lvl1pPr algn="ctr">
              <a:defRPr sz="1200" b="1">
                <a:solidFill>
                  <a:srgbClr val="7A81FF"/>
                </a:solidFill>
              </a:defRPr>
            </a:lvl1pPr>
          </a:lstStyle>
          <a:p>
            <a:r>
              <a:t>Economic and Social Council (ECOSOC)</a:t>
            </a:r>
          </a:p>
        </p:txBody>
      </p:sp>
      <p:sp>
        <p:nvSpPr>
          <p:cNvPr id="663" name="Shape 663"/>
          <p:cNvSpPr/>
          <p:nvPr/>
        </p:nvSpPr>
        <p:spPr>
          <a:xfrm rot="1118145">
            <a:off x="1492094" y="3608667"/>
            <a:ext cx="383968" cy="104022"/>
          </a:xfrm>
          <a:prstGeom prst="rightArrow">
            <a:avLst>
              <a:gd name="adj1" fmla="val 48455"/>
              <a:gd name="adj2" fmla="val 102814"/>
            </a:avLst>
          </a:prstGeom>
          <a:solidFill>
            <a:srgbClr val="000000"/>
          </a:solidFill>
          <a:ln w="12700">
            <a:miter lim="400000"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txBody>
          <a:bodyPr lIns="45719" rIns="45719" anchor="ctr"/>
          <a:lstStyle/>
          <a:p>
            <a:endParaRPr/>
          </a:p>
        </p:txBody>
      </p:sp>
      <p:sp>
        <p:nvSpPr>
          <p:cNvPr id="664" name="Shape 664"/>
          <p:cNvSpPr/>
          <p:nvPr/>
        </p:nvSpPr>
        <p:spPr>
          <a:xfrm rot="847317">
            <a:off x="3322712" y="4006719"/>
            <a:ext cx="383969" cy="104022"/>
          </a:xfrm>
          <a:prstGeom prst="rightArrow">
            <a:avLst>
              <a:gd name="adj1" fmla="val 48455"/>
              <a:gd name="adj2" fmla="val 102814"/>
            </a:avLst>
          </a:prstGeom>
          <a:solidFill>
            <a:srgbClr val="000000"/>
          </a:solidFill>
          <a:ln w="12700">
            <a:miter lim="400000"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txBody>
          <a:bodyPr lIns="45719" rIns="45719" anchor="ctr"/>
          <a:lstStyle/>
          <a:p>
            <a:endParaRPr/>
          </a:p>
        </p:txBody>
      </p:sp>
      <p:sp>
        <p:nvSpPr>
          <p:cNvPr id="665" name="Shape 665"/>
          <p:cNvSpPr/>
          <p:nvPr/>
        </p:nvSpPr>
        <p:spPr>
          <a:xfrm rot="5425133">
            <a:off x="4465976" y="4993135"/>
            <a:ext cx="321426" cy="97564"/>
          </a:xfrm>
          <a:prstGeom prst="rightArrow">
            <a:avLst>
              <a:gd name="adj1" fmla="val 48455"/>
              <a:gd name="adj2" fmla="val 109620"/>
            </a:avLst>
          </a:prstGeom>
          <a:solidFill>
            <a:srgbClr val="000000"/>
          </a:solidFill>
          <a:ln w="12700">
            <a:miter lim="400000"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txBody>
          <a:bodyPr lIns="45719" rIns="45719" anchor="ctr"/>
          <a:lstStyle/>
          <a:p>
            <a:endParaRPr/>
          </a:p>
        </p:txBody>
      </p:sp>
      <p:sp>
        <p:nvSpPr>
          <p:cNvPr id="666" name="Shape 666"/>
          <p:cNvSpPr/>
          <p:nvPr/>
        </p:nvSpPr>
        <p:spPr>
          <a:xfrm rot="9633190">
            <a:off x="5530097" y="3974202"/>
            <a:ext cx="396669" cy="104022"/>
          </a:xfrm>
          <a:prstGeom prst="rightArrow">
            <a:avLst>
              <a:gd name="adj1" fmla="val 48455"/>
              <a:gd name="adj2" fmla="val 102814"/>
            </a:avLst>
          </a:prstGeom>
          <a:solidFill>
            <a:srgbClr val="000000"/>
          </a:solidFill>
          <a:ln w="12700">
            <a:miter lim="400000"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txBody>
          <a:bodyPr lIns="45719" rIns="45719" anchor="ctr"/>
          <a:lstStyle/>
          <a:p>
            <a:endParaRPr/>
          </a:p>
        </p:txBody>
      </p:sp>
      <p:sp>
        <p:nvSpPr>
          <p:cNvPr id="667" name="Shape 667"/>
          <p:cNvSpPr/>
          <p:nvPr/>
        </p:nvSpPr>
        <p:spPr>
          <a:xfrm rot="3666588">
            <a:off x="1828698" y="2946646"/>
            <a:ext cx="523668" cy="104022"/>
          </a:xfrm>
          <a:prstGeom prst="rightArrow">
            <a:avLst>
              <a:gd name="adj1" fmla="val 48455"/>
              <a:gd name="adj2" fmla="val 102814"/>
            </a:avLst>
          </a:prstGeom>
          <a:solidFill>
            <a:srgbClr val="000000"/>
          </a:solidFill>
          <a:ln w="12700">
            <a:miter lim="400000"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txBody>
          <a:bodyPr lIns="45719" rIns="45719" anchor="ctr"/>
          <a:lstStyle/>
          <a:p>
            <a:endParaRPr/>
          </a:p>
        </p:txBody>
      </p:sp>
      <p:sp>
        <p:nvSpPr>
          <p:cNvPr id="668" name="Shape 668"/>
          <p:cNvSpPr/>
          <p:nvPr/>
        </p:nvSpPr>
        <p:spPr>
          <a:xfrm rot="7299597">
            <a:off x="6834436" y="2926488"/>
            <a:ext cx="625269" cy="104022"/>
          </a:xfrm>
          <a:prstGeom prst="rightArrow">
            <a:avLst>
              <a:gd name="adj1" fmla="val 48455"/>
              <a:gd name="adj2" fmla="val 102814"/>
            </a:avLst>
          </a:prstGeom>
          <a:solidFill>
            <a:srgbClr val="000000"/>
          </a:solidFill>
          <a:ln w="12700">
            <a:miter lim="400000"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txBody>
          <a:bodyPr lIns="45719" rIns="45719" anchor="ctr"/>
          <a:lstStyle/>
          <a:p>
            <a:endParaRPr/>
          </a:p>
        </p:txBody>
      </p:sp>
      <p:sp>
        <p:nvSpPr>
          <p:cNvPr id="669" name="Shape 669"/>
          <p:cNvSpPr/>
          <p:nvPr/>
        </p:nvSpPr>
        <p:spPr>
          <a:xfrm rot="9093190">
            <a:off x="7269650" y="3551820"/>
            <a:ext cx="485568" cy="104022"/>
          </a:xfrm>
          <a:prstGeom prst="rightArrow">
            <a:avLst>
              <a:gd name="adj1" fmla="val 48455"/>
              <a:gd name="adj2" fmla="val 102814"/>
            </a:avLst>
          </a:prstGeom>
          <a:solidFill>
            <a:srgbClr val="000000"/>
          </a:solidFill>
          <a:ln w="12700">
            <a:miter lim="400000"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txBody>
          <a:bodyPr lIns="45719" rIns="45719" anchor="ctr"/>
          <a:lstStyle/>
          <a:p>
            <a:endParaRPr/>
          </a:p>
        </p:txBody>
      </p:sp>
      <p:sp>
        <p:nvSpPr>
          <p:cNvPr id="670" name="Shape 670"/>
          <p:cNvSpPr/>
          <p:nvPr/>
        </p:nvSpPr>
        <p:spPr>
          <a:xfrm>
            <a:off x="2990029" y="1654790"/>
            <a:ext cx="3238858" cy="11963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>
            <a:lvl1pPr defTabSz="457200">
              <a:defRPr sz="2400">
                <a:solidFill>
                  <a:srgbClr val="7A81FF"/>
                </a:solidFill>
                <a:latin typeface="Roboto Regular"/>
                <a:ea typeface="Roboto Regular"/>
                <a:cs typeface="Roboto Regular"/>
                <a:sym typeface="Roboto Regular"/>
              </a:defRPr>
            </a:lvl1pPr>
          </a:lstStyle>
          <a:p>
            <a:r>
              <a:rPr dirty="0"/>
              <a:t>Note: Regional reporting systems are still being developed.</a:t>
            </a:r>
          </a:p>
        </p:txBody>
      </p:sp>
      <p:sp>
        <p:nvSpPr>
          <p:cNvPr id="671" name="Shape 671"/>
          <p:cNvSpPr/>
          <p:nvPr/>
        </p:nvSpPr>
        <p:spPr>
          <a:xfrm>
            <a:off x="923759" y="4799346"/>
            <a:ext cx="2677623" cy="485141"/>
          </a:xfrm>
          <a:prstGeom prst="roundRect">
            <a:avLst>
              <a:gd name="adj" fmla="val 39267"/>
            </a:avLst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ctr"/>
          <a:lstStyle>
            <a:lvl1pPr algn="ctr">
              <a:defRPr>
                <a:solidFill>
                  <a:srgbClr val="7A81FF"/>
                </a:solidFill>
                <a:latin typeface="Roboto Regular"/>
                <a:ea typeface="Roboto Regular"/>
                <a:cs typeface="Roboto Regular"/>
                <a:sym typeface="Roboto Regular"/>
              </a:defRPr>
            </a:lvl1pPr>
          </a:lstStyle>
          <a:p>
            <a:r>
              <a:rPr b="1" dirty="0">
                <a:latin typeface="+mj-lt"/>
              </a:rPr>
              <a:t>Global reporting system</a:t>
            </a:r>
          </a:p>
        </p:txBody>
      </p:sp>
      <p:sp>
        <p:nvSpPr>
          <p:cNvPr id="672" name="Shape 672"/>
          <p:cNvSpPr/>
          <p:nvPr/>
        </p:nvSpPr>
        <p:spPr>
          <a:xfrm>
            <a:off x="5582764" y="4799346"/>
            <a:ext cx="2839551" cy="485141"/>
          </a:xfrm>
          <a:prstGeom prst="roundRect">
            <a:avLst>
              <a:gd name="adj" fmla="val 39267"/>
            </a:avLst>
          </a:prstGeom>
          <a:solidFill>
            <a:srgbClr val="FFFFFF"/>
          </a:solidFill>
          <a:ln w="25400">
            <a:solidFill>
              <a:srgbClr val="7A81FF"/>
            </a:solidFill>
            <a:miter lim="400000"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ctr"/>
          <a:lstStyle>
            <a:lvl1pPr algn="ctr">
              <a:defRPr>
                <a:latin typeface="Roboto Regular"/>
                <a:ea typeface="Roboto Regular"/>
                <a:cs typeface="Roboto Regular"/>
                <a:sym typeface="Roboto Regular"/>
              </a:defRPr>
            </a:lvl1pPr>
          </a:lstStyle>
          <a:p>
            <a:r>
              <a:rPr b="1" dirty="0">
                <a:latin typeface="+mj-lt"/>
              </a:rPr>
              <a:t>National reporting system</a:t>
            </a:r>
          </a:p>
        </p:txBody>
      </p:sp>
    </p:spTree>
  </p:cSld>
  <p:clrMapOvr>
    <a:masterClrMapping/>
  </p:clrMapOvr>
  <p:transition spd="slow" advClick="0">
    <p:randomBar dir="vert"/>
  </p:transition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6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9" presetClass="entr" fill="hold" grpId="3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1000"/>
                                        <p:tgtEl>
                                          <p:spTgt spid="6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8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6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9" presetClass="entr" fill="hold" grpId="6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5" fill="hold"/>
                                        <p:tgtEl>
                                          <p:spTgt spid="6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1000"/>
                                        <p:tgtEl>
                                          <p:spTgt spid="6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9" presetClass="entr" fill="hold" grpId="7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8" fill="hold"/>
                                        <p:tgtEl>
                                          <p:spTgt spid="6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1000"/>
                                        <p:tgtEl>
                                          <p:spTgt spid="6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6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9" presetClass="entr" fill="hold" grpId="9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6" fill="hold"/>
                                        <p:tgtEl>
                                          <p:spTgt spid="6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1000"/>
                                        <p:tgtEl>
                                          <p:spTgt spid="6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6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2" fill="hold" grpId="1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6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2" fill="hold" grpId="1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0" dur="500"/>
                                        <p:tgtEl>
                                          <p:spTgt spid="6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"/>
                            </p:stCondLst>
                            <p:childTnLst>
                              <p:par>
                                <p:cTn id="52" presetID="9" presetClass="entr" fill="hold" grpId="13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3" fill="hold"/>
                                        <p:tgtEl>
                                          <p:spTgt spid="6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4" dur="1000"/>
                                        <p:tgtEl>
                                          <p:spTgt spid="6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9" presetClass="entr" fill="hold" grpId="14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6" fill="hold"/>
                                        <p:tgtEl>
                                          <p:spTgt spid="6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1000"/>
                                        <p:tgtEl>
                                          <p:spTgt spid="6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500"/>
                            </p:stCondLst>
                            <p:childTnLst>
                              <p:par>
                                <p:cTn id="59" presetID="22" presetClass="entr" presetSubtype="2" fill="hold" grpId="15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1" dur="500"/>
                                        <p:tgtEl>
                                          <p:spTgt spid="6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2000"/>
                            </p:stCondLst>
                            <p:childTnLst>
                              <p:par>
                                <p:cTn id="63" presetID="9" presetClass="entr" fill="hold" grpId="16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4" fill="hold"/>
                                        <p:tgtEl>
                                          <p:spTgt spid="6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5" dur="1000"/>
                                        <p:tgtEl>
                                          <p:spTgt spid="6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3000"/>
                            </p:stCondLst>
                            <p:childTnLst>
                              <p:par>
                                <p:cTn id="67" presetID="22" presetClass="entr" presetSubtype="2" fill="hold" grpId="17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9" dur="500"/>
                                        <p:tgtEl>
                                          <p:spTgt spid="6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9" presetClass="entr" fill="hold" grpId="18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73" fill="hold"/>
                                        <p:tgtEl>
                                          <p:spTgt spid="6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4" dur="1000"/>
                                        <p:tgtEl>
                                          <p:spTgt spid="6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000"/>
                            </p:stCondLst>
                            <p:childTnLst>
                              <p:par>
                                <p:cTn id="76" presetID="9" presetClass="entr" fill="hold" grpId="19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77" fill="hold"/>
                                        <p:tgtEl>
                                          <p:spTgt spid="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8" dur="1000"/>
                                        <p:tgtEl>
                                          <p:spTgt spid="6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6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6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6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9" grpId="0" animBg="1"/>
      <p:bldP spid="649" grpId="1" animBg="1"/>
      <p:bldP spid="655" grpId="4" animBg="1" advAuto="0"/>
      <p:bldP spid="656" grpId="0" animBg="1"/>
      <p:bldP spid="657" grpId="5" animBg="1" advAuto="0"/>
      <p:bldP spid="658" grpId="3" animBg="1" advAuto="0"/>
      <p:bldP spid="659" grpId="11" animBg="1" advAuto="0"/>
      <p:bldP spid="660" grpId="15" animBg="1" advAuto="0"/>
      <p:bldP spid="661" grpId="12" animBg="1" advAuto="0"/>
      <p:bldP spid="662" grpId="19" animBg="1" advAuto="0"/>
      <p:bldP spid="663" grpId="6" animBg="1" advAuto="0"/>
      <p:bldP spid="664" grpId="9" animBg="1" advAuto="0"/>
      <p:bldP spid="665" grpId="18" animBg="1" advAuto="0"/>
      <p:bldP spid="666" grpId="16" animBg="1" advAuto="0"/>
      <p:bldP spid="667" grpId="7" animBg="1" advAuto="0"/>
      <p:bldP spid="668" grpId="13" animBg="1" advAuto="0"/>
      <p:bldP spid="669" grpId="14" animBg="1" advAuto="0"/>
      <p:bldP spid="670" grpId="0" animBg="1"/>
      <p:bldP spid="671" grpId="0" animBg="1"/>
      <p:bldP spid="672" grpId="17" animBg="1" advAuto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4" name="Shape 674"/>
          <p:cNvSpPr/>
          <p:nvPr/>
        </p:nvSpPr>
        <p:spPr>
          <a:xfrm>
            <a:off x="9256880" y="5975237"/>
            <a:ext cx="1707456" cy="5105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/>
          <a:p>
            <a:pPr marL="171425" indent="-171425" algn="r" defTabSz="457200">
              <a:buSzPct val="100000"/>
              <a:buFont typeface="Wingdings"/>
              <a:buChar char="ß"/>
              <a:defRPr sz="900">
                <a:solidFill>
                  <a:srgbClr val="FFFFFF"/>
                </a:solidFill>
                <a:latin typeface="Roboto Regular"/>
                <a:ea typeface="Roboto Regular"/>
                <a:cs typeface="Roboto Regular"/>
                <a:sym typeface="Roboto Regular"/>
              </a:defRPr>
            </a:pPr>
            <a:r>
              <a:t>Photo credit to be given </a:t>
            </a:r>
            <a:endParaRPr sz="4400"/>
          </a:p>
          <a:p>
            <a:pPr algn="r" defTabSz="457200">
              <a:defRPr sz="900">
                <a:solidFill>
                  <a:srgbClr val="FFFFFF"/>
                </a:solidFill>
                <a:latin typeface="Roboto Regular"/>
                <a:ea typeface="Roboto Regular"/>
                <a:cs typeface="Roboto Regular"/>
                <a:sym typeface="Roboto Regular"/>
              </a:defRPr>
            </a:pPr>
            <a:r>
              <a:t>as shown alongside </a:t>
            </a:r>
          </a:p>
          <a:p>
            <a:pPr algn="r" defTabSz="457200">
              <a:defRPr sz="900">
                <a:solidFill>
                  <a:srgbClr val="FFFFFF"/>
                </a:solidFill>
                <a:latin typeface="Roboto Regular"/>
                <a:ea typeface="Roboto Regular"/>
                <a:cs typeface="Roboto Regular"/>
                <a:sym typeface="Roboto Regular"/>
              </a:defRPr>
            </a:pPr>
            <a:r>
              <a:t>(in black or in white)</a:t>
            </a:r>
          </a:p>
        </p:txBody>
      </p:sp>
      <p:sp>
        <p:nvSpPr>
          <p:cNvPr id="675" name="Shape 675"/>
          <p:cNvSpPr>
            <a:spLocks noGrp="1"/>
          </p:cNvSpPr>
          <p:nvPr>
            <p:ph type="sldNum" sz="quarter" idx="4294967295"/>
          </p:nvPr>
        </p:nvSpPr>
        <p:spPr>
          <a:xfrm>
            <a:off x="728121" y="6534151"/>
            <a:ext cx="127001" cy="1397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normAutofit/>
          </a:bodyPr>
          <a:lstStyle>
            <a:lvl1pPr defTabSz="457200">
              <a:spcBef>
                <a:spcPts val="200"/>
              </a:spcBef>
              <a:defRPr sz="900">
                <a:solidFill>
                  <a:srgbClr val="A6A6A6"/>
                </a:solidFill>
              </a:defRPr>
            </a:lvl1pPr>
          </a:lstStyle>
          <a:p>
            <a:fld id="{86CB4B4D-7CA3-9044-876B-883B54F8677D}" type="slidenum">
              <a:t>7</a:t>
            </a:fld>
            <a:endParaRPr/>
          </a:p>
        </p:txBody>
      </p:sp>
      <p:sp>
        <p:nvSpPr>
          <p:cNvPr id="676" name="Shape 676"/>
          <p:cNvSpPr/>
          <p:nvPr/>
        </p:nvSpPr>
        <p:spPr>
          <a:xfrm>
            <a:off x="728121" y="1193800"/>
            <a:ext cx="7679264" cy="0"/>
          </a:xfrm>
          <a:prstGeom prst="line">
            <a:avLst/>
          </a:prstGeom>
          <a:ln w="12700">
            <a:solidFill>
              <a:srgbClr val="00AEE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677" name="Shape 677"/>
          <p:cNvSpPr/>
          <p:nvPr/>
        </p:nvSpPr>
        <p:spPr>
          <a:xfrm>
            <a:off x="728121" y="6350001"/>
            <a:ext cx="7679264" cy="1"/>
          </a:xfrm>
          <a:prstGeom prst="line">
            <a:avLst/>
          </a:prstGeom>
          <a:ln w="12700">
            <a:solidFill>
              <a:srgbClr val="00AEE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678" name="Shape 678"/>
          <p:cNvSpPr/>
          <p:nvPr/>
        </p:nvSpPr>
        <p:spPr>
          <a:xfrm>
            <a:off x="690021" y="1295400"/>
            <a:ext cx="8195708" cy="1473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>
            <a:spAutoFit/>
          </a:bodyPr>
          <a:lstStyle/>
          <a:p>
            <a:pPr marL="240631" indent="-240631" defTabSz="457200">
              <a:buSzPct val="100000"/>
              <a:buChar char="•"/>
              <a:defRPr sz="2400" b="1">
                <a:latin typeface="Roboto Regular"/>
                <a:ea typeface="Roboto Regular"/>
                <a:cs typeface="Roboto Regular"/>
                <a:sym typeface="Roboto Regular"/>
              </a:defRPr>
            </a:pPr>
            <a:r>
              <a:rPr dirty="0"/>
              <a:t>GLOBAL Sustainable Development Goal Indicators:</a:t>
            </a:r>
            <a:br>
              <a:rPr dirty="0"/>
            </a:br>
            <a:r>
              <a:rPr b="0" dirty="0"/>
              <a:t>81 Environment related SDGs</a:t>
            </a:r>
            <a:r>
              <a:rPr dirty="0"/>
              <a:t/>
            </a:r>
            <a:br>
              <a:rPr dirty="0"/>
            </a:br>
            <a:r>
              <a:rPr dirty="0"/>
              <a:t>Plus:</a:t>
            </a:r>
            <a:r>
              <a:rPr b="0" dirty="0"/>
              <a:t> Multilateral Environment Agreements and other initiatives (e.g. Biodiversity Indicators Partnership)</a:t>
            </a:r>
          </a:p>
        </p:txBody>
      </p:sp>
      <p:sp>
        <p:nvSpPr>
          <p:cNvPr id="679" name="Shape 679"/>
          <p:cNvSpPr/>
          <p:nvPr/>
        </p:nvSpPr>
        <p:spPr>
          <a:xfrm>
            <a:off x="6036700" y="6089093"/>
            <a:ext cx="2370684" cy="904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/>
          <a:p>
            <a:pPr algn="r" defTabSz="457200">
              <a:defRPr sz="900">
                <a:solidFill>
                  <a:srgbClr val="FFFFFF"/>
                </a:solidFill>
                <a:latin typeface="Roboto Regular"/>
                <a:ea typeface="Roboto Regular"/>
                <a:cs typeface="Roboto Regular"/>
                <a:sym typeface="Roboto Regular"/>
              </a:defRPr>
            </a:pPr>
            <a:r>
              <a:t>© </a:t>
            </a:r>
            <a:r>
              <a:rPr b="1"/>
              <a:t>NABU/Holger Schulz</a:t>
            </a:r>
            <a:endParaRPr sz="4400"/>
          </a:p>
        </p:txBody>
      </p:sp>
      <p:sp>
        <p:nvSpPr>
          <p:cNvPr id="680" name="Shape 680"/>
          <p:cNvSpPr/>
          <p:nvPr/>
        </p:nvSpPr>
        <p:spPr>
          <a:xfrm>
            <a:off x="732368" y="469901"/>
            <a:ext cx="7679264" cy="48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spAutoFit/>
          </a:bodyPr>
          <a:lstStyle>
            <a:lvl1pPr defTabSz="457200">
              <a:defRPr sz="3200">
                <a:solidFill>
                  <a:srgbClr val="00AEEF"/>
                </a:solidFill>
                <a:latin typeface="Roboto Regular"/>
                <a:ea typeface="Roboto Regular"/>
                <a:cs typeface="Roboto Regular"/>
                <a:sym typeface="Roboto Regular"/>
              </a:defRPr>
            </a:lvl1pPr>
          </a:lstStyle>
          <a:p>
            <a:r>
              <a:t>How will the 2030 Agenda be monitored?</a:t>
            </a:r>
          </a:p>
        </p:txBody>
      </p:sp>
      <p:sp>
        <p:nvSpPr>
          <p:cNvPr id="681" name="Shape 681"/>
          <p:cNvSpPr/>
          <p:nvPr/>
        </p:nvSpPr>
        <p:spPr>
          <a:xfrm>
            <a:off x="690021" y="3314700"/>
            <a:ext cx="8195708" cy="1104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>
            <a:spAutoFit/>
          </a:bodyPr>
          <a:lstStyle/>
          <a:p>
            <a:pPr marL="240631" indent="-240631" defTabSz="457200">
              <a:buSzPct val="100000"/>
              <a:buChar char="•"/>
              <a:defRPr sz="2400" b="1">
                <a:latin typeface="Roboto Regular"/>
                <a:ea typeface="Roboto Regular"/>
                <a:cs typeface="Roboto Regular"/>
                <a:sym typeface="Roboto Regular"/>
              </a:defRPr>
            </a:pPr>
            <a:r>
              <a:rPr dirty="0"/>
              <a:t>REGIONAL Reporting:</a:t>
            </a:r>
            <a:br>
              <a:rPr dirty="0"/>
            </a:br>
            <a:r>
              <a:rPr b="0" dirty="0"/>
              <a:t>A subset of the Globally Agreed Indicators along with Regionally Agreed Indicators</a:t>
            </a:r>
            <a:r>
              <a:rPr dirty="0"/>
              <a:t> </a:t>
            </a:r>
          </a:p>
        </p:txBody>
      </p:sp>
      <p:sp>
        <p:nvSpPr>
          <p:cNvPr id="682" name="Shape 682"/>
          <p:cNvSpPr/>
          <p:nvPr/>
        </p:nvSpPr>
        <p:spPr>
          <a:xfrm>
            <a:off x="690021" y="5079719"/>
            <a:ext cx="8195708" cy="1104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>
            <a:spAutoFit/>
          </a:bodyPr>
          <a:lstStyle/>
          <a:p>
            <a:pPr marL="240631" indent="-240631" defTabSz="457200">
              <a:buSzPct val="100000"/>
              <a:buChar char="•"/>
              <a:defRPr sz="2400" b="1">
                <a:latin typeface="Roboto Regular"/>
                <a:ea typeface="Roboto Regular"/>
                <a:cs typeface="Roboto Regular"/>
                <a:sym typeface="Roboto Regular"/>
              </a:defRPr>
            </a:pPr>
            <a:r>
              <a:rPr dirty="0"/>
              <a:t>NATIONAL Sustainable Development Goal Reporting:</a:t>
            </a:r>
            <a:br>
              <a:rPr dirty="0"/>
            </a:br>
            <a:r>
              <a:rPr b="0" dirty="0"/>
              <a:t>Based on Policy relevant national indicators with the aim to alignment with global and regional goals</a:t>
            </a:r>
          </a:p>
        </p:txBody>
      </p:sp>
    </p:spTree>
  </p:cSld>
  <p:clrMapOvr>
    <a:masterClrMapping/>
  </p:clrMapOvr>
  <p:transition spd="slow" advClick="0">
    <p:randomBar dir="vert"/>
  </p:transition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7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7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7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7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6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6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1" grpId="0" animBg="1"/>
      <p:bldP spid="68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4" name="Shape 684"/>
          <p:cNvSpPr/>
          <p:nvPr/>
        </p:nvSpPr>
        <p:spPr>
          <a:xfrm>
            <a:off x="690021" y="5219421"/>
            <a:ext cx="8195708" cy="1104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>
            <a:spAutoFit/>
          </a:bodyPr>
          <a:lstStyle/>
          <a:p>
            <a:pPr marL="240631" indent="-240631" defTabSz="457200">
              <a:buSzPct val="100000"/>
              <a:buChar char="•"/>
              <a:defRPr sz="2400" b="1">
                <a:latin typeface="Roboto Regular"/>
                <a:ea typeface="Roboto Regular"/>
                <a:cs typeface="Roboto Regular"/>
                <a:sym typeface="Roboto Regular"/>
              </a:defRPr>
            </a:pPr>
            <a:r>
              <a:rPr dirty="0"/>
              <a:t>NATIONAL Sustainable Development Goal Reporting:</a:t>
            </a:r>
            <a:br>
              <a:rPr dirty="0"/>
            </a:br>
            <a:r>
              <a:rPr b="0" dirty="0"/>
              <a:t>Based on Policy relevant national indicators with the aim to alignment with global and regional goals</a:t>
            </a:r>
          </a:p>
        </p:txBody>
      </p:sp>
      <p:sp>
        <p:nvSpPr>
          <p:cNvPr id="685" name="Shape 685"/>
          <p:cNvSpPr/>
          <p:nvPr/>
        </p:nvSpPr>
        <p:spPr>
          <a:xfrm>
            <a:off x="690021" y="1174749"/>
            <a:ext cx="8195708" cy="1473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>
            <a:spAutoFit/>
          </a:bodyPr>
          <a:lstStyle/>
          <a:p>
            <a:pPr marL="240631" indent="-240631" defTabSz="457200">
              <a:buSzPct val="100000"/>
              <a:buChar char="•"/>
              <a:defRPr sz="2400" b="1">
                <a:latin typeface="Roboto Regular"/>
                <a:ea typeface="Roboto Regular"/>
                <a:cs typeface="Roboto Regular"/>
                <a:sym typeface="Roboto Regular"/>
              </a:defRPr>
            </a:pPr>
            <a:r>
              <a:rPr dirty="0"/>
              <a:t>GLOBAL Sustainable Development Goal Indicators:</a:t>
            </a:r>
            <a:br>
              <a:rPr dirty="0"/>
            </a:br>
            <a:r>
              <a:rPr b="0" dirty="0"/>
              <a:t>81 Environment related SDGs</a:t>
            </a:r>
            <a:r>
              <a:rPr dirty="0"/>
              <a:t/>
            </a:r>
            <a:br>
              <a:rPr dirty="0"/>
            </a:br>
            <a:r>
              <a:rPr dirty="0"/>
              <a:t>Plus: </a:t>
            </a:r>
            <a:r>
              <a:rPr b="0" dirty="0"/>
              <a:t>Multilateral Environment Agreements and other initiatives (e.g. Biodiversity Indicators Partnership)</a:t>
            </a:r>
          </a:p>
        </p:txBody>
      </p:sp>
      <p:sp>
        <p:nvSpPr>
          <p:cNvPr id="686" name="Shape 686"/>
          <p:cNvSpPr/>
          <p:nvPr/>
        </p:nvSpPr>
        <p:spPr>
          <a:xfrm>
            <a:off x="9256880" y="5975237"/>
            <a:ext cx="1707456" cy="5105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/>
          <a:p>
            <a:pPr marL="171425" indent="-171425" algn="r" defTabSz="457200">
              <a:buSzPct val="100000"/>
              <a:buFont typeface="Wingdings"/>
              <a:buChar char="ß"/>
              <a:defRPr sz="900">
                <a:solidFill>
                  <a:srgbClr val="FFFFFF"/>
                </a:solidFill>
                <a:latin typeface="Roboto Regular"/>
                <a:ea typeface="Roboto Regular"/>
                <a:cs typeface="Roboto Regular"/>
                <a:sym typeface="Roboto Regular"/>
              </a:defRPr>
            </a:pPr>
            <a:r>
              <a:t>Photo credit to be given </a:t>
            </a:r>
            <a:endParaRPr sz="4400"/>
          </a:p>
          <a:p>
            <a:pPr algn="r" defTabSz="457200">
              <a:defRPr sz="900">
                <a:solidFill>
                  <a:srgbClr val="FFFFFF"/>
                </a:solidFill>
                <a:latin typeface="Roboto Regular"/>
                <a:ea typeface="Roboto Regular"/>
                <a:cs typeface="Roboto Regular"/>
                <a:sym typeface="Roboto Regular"/>
              </a:defRPr>
            </a:pPr>
            <a:r>
              <a:t>as shown alongside </a:t>
            </a:r>
          </a:p>
          <a:p>
            <a:pPr algn="r" defTabSz="457200">
              <a:defRPr sz="900">
                <a:solidFill>
                  <a:srgbClr val="FFFFFF"/>
                </a:solidFill>
                <a:latin typeface="Roboto Regular"/>
                <a:ea typeface="Roboto Regular"/>
                <a:cs typeface="Roboto Regular"/>
                <a:sym typeface="Roboto Regular"/>
              </a:defRPr>
            </a:pPr>
            <a:r>
              <a:t>(in black or in white)</a:t>
            </a:r>
          </a:p>
        </p:txBody>
      </p:sp>
      <p:sp>
        <p:nvSpPr>
          <p:cNvPr id="687" name="Shape 687"/>
          <p:cNvSpPr>
            <a:spLocks noGrp="1"/>
          </p:cNvSpPr>
          <p:nvPr>
            <p:ph type="sldNum" sz="quarter" idx="4294967295"/>
          </p:nvPr>
        </p:nvSpPr>
        <p:spPr>
          <a:xfrm>
            <a:off x="728121" y="6534151"/>
            <a:ext cx="127001" cy="1397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normAutofit/>
          </a:bodyPr>
          <a:lstStyle>
            <a:lvl1pPr defTabSz="457200">
              <a:spcBef>
                <a:spcPts val="200"/>
              </a:spcBef>
              <a:defRPr sz="900">
                <a:solidFill>
                  <a:srgbClr val="A6A6A6"/>
                </a:solidFill>
              </a:defRPr>
            </a:lvl1pPr>
          </a:lstStyle>
          <a:p>
            <a:fld id="{86CB4B4D-7CA3-9044-876B-883B54F8677D}" type="slidenum">
              <a:t>8</a:t>
            </a:fld>
            <a:endParaRPr/>
          </a:p>
        </p:txBody>
      </p:sp>
      <p:sp>
        <p:nvSpPr>
          <p:cNvPr id="688" name="Shape 688"/>
          <p:cNvSpPr/>
          <p:nvPr/>
        </p:nvSpPr>
        <p:spPr>
          <a:xfrm>
            <a:off x="728121" y="1193800"/>
            <a:ext cx="7679264" cy="0"/>
          </a:xfrm>
          <a:prstGeom prst="line">
            <a:avLst/>
          </a:prstGeom>
          <a:ln w="12700">
            <a:solidFill>
              <a:srgbClr val="00AEE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689" name="Shape 689"/>
          <p:cNvSpPr/>
          <p:nvPr/>
        </p:nvSpPr>
        <p:spPr>
          <a:xfrm>
            <a:off x="728121" y="6350001"/>
            <a:ext cx="7679264" cy="1"/>
          </a:xfrm>
          <a:prstGeom prst="line">
            <a:avLst/>
          </a:prstGeom>
          <a:ln w="12700">
            <a:solidFill>
              <a:srgbClr val="00AEE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690" name="Shape 690"/>
          <p:cNvSpPr/>
          <p:nvPr/>
        </p:nvSpPr>
        <p:spPr>
          <a:xfrm>
            <a:off x="6036700" y="6089093"/>
            <a:ext cx="2370684" cy="904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/>
          <a:p>
            <a:pPr algn="r" defTabSz="457200">
              <a:defRPr sz="900">
                <a:solidFill>
                  <a:srgbClr val="FFFFFF"/>
                </a:solidFill>
                <a:latin typeface="Roboto Regular"/>
                <a:ea typeface="Roboto Regular"/>
                <a:cs typeface="Roboto Regular"/>
                <a:sym typeface="Roboto Regular"/>
              </a:defRPr>
            </a:pPr>
            <a:r>
              <a:t>© </a:t>
            </a:r>
            <a:r>
              <a:rPr b="1"/>
              <a:t>NABU/Holger Schulz</a:t>
            </a:r>
            <a:endParaRPr sz="4400"/>
          </a:p>
        </p:txBody>
      </p:sp>
      <p:sp>
        <p:nvSpPr>
          <p:cNvPr id="691" name="Shape 691"/>
          <p:cNvSpPr/>
          <p:nvPr/>
        </p:nvSpPr>
        <p:spPr>
          <a:xfrm>
            <a:off x="732368" y="469901"/>
            <a:ext cx="7679264" cy="48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spAutoFit/>
          </a:bodyPr>
          <a:lstStyle>
            <a:lvl1pPr defTabSz="457200">
              <a:defRPr sz="3200">
                <a:solidFill>
                  <a:srgbClr val="00AEEF"/>
                </a:solidFill>
                <a:latin typeface="Roboto Regular"/>
                <a:ea typeface="Roboto Regular"/>
                <a:cs typeface="Roboto Regular"/>
                <a:sym typeface="Roboto Regular"/>
              </a:defRPr>
            </a:lvl1pPr>
          </a:lstStyle>
          <a:p>
            <a:r>
              <a:t>How will the 2030 Agenda be monitored?</a:t>
            </a:r>
          </a:p>
        </p:txBody>
      </p:sp>
      <p:sp>
        <p:nvSpPr>
          <p:cNvPr id="692" name="Shape 692"/>
          <p:cNvSpPr/>
          <p:nvPr/>
        </p:nvSpPr>
        <p:spPr>
          <a:xfrm>
            <a:off x="690021" y="3314700"/>
            <a:ext cx="8195708" cy="1104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spAutoFit/>
          </a:bodyPr>
          <a:lstStyle/>
          <a:p>
            <a:pPr marL="285750" indent="-285750" defTabSz="457200">
              <a:buSzPct val="100000"/>
              <a:buFont typeface="Arial"/>
              <a:buChar char="•"/>
              <a:defRPr sz="2400" b="1">
                <a:latin typeface="Roboto Regular"/>
                <a:ea typeface="Roboto Regular"/>
                <a:cs typeface="Roboto Regular"/>
                <a:sym typeface="Roboto Regular"/>
              </a:defRPr>
            </a:pPr>
            <a:r>
              <a:rPr dirty="0"/>
              <a:t>REGIONAL Reporting:</a:t>
            </a:r>
            <a:br>
              <a:rPr dirty="0"/>
            </a:br>
            <a:r>
              <a:rPr b="0" dirty="0"/>
              <a:t>A subset of the Globally Agreed Indicators along with Regionally Agreed Indicators</a:t>
            </a:r>
            <a:r>
              <a:rPr dirty="0"/>
              <a:t> </a:t>
            </a:r>
          </a:p>
        </p:txBody>
      </p:sp>
      <p:pic>
        <p:nvPicPr>
          <p:cNvPr id="693" name="-The_State_of_the_environment_in_Central_Asia__Illustrations_of_selected_environmental_themes_and_indicators-2015The_State_of_the_Environment_of_Centr.jp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 rot="20979223">
            <a:off x="868226" y="1392995"/>
            <a:ext cx="2192852" cy="1758745"/>
          </a:xfrm>
          <a:prstGeom prst="rect">
            <a:avLst/>
          </a:prstGeom>
          <a:ln w="12700">
            <a:miter lim="400000"/>
          </a:ln>
        </p:spPr>
      </p:pic>
      <p:pic>
        <p:nvPicPr>
          <p:cNvPr id="694" name="capture_51 (1).jp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219201" y="4419601"/>
            <a:ext cx="2590799" cy="1832991"/>
          </a:xfrm>
          <a:prstGeom prst="rect">
            <a:avLst/>
          </a:prstGeom>
          <a:ln w="12700">
            <a:miter lim="400000"/>
          </a:ln>
        </p:spPr>
      </p:pic>
      <p:pic>
        <p:nvPicPr>
          <p:cNvPr id="695" name="FINAL GGI front cover.jp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 rot="397539">
            <a:off x="4335317" y="1379358"/>
            <a:ext cx="1585972" cy="2257452"/>
          </a:xfrm>
          <a:prstGeom prst="rect">
            <a:avLst/>
          </a:prstGeom>
          <a:ln w="12700">
            <a:miter lim="400000"/>
          </a:ln>
        </p:spPr>
      </p:pic>
      <p:pic>
        <p:nvPicPr>
          <p:cNvPr id="696" name="towards-environmental-pressure-indicators-for-the-eu-biogov-unit.jpg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 rot="21201605">
            <a:off x="5680575" y="4116883"/>
            <a:ext cx="1502409" cy="2127713"/>
          </a:xfrm>
          <a:prstGeom prst="rect">
            <a:avLst/>
          </a:prstGeom>
          <a:ln w="12700">
            <a:miter lim="400000"/>
          </a:ln>
        </p:spPr>
      </p:pic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37267624"/>
              </p:ext>
            </p:extLst>
          </p:nvPr>
        </p:nvGraphicFramePr>
        <p:xfrm>
          <a:off x="6483924" y="1295400"/>
          <a:ext cx="1687877" cy="238779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5" name="Acrobat Document" r:id="rId7" imgW="7552440" imgH="10693080" progId="AcroExch.Document.11">
                  <p:embed/>
                </p:oleObj>
              </mc:Choice>
              <mc:Fallback>
                <p:oleObj name="Acrobat Document" r:id="rId7" imgW="7552440" imgH="10693080" progId="AcroExch.Document.11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83924" y="1295400"/>
                        <a:ext cx="1687877" cy="238779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slow" advClick="0">
    <p:randomBar dir="vert"/>
  </p:transition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9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9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9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9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0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6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0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6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6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7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4" grpId="2" animBg="1" advAuto="0"/>
      <p:bldP spid="685" grpId="3" animBg="1" advAuto="0"/>
      <p:bldP spid="692" grpId="0" animBg="1"/>
      <p:bldP spid="693" grpId="5" animBg="1" advAuto="0"/>
      <p:bldP spid="694" grpId="7" animBg="1" advAuto="0"/>
      <p:bldP spid="695" grpId="4" animBg="1" advAuto="0"/>
      <p:bldP spid="696" grpId="6" animBg="1" advAuto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8" name="Shape 698"/>
          <p:cNvSpPr/>
          <p:nvPr/>
        </p:nvSpPr>
        <p:spPr>
          <a:xfrm>
            <a:off x="9256880" y="5975237"/>
            <a:ext cx="1707456" cy="5105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/>
          <a:p>
            <a:pPr marL="171425" indent="-171425" algn="r" defTabSz="457200">
              <a:buSzPct val="100000"/>
              <a:buFont typeface="Wingdings"/>
              <a:buChar char="ß"/>
              <a:defRPr sz="900">
                <a:solidFill>
                  <a:srgbClr val="FFFFFF"/>
                </a:solidFill>
                <a:latin typeface="Roboto Regular"/>
                <a:ea typeface="Roboto Regular"/>
                <a:cs typeface="Roboto Regular"/>
                <a:sym typeface="Roboto Regular"/>
              </a:defRPr>
            </a:pPr>
            <a:r>
              <a:t>Photo credit to be given </a:t>
            </a:r>
            <a:endParaRPr sz="4400"/>
          </a:p>
          <a:p>
            <a:pPr algn="r" defTabSz="457200">
              <a:defRPr sz="900">
                <a:solidFill>
                  <a:srgbClr val="FFFFFF"/>
                </a:solidFill>
                <a:latin typeface="Roboto Regular"/>
                <a:ea typeface="Roboto Regular"/>
                <a:cs typeface="Roboto Regular"/>
                <a:sym typeface="Roboto Regular"/>
              </a:defRPr>
            </a:pPr>
            <a:r>
              <a:t>as shown alongside </a:t>
            </a:r>
          </a:p>
          <a:p>
            <a:pPr algn="r" defTabSz="457200">
              <a:defRPr sz="900">
                <a:solidFill>
                  <a:srgbClr val="FFFFFF"/>
                </a:solidFill>
                <a:latin typeface="Roboto Regular"/>
                <a:ea typeface="Roboto Regular"/>
                <a:cs typeface="Roboto Regular"/>
                <a:sym typeface="Roboto Regular"/>
              </a:defRPr>
            </a:pPr>
            <a:r>
              <a:t>(in black or in white)</a:t>
            </a:r>
          </a:p>
        </p:txBody>
      </p:sp>
      <p:sp>
        <p:nvSpPr>
          <p:cNvPr id="699" name="Shape 699"/>
          <p:cNvSpPr>
            <a:spLocks noGrp="1"/>
          </p:cNvSpPr>
          <p:nvPr>
            <p:ph type="sldNum" sz="quarter" idx="4294967295"/>
          </p:nvPr>
        </p:nvSpPr>
        <p:spPr>
          <a:xfrm>
            <a:off x="728121" y="6534151"/>
            <a:ext cx="127001" cy="1397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normAutofit/>
          </a:bodyPr>
          <a:lstStyle>
            <a:lvl1pPr defTabSz="457200">
              <a:spcBef>
                <a:spcPts val="200"/>
              </a:spcBef>
              <a:defRPr sz="900">
                <a:solidFill>
                  <a:srgbClr val="A6A6A6"/>
                </a:solidFill>
              </a:defRPr>
            </a:lvl1pPr>
          </a:lstStyle>
          <a:p>
            <a:fld id="{86CB4B4D-7CA3-9044-876B-883B54F8677D}" type="slidenum">
              <a:t>9</a:t>
            </a:fld>
            <a:endParaRPr/>
          </a:p>
        </p:txBody>
      </p:sp>
      <p:sp>
        <p:nvSpPr>
          <p:cNvPr id="700" name="Shape 700"/>
          <p:cNvSpPr/>
          <p:nvPr/>
        </p:nvSpPr>
        <p:spPr>
          <a:xfrm>
            <a:off x="728121" y="1193800"/>
            <a:ext cx="7679264" cy="0"/>
          </a:xfrm>
          <a:prstGeom prst="line">
            <a:avLst/>
          </a:prstGeom>
          <a:ln w="12700">
            <a:solidFill>
              <a:srgbClr val="00AEE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701" name="Shape 701"/>
          <p:cNvSpPr/>
          <p:nvPr/>
        </p:nvSpPr>
        <p:spPr>
          <a:xfrm>
            <a:off x="728121" y="6350001"/>
            <a:ext cx="7679264" cy="1"/>
          </a:xfrm>
          <a:prstGeom prst="line">
            <a:avLst/>
          </a:prstGeom>
          <a:ln w="12700">
            <a:solidFill>
              <a:srgbClr val="00AEE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702" name="Shape 702"/>
          <p:cNvSpPr/>
          <p:nvPr/>
        </p:nvSpPr>
        <p:spPr>
          <a:xfrm>
            <a:off x="6036700" y="6089093"/>
            <a:ext cx="2370684" cy="904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/>
          <a:p>
            <a:pPr algn="r" defTabSz="457200">
              <a:defRPr sz="900">
                <a:solidFill>
                  <a:srgbClr val="FFFFFF"/>
                </a:solidFill>
                <a:latin typeface="Roboto Regular"/>
                <a:ea typeface="Roboto Regular"/>
                <a:cs typeface="Roboto Regular"/>
                <a:sym typeface="Roboto Regular"/>
              </a:defRPr>
            </a:pPr>
            <a:r>
              <a:t>© </a:t>
            </a:r>
            <a:r>
              <a:rPr b="1"/>
              <a:t>NABU/Holger Schulz</a:t>
            </a:r>
            <a:endParaRPr sz="4400"/>
          </a:p>
        </p:txBody>
      </p:sp>
      <p:sp>
        <p:nvSpPr>
          <p:cNvPr id="703" name="Shape 703"/>
          <p:cNvSpPr/>
          <p:nvPr/>
        </p:nvSpPr>
        <p:spPr>
          <a:xfrm>
            <a:off x="732368" y="469901"/>
            <a:ext cx="7679264" cy="48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spAutoFit/>
          </a:bodyPr>
          <a:lstStyle>
            <a:lvl1pPr defTabSz="457200">
              <a:defRPr sz="3200">
                <a:solidFill>
                  <a:srgbClr val="00AEEF"/>
                </a:solidFill>
                <a:latin typeface="Roboto Regular"/>
                <a:ea typeface="Roboto Regular"/>
                <a:cs typeface="Roboto Regular"/>
                <a:sym typeface="Roboto Regular"/>
              </a:defRPr>
            </a:lvl1pPr>
          </a:lstStyle>
          <a:p>
            <a:r>
              <a:t>How will the 2030 Agenda be monitored?</a:t>
            </a:r>
          </a:p>
        </p:txBody>
      </p:sp>
      <p:sp>
        <p:nvSpPr>
          <p:cNvPr id="704" name="Shape 704"/>
          <p:cNvSpPr/>
          <p:nvPr/>
        </p:nvSpPr>
        <p:spPr>
          <a:xfrm>
            <a:off x="347121" y="5193497"/>
            <a:ext cx="8195708" cy="1104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>
            <a:spAutoFit/>
          </a:bodyPr>
          <a:lstStyle/>
          <a:p>
            <a:pPr marL="240631" indent="-240631" defTabSz="457200">
              <a:buSzPct val="100000"/>
              <a:buChar char="•"/>
              <a:defRPr sz="2400" b="1">
                <a:latin typeface="Roboto Regular"/>
                <a:ea typeface="Roboto Regular"/>
                <a:cs typeface="Roboto Regular"/>
                <a:sym typeface="Roboto Regular"/>
              </a:defRPr>
            </a:pPr>
            <a:r>
              <a:rPr dirty="0"/>
              <a:t>NATIONAL Sustainable Development Goal Reporting:</a:t>
            </a:r>
            <a:br>
              <a:rPr dirty="0"/>
            </a:br>
            <a:r>
              <a:rPr b="0" dirty="0"/>
              <a:t>Based on Policy relevant national indicators with the aim to alignment with global and regional goals</a:t>
            </a:r>
          </a:p>
        </p:txBody>
      </p:sp>
      <p:pic>
        <p:nvPicPr>
          <p:cNvPr id="705" name="afghanistan-national-development-strategy-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999320" y="1600124"/>
            <a:ext cx="2729928" cy="3532847"/>
          </a:xfrm>
          <a:prstGeom prst="rect">
            <a:avLst/>
          </a:prstGeom>
          <a:ln w="12700">
            <a:miter lim="400000"/>
          </a:ln>
        </p:spPr>
      </p:pic>
      <p:pic>
        <p:nvPicPr>
          <p:cNvPr id="706" name="imagemain400_680.jp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310579" y="1897062"/>
            <a:ext cx="2212247" cy="3159088"/>
          </a:xfrm>
          <a:prstGeom prst="rect">
            <a:avLst/>
          </a:prstGeom>
          <a:ln w="12700">
            <a:miter lim="400000"/>
          </a:ln>
        </p:spPr>
      </p:pic>
      <p:pic>
        <p:nvPicPr>
          <p:cNvPr id="707" name="soe-2015-store.jpg"/>
          <p:cNvPicPr>
            <a:picLocks noChangeAspect="1"/>
          </p:cNvPicPr>
          <p:nvPr/>
        </p:nvPicPr>
        <p:blipFill>
          <a:blip r:embed="rId4">
            <a:extLst/>
          </a:blip>
          <a:srcRect/>
          <a:stretch>
            <a:fillRect/>
          </a:stretch>
        </p:blipFill>
        <p:spPr>
          <a:xfrm>
            <a:off x="463550" y="1944668"/>
            <a:ext cx="2370684" cy="3063916"/>
          </a:xfrm>
          <a:prstGeom prst="rect">
            <a:avLst/>
          </a:prstGeom>
          <a:ln w="12700">
            <a:miter lim="400000"/>
          </a:ln>
        </p:spPr>
      </p:pic>
      <p:sp>
        <p:nvSpPr>
          <p:cNvPr id="708" name="Shape 708"/>
          <p:cNvSpPr/>
          <p:nvPr/>
        </p:nvSpPr>
        <p:spPr>
          <a:xfrm>
            <a:off x="690021" y="3314700"/>
            <a:ext cx="8195708" cy="1104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spAutoFit/>
          </a:bodyPr>
          <a:lstStyle/>
          <a:p>
            <a:pPr marL="285750" indent="-285750" defTabSz="457200">
              <a:buSzPct val="100000"/>
              <a:buFont typeface="Arial"/>
              <a:buChar char="•"/>
              <a:defRPr sz="2400" b="1">
                <a:latin typeface="Roboto Regular"/>
                <a:ea typeface="Roboto Regular"/>
                <a:cs typeface="Roboto Regular"/>
                <a:sym typeface="Roboto Regular"/>
              </a:defRPr>
            </a:pPr>
            <a:r>
              <a:rPr dirty="0"/>
              <a:t>REGIONAL Reporting:</a:t>
            </a:r>
            <a:br>
              <a:rPr dirty="0"/>
            </a:br>
            <a:r>
              <a:rPr b="0" dirty="0"/>
              <a:t>A subset of the Globally Agreed Indicators along with Regionally Agreed Indicators</a:t>
            </a:r>
            <a:r>
              <a:rPr dirty="0"/>
              <a:t> </a:t>
            </a:r>
          </a:p>
        </p:txBody>
      </p:sp>
      <p:sp>
        <p:nvSpPr>
          <p:cNvPr id="709" name="Shape 709"/>
          <p:cNvSpPr/>
          <p:nvPr/>
        </p:nvSpPr>
        <p:spPr>
          <a:xfrm>
            <a:off x="690021" y="1225549"/>
            <a:ext cx="8195708" cy="1473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>
            <a:spAutoFit/>
          </a:bodyPr>
          <a:lstStyle/>
          <a:p>
            <a:pPr marL="240631" indent="-240631" defTabSz="457200">
              <a:buSzPct val="100000"/>
              <a:buChar char="•"/>
              <a:defRPr sz="2400" b="1">
                <a:latin typeface="Roboto Regular"/>
                <a:ea typeface="Roboto Regular"/>
                <a:cs typeface="Roboto Regular"/>
                <a:sym typeface="Roboto Regular"/>
              </a:defRPr>
            </a:pPr>
            <a:r>
              <a:rPr dirty="0"/>
              <a:t>GLOBAL Sustainable Development Goal Indicators:</a:t>
            </a:r>
            <a:br>
              <a:rPr dirty="0"/>
            </a:br>
            <a:r>
              <a:rPr b="0" dirty="0"/>
              <a:t>81 Environment related SDGs</a:t>
            </a:r>
            <a:r>
              <a:rPr dirty="0"/>
              <a:t/>
            </a:r>
            <a:br>
              <a:rPr dirty="0"/>
            </a:br>
            <a:r>
              <a:rPr dirty="0"/>
              <a:t>Plus: </a:t>
            </a:r>
            <a:r>
              <a:rPr b="0" dirty="0"/>
              <a:t>Multilateral Environment Agreements and other initiatives (e.g. Biodiversity Indicators Partnership)</a:t>
            </a:r>
          </a:p>
        </p:txBody>
      </p:sp>
    </p:spTree>
  </p:cSld>
  <p:clrMapOvr>
    <a:masterClrMapping/>
  </p:clrMapOvr>
  <p:transition spd="slow" advClick="0">
    <p:randomBar dir="vert"/>
  </p:transition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0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0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0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0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0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70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0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70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6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4" grpId="0" animBg="1"/>
      <p:bldP spid="705" grpId="4" animBg="1" advAuto="0"/>
      <p:bldP spid="706" grpId="5" animBg="1" advAuto="0"/>
      <p:bldP spid="707" grpId="6" animBg="1" advAuto="0"/>
      <p:bldP spid="708" grpId="3" animBg="1" advAuto="0"/>
      <p:bldP spid="709" grpId="2" animBg="1" advAuto="0"/>
    </p:bldLst>
  </p:timing>
</p:sld>
</file>

<file path=ppt/theme/theme1.xml><?xml version="1.0" encoding="utf-8"?>
<a:theme xmlns:a="http://schemas.openxmlformats.org/drawingml/2006/main" name="UNEnvironment_PPT_English_ver2">
  <a:themeElements>
    <a:clrScheme name="UNEnvironment_PPT_English_ver2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UNEnvironment_PPT_English_ver2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UNEnvironment_PPT_English_ver2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136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136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UNEnvironment_PPT_English_ver2">
  <a:themeElements>
    <a:clrScheme name="UNEnvironment_PPT_English_ver2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UNEnvironment_PPT_English_ver2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UNEnvironment_PPT_English_ver2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136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136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282</TotalTime>
  <Words>703</Words>
  <Application>Microsoft Office PowerPoint</Application>
  <PresentationFormat>On-screen Show (4:3)</PresentationFormat>
  <Paragraphs>180</Paragraphs>
  <Slides>14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6" baseType="lpstr">
      <vt:lpstr>UNEnvironment_PPT_English_ver2</vt:lpstr>
      <vt:lpstr>Acrobat Document</vt:lpstr>
      <vt:lpstr>How will the 2030 Agenda  be monitored?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Thank you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How will the 2030 Agenda  be monitored?</dc:title>
  <dc:creator>Jillian Campbell</dc:creator>
  <cp:lastModifiedBy>Jillian Campbell</cp:lastModifiedBy>
  <cp:revision>24</cp:revision>
  <dcterms:modified xsi:type="dcterms:W3CDTF">2017-09-25T09:17:34Z</dcterms:modified>
</cp:coreProperties>
</file>