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44" r:id="rId4"/>
  </p:sldMasterIdLst>
  <p:notesMasterIdLst>
    <p:notesMasterId r:id="rId19"/>
  </p:notesMasterIdLst>
  <p:handoutMasterIdLst>
    <p:handoutMasterId r:id="rId20"/>
  </p:handoutMasterIdLst>
  <p:sldIdLst>
    <p:sldId id="445" r:id="rId5"/>
    <p:sldId id="465" r:id="rId6"/>
    <p:sldId id="467" r:id="rId7"/>
    <p:sldId id="461" r:id="rId8"/>
    <p:sldId id="468" r:id="rId9"/>
    <p:sldId id="446" r:id="rId10"/>
    <p:sldId id="438" r:id="rId11"/>
    <p:sldId id="456" r:id="rId12"/>
    <p:sldId id="451" r:id="rId13"/>
    <p:sldId id="470" r:id="rId14"/>
    <p:sldId id="472" r:id="rId15"/>
    <p:sldId id="483" r:id="rId16"/>
    <p:sldId id="484" r:id="rId17"/>
    <p:sldId id="463" r:id="rId18"/>
  </p:sldIdLst>
  <p:sldSz cx="9144000" cy="6858000" type="screen4x3"/>
  <p:notesSz cx="6858000" cy="9144000"/>
  <p:defaultTextStyle>
    <a:defPPr>
      <a:defRPr lang="sv-SE"/>
    </a:defPPr>
    <a:lvl1pPr algn="l" rtl="0" fontAlgn="base">
      <a:spcBef>
        <a:spcPct val="0"/>
      </a:spcBef>
      <a:spcAft>
        <a:spcPct val="0"/>
      </a:spcAft>
      <a:defRPr sz="2400" kern="1200">
        <a:solidFill>
          <a:schemeClr val="tx1"/>
        </a:solidFill>
        <a:latin typeface="Arial" pitchFamily="34" charset="0"/>
        <a:ea typeface="MS PGothic" pitchFamily="34" charset="-128"/>
        <a:cs typeface="+mn-cs"/>
      </a:defRPr>
    </a:lvl1pPr>
    <a:lvl2pPr marL="457200" algn="l" rtl="0" fontAlgn="base">
      <a:spcBef>
        <a:spcPct val="0"/>
      </a:spcBef>
      <a:spcAft>
        <a:spcPct val="0"/>
      </a:spcAft>
      <a:defRPr sz="2400" kern="1200">
        <a:solidFill>
          <a:schemeClr val="tx1"/>
        </a:solidFill>
        <a:latin typeface="Arial" pitchFamily="34" charset="0"/>
        <a:ea typeface="MS PGothic" pitchFamily="34" charset="-128"/>
        <a:cs typeface="+mn-cs"/>
      </a:defRPr>
    </a:lvl2pPr>
    <a:lvl3pPr marL="914400" algn="l" rtl="0" fontAlgn="base">
      <a:spcBef>
        <a:spcPct val="0"/>
      </a:spcBef>
      <a:spcAft>
        <a:spcPct val="0"/>
      </a:spcAft>
      <a:defRPr sz="2400" kern="1200">
        <a:solidFill>
          <a:schemeClr val="tx1"/>
        </a:solidFill>
        <a:latin typeface="Arial" pitchFamily="34" charset="0"/>
        <a:ea typeface="MS PGothic" pitchFamily="34" charset="-128"/>
        <a:cs typeface="+mn-cs"/>
      </a:defRPr>
    </a:lvl3pPr>
    <a:lvl4pPr marL="1371600" algn="l" rtl="0" fontAlgn="base">
      <a:spcBef>
        <a:spcPct val="0"/>
      </a:spcBef>
      <a:spcAft>
        <a:spcPct val="0"/>
      </a:spcAft>
      <a:defRPr sz="2400" kern="1200">
        <a:solidFill>
          <a:schemeClr val="tx1"/>
        </a:solidFill>
        <a:latin typeface="Arial" pitchFamily="34" charset="0"/>
        <a:ea typeface="MS PGothic" pitchFamily="34" charset="-128"/>
        <a:cs typeface="+mn-cs"/>
      </a:defRPr>
    </a:lvl4pPr>
    <a:lvl5pPr marL="1828800" algn="l" rtl="0" fontAlgn="base">
      <a:spcBef>
        <a:spcPct val="0"/>
      </a:spcBef>
      <a:spcAft>
        <a:spcPct val="0"/>
      </a:spcAft>
      <a:defRPr sz="2400" kern="1200">
        <a:solidFill>
          <a:schemeClr val="tx1"/>
        </a:solidFill>
        <a:latin typeface="Arial" pitchFamily="34" charset="0"/>
        <a:ea typeface="MS PGothic" pitchFamily="34" charset="-128"/>
        <a:cs typeface="+mn-cs"/>
      </a:defRPr>
    </a:lvl5pPr>
    <a:lvl6pPr marL="2286000" algn="l" defTabSz="914400" rtl="0" eaLnBrk="1" latinLnBrk="0" hangingPunct="1">
      <a:defRPr sz="2400" kern="1200">
        <a:solidFill>
          <a:schemeClr val="tx1"/>
        </a:solidFill>
        <a:latin typeface="Arial" pitchFamily="34" charset="0"/>
        <a:ea typeface="MS PGothic" pitchFamily="34" charset="-128"/>
        <a:cs typeface="+mn-cs"/>
      </a:defRPr>
    </a:lvl6pPr>
    <a:lvl7pPr marL="2743200" algn="l" defTabSz="914400" rtl="0" eaLnBrk="1" latinLnBrk="0" hangingPunct="1">
      <a:defRPr sz="2400" kern="1200">
        <a:solidFill>
          <a:schemeClr val="tx1"/>
        </a:solidFill>
        <a:latin typeface="Arial" pitchFamily="34" charset="0"/>
        <a:ea typeface="MS PGothic" pitchFamily="34" charset="-128"/>
        <a:cs typeface="+mn-cs"/>
      </a:defRPr>
    </a:lvl7pPr>
    <a:lvl8pPr marL="3200400" algn="l" defTabSz="914400" rtl="0" eaLnBrk="1" latinLnBrk="0" hangingPunct="1">
      <a:defRPr sz="2400" kern="1200">
        <a:solidFill>
          <a:schemeClr val="tx1"/>
        </a:solidFill>
        <a:latin typeface="Arial" pitchFamily="34" charset="0"/>
        <a:ea typeface="MS PGothic" pitchFamily="34" charset="-128"/>
        <a:cs typeface="+mn-cs"/>
      </a:defRPr>
    </a:lvl8pPr>
    <a:lvl9pPr marL="3657600" algn="l" defTabSz="914400" rtl="0" eaLnBrk="1" latinLnBrk="0" hangingPunct="1">
      <a:defRPr sz="2400" kern="1200">
        <a:solidFill>
          <a:schemeClr val="tx1"/>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43CE"/>
    <a:srgbClr val="0000FF"/>
    <a:srgbClr val="FF71C7"/>
    <a:srgbClr val="008000"/>
    <a:srgbClr val="333399"/>
    <a:srgbClr val="0070C0"/>
    <a:srgbClr val="89D1FF"/>
    <a:srgbClr val="6CA5FF"/>
    <a:srgbClr val="6699FF"/>
    <a:srgbClr val="0098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just format 2 - Dekorfärg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just format 2 - Dekorfärg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just format 3 - Dekorfärg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4946" autoAdjust="0"/>
  </p:normalViewPr>
  <p:slideViewPr>
    <p:cSldViewPr>
      <p:cViewPr varScale="1">
        <p:scale>
          <a:sx n="53" d="100"/>
          <a:sy n="53" d="100"/>
        </p:scale>
        <p:origin x="1612" y="24"/>
      </p:cViewPr>
      <p:guideLst>
        <p:guide orient="horz" pos="2160"/>
        <p:guide pos="2880"/>
      </p:guideLst>
    </p:cSldViewPr>
  </p:slideViewPr>
  <p:outlineViewPr>
    <p:cViewPr>
      <p:scale>
        <a:sx n="33" d="100"/>
        <a:sy n="33" d="100"/>
      </p:scale>
      <p:origin x="0" y="-288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4" d="100"/>
          <a:sy n="84" d="100"/>
        </p:scale>
        <p:origin x="382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DD18B7-90E8-4E4F-9E9B-DD1658C293FB}" type="doc">
      <dgm:prSet loTypeId="urn:microsoft.com/office/officeart/2005/8/layout/chevron1" loCatId="process" qsTypeId="urn:microsoft.com/office/officeart/2005/8/quickstyle/simple1" qsCatId="simple" csTypeId="urn:microsoft.com/office/officeart/2005/8/colors/colorful5" csCatId="colorful" phldr="1"/>
      <dgm:spPr/>
    </dgm:pt>
    <dgm:pt modelId="{D6FBE71D-0090-4162-81CE-E49090EC8BF1}">
      <dgm:prSet phldrT="[Text]" custT="1"/>
      <dgm:spPr/>
      <dgm:t>
        <a:bodyPr/>
        <a:lstStyle/>
        <a:p>
          <a:r>
            <a:rPr lang="en-AU" sz="1400" b="1" i="0" dirty="0">
              <a:solidFill>
                <a:schemeClr val="tx1"/>
              </a:solidFill>
            </a:rPr>
            <a:t>1. Customization</a:t>
          </a:r>
          <a:r>
            <a:rPr lang="en-AU" sz="1400" dirty="0">
              <a:solidFill>
                <a:schemeClr val="tx1"/>
              </a:solidFill>
            </a:rPr>
            <a:t>: the first phase consists of the selection of a collection of targets, specifically for the context</a:t>
          </a:r>
        </a:p>
      </dgm:t>
    </dgm:pt>
    <dgm:pt modelId="{12A3ADB2-ED1A-432E-BBDB-06478665E2C9}" type="parTrans" cxnId="{EFD0212E-1C1C-43F7-AFED-52CCB439F14C}">
      <dgm:prSet/>
      <dgm:spPr/>
      <dgm:t>
        <a:bodyPr/>
        <a:lstStyle/>
        <a:p>
          <a:endParaRPr lang="en-AU" sz="2000">
            <a:solidFill>
              <a:schemeClr val="tx1"/>
            </a:solidFill>
          </a:endParaRPr>
        </a:p>
      </dgm:t>
    </dgm:pt>
    <dgm:pt modelId="{02B5BC55-A17B-4DAC-8460-AB976FCF5C4C}" type="sibTrans" cxnId="{EFD0212E-1C1C-43F7-AFED-52CCB439F14C}">
      <dgm:prSet/>
      <dgm:spPr/>
      <dgm:t>
        <a:bodyPr/>
        <a:lstStyle/>
        <a:p>
          <a:endParaRPr lang="en-AU" sz="2000">
            <a:solidFill>
              <a:schemeClr val="tx1"/>
            </a:solidFill>
          </a:endParaRPr>
        </a:p>
      </dgm:t>
    </dgm:pt>
    <dgm:pt modelId="{2EA136B5-25D4-440A-9191-A88BF45D4B40}">
      <dgm:prSet phldrT="[Text]" custT="1"/>
      <dgm:spPr/>
      <dgm:t>
        <a:bodyPr/>
        <a:lstStyle/>
        <a:p>
          <a:r>
            <a:rPr lang="en-AU" sz="1400" b="1" dirty="0">
              <a:solidFill>
                <a:schemeClr val="tx1"/>
              </a:solidFill>
            </a:rPr>
            <a:t>2. Scoring of the interactions</a:t>
          </a:r>
          <a:r>
            <a:rPr lang="en-AU" sz="1400" dirty="0">
              <a:solidFill>
                <a:schemeClr val="tx1"/>
              </a:solidFill>
            </a:rPr>
            <a:t>: a cross- impact matrix  is constructed using the input from the participating experts</a:t>
          </a:r>
        </a:p>
      </dgm:t>
    </dgm:pt>
    <dgm:pt modelId="{B6F3EFBD-9547-4412-9680-846EF5B33181}" type="parTrans" cxnId="{C381C185-BCB2-43B4-A6E8-6631834F582F}">
      <dgm:prSet/>
      <dgm:spPr/>
      <dgm:t>
        <a:bodyPr/>
        <a:lstStyle/>
        <a:p>
          <a:endParaRPr lang="en-AU" sz="2000">
            <a:solidFill>
              <a:schemeClr val="tx1"/>
            </a:solidFill>
          </a:endParaRPr>
        </a:p>
      </dgm:t>
    </dgm:pt>
    <dgm:pt modelId="{1245D859-9CAD-4C22-BD08-D04F204E9C9D}" type="sibTrans" cxnId="{C381C185-BCB2-43B4-A6E8-6631834F582F}">
      <dgm:prSet/>
      <dgm:spPr/>
      <dgm:t>
        <a:bodyPr/>
        <a:lstStyle/>
        <a:p>
          <a:endParaRPr lang="en-AU" sz="2000">
            <a:solidFill>
              <a:schemeClr val="tx1"/>
            </a:solidFill>
          </a:endParaRPr>
        </a:p>
      </dgm:t>
    </dgm:pt>
    <dgm:pt modelId="{E6A8624E-0142-4731-803B-D4CF40B6F6A6}">
      <dgm:prSet phldrT="[Text]" custT="1"/>
      <dgm:spPr/>
      <dgm:t>
        <a:bodyPr/>
        <a:lstStyle/>
        <a:p>
          <a:r>
            <a:rPr lang="en-AU" sz="1400" b="1">
              <a:solidFill>
                <a:schemeClr val="tx1"/>
              </a:solidFill>
            </a:rPr>
            <a:t>3. Network analysis: </a:t>
          </a:r>
          <a:r>
            <a:rPr lang="en-AU" sz="1400">
              <a:solidFill>
                <a:schemeClr val="tx1"/>
              </a:solidFill>
            </a:rPr>
            <a:t>evaluation of the second order interactions of the selected targets</a:t>
          </a:r>
          <a:endParaRPr lang="en-AU" sz="1400" dirty="0">
            <a:solidFill>
              <a:schemeClr val="tx1"/>
            </a:solidFill>
          </a:endParaRPr>
        </a:p>
      </dgm:t>
    </dgm:pt>
    <dgm:pt modelId="{09B3070F-934B-4F47-B40C-E45EDDB9959F}" type="parTrans" cxnId="{DDB0268E-FE58-4766-A944-5A259695C875}">
      <dgm:prSet/>
      <dgm:spPr/>
      <dgm:t>
        <a:bodyPr/>
        <a:lstStyle/>
        <a:p>
          <a:endParaRPr lang="en-AU" sz="2000">
            <a:solidFill>
              <a:schemeClr val="tx1"/>
            </a:solidFill>
          </a:endParaRPr>
        </a:p>
      </dgm:t>
    </dgm:pt>
    <dgm:pt modelId="{8ECD22F6-1E80-438E-8497-CEFE9C9A658F}" type="sibTrans" cxnId="{DDB0268E-FE58-4766-A944-5A259695C875}">
      <dgm:prSet/>
      <dgm:spPr/>
      <dgm:t>
        <a:bodyPr/>
        <a:lstStyle/>
        <a:p>
          <a:endParaRPr lang="en-AU" sz="2000">
            <a:solidFill>
              <a:schemeClr val="tx1"/>
            </a:solidFill>
          </a:endParaRPr>
        </a:p>
      </dgm:t>
    </dgm:pt>
    <dgm:pt modelId="{D984A21D-FDE7-404A-91D9-02489C13C46E}" type="pres">
      <dgm:prSet presAssocID="{2EDD18B7-90E8-4E4F-9E9B-DD1658C293FB}" presName="Name0" presStyleCnt="0">
        <dgm:presLayoutVars>
          <dgm:dir/>
          <dgm:animLvl val="lvl"/>
          <dgm:resizeHandles val="exact"/>
        </dgm:presLayoutVars>
      </dgm:prSet>
      <dgm:spPr/>
    </dgm:pt>
    <dgm:pt modelId="{1858E52F-6A23-4BD8-98C2-8FEC29740D37}" type="pres">
      <dgm:prSet presAssocID="{D6FBE71D-0090-4162-81CE-E49090EC8BF1}" presName="parTxOnly" presStyleLbl="node1" presStyleIdx="0" presStyleCnt="3" custScaleX="119815" custScaleY="122627">
        <dgm:presLayoutVars>
          <dgm:chMax val="0"/>
          <dgm:chPref val="0"/>
          <dgm:bulletEnabled val="1"/>
        </dgm:presLayoutVars>
      </dgm:prSet>
      <dgm:spPr/>
    </dgm:pt>
    <dgm:pt modelId="{A4C6A580-8868-46B8-976B-D96B853459A0}" type="pres">
      <dgm:prSet presAssocID="{02B5BC55-A17B-4DAC-8460-AB976FCF5C4C}" presName="parTxOnlySpace" presStyleCnt="0"/>
      <dgm:spPr/>
    </dgm:pt>
    <dgm:pt modelId="{4F8D843D-4637-4B59-9AE4-7D51D5F88286}" type="pres">
      <dgm:prSet presAssocID="{2EA136B5-25D4-440A-9191-A88BF45D4B40}" presName="parTxOnly" presStyleLbl="node1" presStyleIdx="1" presStyleCnt="3" custScaleX="113683" custScaleY="126221">
        <dgm:presLayoutVars>
          <dgm:chMax val="0"/>
          <dgm:chPref val="0"/>
          <dgm:bulletEnabled val="1"/>
        </dgm:presLayoutVars>
      </dgm:prSet>
      <dgm:spPr/>
    </dgm:pt>
    <dgm:pt modelId="{FF9B1A8A-1333-4110-A0AB-55B875492C0F}" type="pres">
      <dgm:prSet presAssocID="{1245D859-9CAD-4C22-BD08-D04F204E9C9D}" presName="parTxOnlySpace" presStyleCnt="0"/>
      <dgm:spPr/>
    </dgm:pt>
    <dgm:pt modelId="{4A0CA1F2-A2C3-4494-97E3-A648B3CFCEBB}" type="pres">
      <dgm:prSet presAssocID="{E6A8624E-0142-4731-803B-D4CF40B6F6A6}" presName="parTxOnly" presStyleLbl="node1" presStyleIdx="2" presStyleCnt="3" custScaleX="107330" custScaleY="123230" custLinFactNeighborX="23928" custLinFactNeighborY="-1196">
        <dgm:presLayoutVars>
          <dgm:chMax val="0"/>
          <dgm:chPref val="0"/>
          <dgm:bulletEnabled val="1"/>
        </dgm:presLayoutVars>
      </dgm:prSet>
      <dgm:spPr/>
    </dgm:pt>
  </dgm:ptLst>
  <dgm:cxnLst>
    <dgm:cxn modelId="{EFD0212E-1C1C-43F7-AFED-52CCB439F14C}" srcId="{2EDD18B7-90E8-4E4F-9E9B-DD1658C293FB}" destId="{D6FBE71D-0090-4162-81CE-E49090EC8BF1}" srcOrd="0" destOrd="0" parTransId="{12A3ADB2-ED1A-432E-BBDB-06478665E2C9}" sibTransId="{02B5BC55-A17B-4DAC-8460-AB976FCF5C4C}"/>
    <dgm:cxn modelId="{D5287176-B2F0-4A2F-B378-7FBF25930A2A}" type="presOf" srcId="{E6A8624E-0142-4731-803B-D4CF40B6F6A6}" destId="{4A0CA1F2-A2C3-4494-97E3-A648B3CFCEBB}" srcOrd="0" destOrd="0" presId="urn:microsoft.com/office/officeart/2005/8/layout/chevron1"/>
    <dgm:cxn modelId="{C381C185-BCB2-43B4-A6E8-6631834F582F}" srcId="{2EDD18B7-90E8-4E4F-9E9B-DD1658C293FB}" destId="{2EA136B5-25D4-440A-9191-A88BF45D4B40}" srcOrd="1" destOrd="0" parTransId="{B6F3EFBD-9547-4412-9680-846EF5B33181}" sibTransId="{1245D859-9CAD-4C22-BD08-D04F204E9C9D}"/>
    <dgm:cxn modelId="{25368987-FB4D-407A-A7B3-3E7A8FBA3D52}" type="presOf" srcId="{2EDD18B7-90E8-4E4F-9E9B-DD1658C293FB}" destId="{D984A21D-FDE7-404A-91D9-02489C13C46E}" srcOrd="0" destOrd="0" presId="urn:microsoft.com/office/officeart/2005/8/layout/chevron1"/>
    <dgm:cxn modelId="{DDB0268E-FE58-4766-A944-5A259695C875}" srcId="{2EDD18B7-90E8-4E4F-9E9B-DD1658C293FB}" destId="{E6A8624E-0142-4731-803B-D4CF40B6F6A6}" srcOrd="2" destOrd="0" parTransId="{09B3070F-934B-4F47-B40C-E45EDDB9959F}" sibTransId="{8ECD22F6-1E80-438E-8497-CEFE9C9A658F}"/>
    <dgm:cxn modelId="{DF560D97-D33A-4F61-9824-831CF61C491F}" type="presOf" srcId="{D6FBE71D-0090-4162-81CE-E49090EC8BF1}" destId="{1858E52F-6A23-4BD8-98C2-8FEC29740D37}" srcOrd="0" destOrd="0" presId="urn:microsoft.com/office/officeart/2005/8/layout/chevron1"/>
    <dgm:cxn modelId="{731A78BD-82D5-48BA-B4D2-115D313FF5D2}" type="presOf" srcId="{2EA136B5-25D4-440A-9191-A88BF45D4B40}" destId="{4F8D843D-4637-4B59-9AE4-7D51D5F88286}" srcOrd="0" destOrd="0" presId="urn:microsoft.com/office/officeart/2005/8/layout/chevron1"/>
    <dgm:cxn modelId="{57C8B57F-34D6-4C57-850E-6F09CE291306}" type="presParOf" srcId="{D984A21D-FDE7-404A-91D9-02489C13C46E}" destId="{1858E52F-6A23-4BD8-98C2-8FEC29740D37}" srcOrd="0" destOrd="0" presId="urn:microsoft.com/office/officeart/2005/8/layout/chevron1"/>
    <dgm:cxn modelId="{93106D4E-5B86-4C2F-9621-45A59A6E7A94}" type="presParOf" srcId="{D984A21D-FDE7-404A-91D9-02489C13C46E}" destId="{A4C6A580-8868-46B8-976B-D96B853459A0}" srcOrd="1" destOrd="0" presId="urn:microsoft.com/office/officeart/2005/8/layout/chevron1"/>
    <dgm:cxn modelId="{454573D9-46A5-494C-9077-19B463B54784}" type="presParOf" srcId="{D984A21D-FDE7-404A-91D9-02489C13C46E}" destId="{4F8D843D-4637-4B59-9AE4-7D51D5F88286}" srcOrd="2" destOrd="0" presId="urn:microsoft.com/office/officeart/2005/8/layout/chevron1"/>
    <dgm:cxn modelId="{55A2690E-BAA6-43E9-AB71-3F1F6087E93A}" type="presParOf" srcId="{D984A21D-FDE7-404A-91D9-02489C13C46E}" destId="{FF9B1A8A-1333-4110-A0AB-55B875492C0F}" srcOrd="3" destOrd="0" presId="urn:microsoft.com/office/officeart/2005/8/layout/chevron1"/>
    <dgm:cxn modelId="{620BA2E2-EE67-419F-911B-ADB3202B1FE1}" type="presParOf" srcId="{D984A21D-FDE7-404A-91D9-02489C13C46E}" destId="{4A0CA1F2-A2C3-4494-97E3-A648B3CFCEBB}"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58E52F-6A23-4BD8-98C2-8FEC29740D37}">
      <dsp:nvSpPr>
        <dsp:cNvPr id="0" name=""/>
        <dsp:cNvSpPr/>
      </dsp:nvSpPr>
      <dsp:spPr>
        <a:xfrm>
          <a:off x="2170" y="2560466"/>
          <a:ext cx="2969731" cy="1215771"/>
        </a:xfrm>
        <a:prstGeom prst="chevron">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AU" sz="1400" b="1" i="0" kern="1200" dirty="0">
              <a:solidFill>
                <a:schemeClr val="tx1"/>
              </a:solidFill>
            </a:rPr>
            <a:t>1. Customization</a:t>
          </a:r>
          <a:r>
            <a:rPr lang="en-AU" sz="1400" kern="1200" dirty="0">
              <a:solidFill>
                <a:schemeClr val="tx1"/>
              </a:solidFill>
            </a:rPr>
            <a:t>: the first phase consists of the selection of a collection of targets, specifically for the context</a:t>
          </a:r>
        </a:p>
      </dsp:txBody>
      <dsp:txXfrm>
        <a:off x="610056" y="2560466"/>
        <a:ext cx="1753960" cy="1215771"/>
      </dsp:txXfrm>
    </dsp:sp>
    <dsp:sp modelId="{4F8D843D-4637-4B59-9AE4-7D51D5F88286}">
      <dsp:nvSpPr>
        <dsp:cNvPr id="0" name=""/>
        <dsp:cNvSpPr/>
      </dsp:nvSpPr>
      <dsp:spPr>
        <a:xfrm>
          <a:off x="2724042" y="2542649"/>
          <a:ext cx="2817744" cy="1251404"/>
        </a:xfrm>
        <a:prstGeom prst="chevron">
          <a:avLst/>
        </a:prstGeom>
        <a:solidFill>
          <a:schemeClr val="accent5">
            <a:hueOff val="1422196"/>
            <a:satOff val="-35563"/>
            <a:lumOff val="68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AU" sz="1400" b="1" kern="1200" dirty="0">
              <a:solidFill>
                <a:schemeClr val="tx1"/>
              </a:solidFill>
            </a:rPr>
            <a:t>2. Scoring of the interactions</a:t>
          </a:r>
          <a:r>
            <a:rPr lang="en-AU" sz="1400" kern="1200" dirty="0">
              <a:solidFill>
                <a:schemeClr val="tx1"/>
              </a:solidFill>
            </a:rPr>
            <a:t>: a cross- impact matrix  is constructed using the input from the participating experts</a:t>
          </a:r>
        </a:p>
      </dsp:txBody>
      <dsp:txXfrm>
        <a:off x="3349744" y="2542649"/>
        <a:ext cx="1566340" cy="1251404"/>
      </dsp:txXfrm>
    </dsp:sp>
    <dsp:sp modelId="{4A0CA1F2-A2C3-4494-97E3-A648B3CFCEBB}">
      <dsp:nvSpPr>
        <dsp:cNvPr id="0" name=""/>
        <dsp:cNvSpPr/>
      </dsp:nvSpPr>
      <dsp:spPr>
        <a:xfrm>
          <a:off x="5296097" y="2545619"/>
          <a:ext cx="2660278" cy="1221750"/>
        </a:xfrm>
        <a:prstGeom prst="chevron">
          <a:avLst/>
        </a:prstGeom>
        <a:solidFill>
          <a:schemeClr val="accent5">
            <a:hueOff val="2844391"/>
            <a:satOff val="-71127"/>
            <a:lumOff val="137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AU" sz="1400" b="1" kern="1200">
              <a:solidFill>
                <a:schemeClr val="tx1"/>
              </a:solidFill>
            </a:rPr>
            <a:t>3. Network analysis: </a:t>
          </a:r>
          <a:r>
            <a:rPr lang="en-AU" sz="1400" kern="1200">
              <a:solidFill>
                <a:schemeClr val="tx1"/>
              </a:solidFill>
            </a:rPr>
            <a:t>evaluation of the second order interactions of the selected targets</a:t>
          </a:r>
          <a:endParaRPr lang="en-AU" sz="1400" kern="1200" dirty="0">
            <a:solidFill>
              <a:schemeClr val="tx1"/>
            </a:solidFill>
          </a:endParaRPr>
        </a:p>
      </dsp:txBody>
      <dsp:txXfrm>
        <a:off x="5906972" y="2545619"/>
        <a:ext cx="1438528" cy="122175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pitchFamily="34" charset="0"/>
              </a:defRPr>
            </a:lvl1pPr>
          </a:lstStyle>
          <a:p>
            <a:pPr>
              <a:defRPr/>
            </a:pPr>
            <a:endParaRPr lang="sv-SE"/>
          </a:p>
        </p:txBody>
      </p:sp>
      <p:sp>
        <p:nvSpPr>
          <p:cNvPr id="3" name="Platshållare fö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cs typeface="Arial" pitchFamily="34" charset="0"/>
              </a:defRPr>
            </a:lvl1pPr>
          </a:lstStyle>
          <a:p>
            <a:pPr>
              <a:defRPr/>
            </a:pPr>
            <a:fld id="{314B6735-D779-4F28-AAD9-CA9DADF8C01A}" type="datetimeFigureOut">
              <a:rPr lang="sv-SE"/>
              <a:pPr>
                <a:defRPr/>
              </a:pPr>
              <a:t>2020-04-22</a:t>
            </a:fld>
            <a:endParaRPr lang="sv-SE"/>
          </a:p>
        </p:txBody>
      </p:sp>
      <p:sp>
        <p:nvSpPr>
          <p:cNvPr id="4" name="Platshållare för sidfo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cs typeface="Arial" pitchFamily="34" charset="0"/>
              </a:defRPr>
            </a:lvl1pPr>
          </a:lstStyle>
          <a:p>
            <a:pPr>
              <a:defRPr/>
            </a:pPr>
            <a:endParaRPr lang="sv-SE"/>
          </a:p>
        </p:txBody>
      </p:sp>
      <p:sp>
        <p:nvSpPr>
          <p:cNvPr id="5" name="Platshållare för bild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cs typeface="Arial" pitchFamily="34" charset="0"/>
              </a:defRPr>
            </a:lvl1pPr>
          </a:lstStyle>
          <a:p>
            <a:pPr>
              <a:defRPr/>
            </a:pPr>
            <a:fld id="{9096E6A3-A75C-46B3-AE1F-650685CC6292}" type="slidenum">
              <a:rPr lang="sv-SE"/>
              <a:pPr>
                <a:defRPr/>
              </a:pPr>
              <a:t>‹#›</a:t>
            </a:fld>
            <a:endParaRPr lang="sv-SE"/>
          </a:p>
        </p:txBody>
      </p:sp>
    </p:spTree>
    <p:extLst>
      <p:ext uri="{BB962C8B-B14F-4D97-AF65-F5344CB8AC3E}">
        <p14:creationId xmlns:p14="http://schemas.microsoft.com/office/powerpoint/2010/main" val="17750593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pitchFamily="64" charset="-128"/>
                <a:cs typeface="+mn-cs"/>
              </a:defRPr>
            </a:lvl1pPr>
          </a:lstStyle>
          <a:p>
            <a:pPr>
              <a:defRPr/>
            </a:pPr>
            <a:endParaRPr lang="sv-SE"/>
          </a:p>
        </p:txBody>
      </p:sp>
      <p:sp>
        <p:nvSpPr>
          <p:cNvPr id="13315"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pitchFamily="64" charset="-128"/>
                <a:cs typeface="+mn-cs"/>
              </a:defRPr>
            </a:lvl1pPr>
          </a:lstStyle>
          <a:p>
            <a:pPr>
              <a:defRPr/>
            </a:pPr>
            <a:endParaRPr lang="sv-SE"/>
          </a:p>
        </p:txBody>
      </p:sp>
      <p:sp>
        <p:nvSpPr>
          <p:cNvPr id="1741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sv-SE" noProof="0"/>
              <a:t>Klicka här för att ändra format på bakgrundstexten</a:t>
            </a:r>
          </a:p>
          <a:p>
            <a:pPr lvl="1"/>
            <a:r>
              <a:rPr lang="sv-SE" noProof="0"/>
              <a:t>Nivå två</a:t>
            </a:r>
          </a:p>
          <a:p>
            <a:pPr lvl="2"/>
            <a:r>
              <a:rPr lang="sv-SE" noProof="0"/>
              <a:t>Nivå tre</a:t>
            </a:r>
          </a:p>
          <a:p>
            <a:pPr lvl="3"/>
            <a:r>
              <a:rPr lang="sv-SE" noProof="0"/>
              <a:t>Nivå fyra</a:t>
            </a:r>
          </a:p>
          <a:p>
            <a:pPr lvl="4"/>
            <a:r>
              <a:rPr lang="sv-SE" noProof="0"/>
              <a:t>Nivå fem</a:t>
            </a:r>
          </a:p>
        </p:txBody>
      </p:sp>
      <p:sp>
        <p:nvSpPr>
          <p:cNvPr id="1331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pitchFamily="64" charset="-128"/>
                <a:cs typeface="+mn-cs"/>
              </a:defRPr>
            </a:lvl1pPr>
          </a:lstStyle>
          <a:p>
            <a:pPr>
              <a:defRPr/>
            </a:pPr>
            <a:endParaRPr lang="sv-SE"/>
          </a:p>
        </p:txBody>
      </p:sp>
      <p:sp>
        <p:nvSpPr>
          <p:cNvPr id="1331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ＭＳ Ｐゴシック" pitchFamily="64" charset="-128"/>
                <a:cs typeface="+mn-cs"/>
              </a:defRPr>
            </a:lvl1pPr>
          </a:lstStyle>
          <a:p>
            <a:pPr>
              <a:defRPr/>
            </a:pPr>
            <a:fld id="{4C4A2DE2-8E9C-448F-9E5C-5E844ABF3A4E}" type="slidenum">
              <a:rPr lang="sv-SE"/>
              <a:pPr>
                <a:defRPr/>
              </a:pPr>
              <a:t>‹#›</a:t>
            </a:fld>
            <a:endParaRPr lang="sv-SE"/>
          </a:p>
        </p:txBody>
      </p:sp>
    </p:spTree>
    <p:extLst>
      <p:ext uri="{BB962C8B-B14F-4D97-AF65-F5344CB8AC3E}">
        <p14:creationId xmlns:p14="http://schemas.microsoft.com/office/powerpoint/2010/main" val="11746452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5"/>
          </p:nvPr>
        </p:nvSpPr>
        <p:spPr/>
        <p:txBody>
          <a:bodyPr/>
          <a:lstStyle/>
          <a:p>
            <a:pPr>
              <a:defRPr/>
            </a:pPr>
            <a:fld id="{4C4A2DE2-8E9C-448F-9E5C-5E844ABF3A4E}" type="slidenum">
              <a:rPr lang="sv-SE" smtClean="0"/>
              <a:pPr>
                <a:defRPr/>
              </a:pPr>
              <a:t>1</a:t>
            </a:fld>
            <a:endParaRPr lang="sv-SE"/>
          </a:p>
        </p:txBody>
      </p:sp>
    </p:spTree>
    <p:extLst>
      <p:ext uri="{BB962C8B-B14F-4D97-AF65-F5344CB8AC3E}">
        <p14:creationId xmlns:p14="http://schemas.microsoft.com/office/powerpoint/2010/main" val="1063393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5"/>
          </p:nvPr>
        </p:nvSpPr>
        <p:spPr/>
        <p:txBody>
          <a:bodyPr/>
          <a:lstStyle/>
          <a:p>
            <a:pPr>
              <a:defRPr/>
            </a:pPr>
            <a:fld id="{4C4A2DE2-8E9C-448F-9E5C-5E844ABF3A4E}" type="slidenum">
              <a:rPr lang="sv-SE" smtClean="0"/>
              <a:pPr>
                <a:defRPr/>
              </a:pPr>
              <a:t>2</a:t>
            </a:fld>
            <a:endParaRPr lang="sv-SE"/>
          </a:p>
        </p:txBody>
      </p:sp>
    </p:spTree>
    <p:extLst>
      <p:ext uri="{BB962C8B-B14F-4D97-AF65-F5344CB8AC3E}">
        <p14:creationId xmlns:p14="http://schemas.microsoft.com/office/powerpoint/2010/main" val="516617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5"/>
          </p:nvPr>
        </p:nvSpPr>
        <p:spPr/>
        <p:txBody>
          <a:bodyPr/>
          <a:lstStyle/>
          <a:p>
            <a:pPr>
              <a:defRPr/>
            </a:pPr>
            <a:fld id="{4C4A2DE2-8E9C-448F-9E5C-5E844ABF3A4E}" type="slidenum">
              <a:rPr lang="sv-SE" smtClean="0"/>
              <a:pPr>
                <a:defRPr/>
              </a:pPr>
              <a:t>6</a:t>
            </a:fld>
            <a:endParaRPr lang="sv-SE"/>
          </a:p>
        </p:txBody>
      </p:sp>
    </p:spTree>
    <p:extLst>
      <p:ext uri="{BB962C8B-B14F-4D97-AF65-F5344CB8AC3E}">
        <p14:creationId xmlns:p14="http://schemas.microsoft.com/office/powerpoint/2010/main" val="2655410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Photo: https://unsplash.com/photos/61MtRBl1qeE</a:t>
            </a:r>
          </a:p>
        </p:txBody>
      </p:sp>
    </p:spTree>
    <p:extLst>
      <p:ext uri="{BB962C8B-B14F-4D97-AF65-F5344CB8AC3E}">
        <p14:creationId xmlns:p14="http://schemas.microsoft.com/office/powerpoint/2010/main" val="4150127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Based on the matrix presented in Illustration 5, at the national level, the most influential goals are 8.4 on sustainable production and consumption and 11.6 on reducing the negative impacts of cities. Target 8.4 was considered very influential as the decoupling of economic development from the deterioration of natural resources implies involving the private sector, the government and the consumer and changing from consumption habits to production models. For this reason, target 8.4 generates a particular cascading effect in relation to other environmental and sustainable production issues. The goal that deals with the negative impact of cities (11.6) was also considered as a catalyst since it can help advance many other issues such as waste management, climate change mitigation, among others, in a highly urbanized context, as is the case of Colombia.</a:t>
            </a:r>
            <a:endParaRPr lang="es-CO" dirty="0"/>
          </a:p>
        </p:txBody>
      </p:sp>
      <p:sp>
        <p:nvSpPr>
          <p:cNvPr id="4" name="Slide Number Placeholder 3"/>
          <p:cNvSpPr>
            <a:spLocks noGrp="1"/>
          </p:cNvSpPr>
          <p:nvPr>
            <p:ph type="sldNum" sz="quarter" idx="5"/>
          </p:nvPr>
        </p:nvSpPr>
        <p:spPr/>
        <p:txBody>
          <a:bodyPr/>
          <a:lstStyle/>
          <a:p>
            <a:pPr>
              <a:defRPr/>
            </a:pPr>
            <a:fld id="{4C4A2DE2-8E9C-448F-9E5C-5E844ABF3A4E}" type="slidenum">
              <a:rPr lang="sv-SE" smtClean="0"/>
              <a:pPr>
                <a:defRPr/>
              </a:pPr>
              <a:t>8</a:t>
            </a:fld>
            <a:endParaRPr lang="sv-SE"/>
          </a:p>
        </p:txBody>
      </p:sp>
    </p:spTree>
    <p:extLst>
      <p:ext uri="{BB962C8B-B14F-4D97-AF65-F5344CB8AC3E}">
        <p14:creationId xmlns:p14="http://schemas.microsoft.com/office/powerpoint/2010/main" val="3471786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C4A2DE2-8E9C-448F-9E5C-5E844ABF3A4E}" type="slidenum">
              <a:rPr lang="sv-SE" smtClean="0"/>
              <a:pPr>
                <a:defRPr/>
              </a:pPr>
              <a:t>9</a:t>
            </a:fld>
            <a:endParaRPr lang="sv-SE"/>
          </a:p>
        </p:txBody>
      </p:sp>
    </p:spTree>
    <p:extLst>
      <p:ext uri="{BB962C8B-B14F-4D97-AF65-F5344CB8AC3E}">
        <p14:creationId xmlns:p14="http://schemas.microsoft.com/office/powerpoint/2010/main" val="1547105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5"/>
          </p:nvPr>
        </p:nvSpPr>
        <p:spPr/>
        <p:txBody>
          <a:bodyPr/>
          <a:lstStyle/>
          <a:p>
            <a:pPr>
              <a:defRPr/>
            </a:pPr>
            <a:fld id="{4C4A2DE2-8E9C-448F-9E5C-5E844ABF3A4E}" type="slidenum">
              <a:rPr lang="sv-SE" smtClean="0"/>
              <a:pPr>
                <a:defRPr/>
              </a:pPr>
              <a:t>10</a:t>
            </a:fld>
            <a:endParaRPr lang="sv-SE"/>
          </a:p>
        </p:txBody>
      </p:sp>
    </p:spTree>
    <p:extLst>
      <p:ext uri="{BB962C8B-B14F-4D97-AF65-F5344CB8AC3E}">
        <p14:creationId xmlns:p14="http://schemas.microsoft.com/office/powerpoint/2010/main" val="12747650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E03F19-A340-49B7-8C8B-EA85960F8014}"/>
              </a:ext>
            </a:extLst>
          </p:cNvPr>
          <p:cNvPicPr>
            <a:picLocks noChangeAspect="1"/>
          </p:cNvPicPr>
          <p:nvPr userDrawn="1"/>
        </p:nvPicPr>
        <p:blipFill>
          <a:blip r:embed="rId2"/>
          <a:stretch>
            <a:fillRect/>
          </a:stretch>
        </p:blipFill>
        <p:spPr>
          <a:xfrm>
            <a:off x="-19595" y="0"/>
            <a:ext cx="5226249" cy="6419644"/>
          </a:xfrm>
          <a:prstGeom prst="rect">
            <a:avLst/>
          </a:prstGeom>
        </p:spPr>
      </p:pic>
      <p:sp>
        <p:nvSpPr>
          <p:cNvPr id="9" name="Title 8"/>
          <p:cNvSpPr>
            <a:spLocks noGrp="1"/>
          </p:cNvSpPr>
          <p:nvPr>
            <p:ph type="title"/>
          </p:nvPr>
        </p:nvSpPr>
        <p:spPr>
          <a:xfrm>
            <a:off x="435126" y="1489458"/>
            <a:ext cx="4767038" cy="1393442"/>
          </a:xfrm>
          <a:prstGeom prst="rect">
            <a:avLst/>
          </a:prstGeom>
        </p:spPr>
        <p:txBody>
          <a:bodyPr anchor="t">
            <a:noAutofit/>
          </a:bodyPr>
          <a:lstStyle>
            <a:lvl1pPr>
              <a:defRPr sz="3750" b="1">
                <a:solidFill>
                  <a:schemeClr val="bg1"/>
                </a:solidFill>
              </a:defRPr>
            </a:lvl1pPr>
          </a:lstStyle>
          <a:p>
            <a:r>
              <a:rPr lang="en-US"/>
              <a:t>Click to edit Master title style</a:t>
            </a:r>
            <a:endParaRPr lang="en-GB" dirty="0"/>
          </a:p>
        </p:txBody>
      </p:sp>
      <p:sp>
        <p:nvSpPr>
          <p:cNvPr id="13" name="Text Placeholder 12"/>
          <p:cNvSpPr>
            <a:spLocks noGrp="1"/>
          </p:cNvSpPr>
          <p:nvPr>
            <p:ph type="body" sz="quarter" idx="10"/>
          </p:nvPr>
        </p:nvSpPr>
        <p:spPr>
          <a:xfrm>
            <a:off x="5202163" y="6146800"/>
            <a:ext cx="3606800" cy="342900"/>
          </a:xfrm>
          <a:prstGeom prst="rect">
            <a:avLst/>
          </a:prstGeom>
        </p:spPr>
        <p:txBody>
          <a:bodyPr anchor="b"/>
          <a:lstStyle>
            <a:lvl1pPr marL="0" indent="0" algn="r">
              <a:buNone/>
              <a:defRPr sz="1050" b="1" i="0">
                <a:solidFill>
                  <a:schemeClr val="bg1"/>
                </a:solidFill>
              </a:defRPr>
            </a:lvl1pPr>
          </a:lstStyle>
          <a:p>
            <a:pPr lvl="0"/>
            <a:r>
              <a:rPr lang="en-US"/>
              <a:t>Edit Master text styles</a:t>
            </a:r>
          </a:p>
        </p:txBody>
      </p:sp>
      <p:sp>
        <p:nvSpPr>
          <p:cNvPr id="8" name="Text Placeholder 7"/>
          <p:cNvSpPr>
            <a:spLocks noGrp="1"/>
          </p:cNvSpPr>
          <p:nvPr>
            <p:ph type="body" sz="quarter" idx="11" hasCustomPrompt="1"/>
          </p:nvPr>
        </p:nvSpPr>
        <p:spPr>
          <a:xfrm>
            <a:off x="435123" y="3022600"/>
            <a:ext cx="5178268" cy="787400"/>
          </a:xfrm>
          <a:prstGeom prst="rect">
            <a:avLst/>
          </a:prstGeom>
        </p:spPr>
        <p:txBody>
          <a:bodyPr anchor="t"/>
          <a:lstStyle>
            <a:lvl1pPr marL="0" indent="0">
              <a:buNone/>
              <a:defRPr sz="1800" b="1">
                <a:solidFill>
                  <a:schemeClr val="bg1"/>
                </a:solidFill>
              </a:defRPr>
            </a:lvl1pPr>
            <a:lvl2pPr algn="l">
              <a:defRPr/>
            </a:lvl2pPr>
          </a:lstStyle>
          <a:p>
            <a:pPr lvl="0"/>
            <a:r>
              <a:rPr lang="en-GB" dirty="0"/>
              <a:t>Placeholder</a:t>
            </a:r>
          </a:p>
        </p:txBody>
      </p:sp>
      <p:pic>
        <p:nvPicPr>
          <p:cNvPr id="7" name="Picture 6">
            <a:extLst>
              <a:ext uri="{FF2B5EF4-FFF2-40B4-BE49-F238E27FC236}">
                <a16:creationId xmlns:a16="http://schemas.microsoft.com/office/drawing/2014/main" id="{B8E99A3A-223D-7047-9ADE-EA562D17766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2572" y="5432367"/>
            <a:ext cx="2243204" cy="1229956"/>
          </a:xfrm>
          <a:prstGeom prst="rect">
            <a:avLst/>
          </a:prstGeom>
        </p:spPr>
      </p:pic>
    </p:spTree>
    <p:extLst>
      <p:ext uri="{BB962C8B-B14F-4D97-AF65-F5344CB8AC3E}">
        <p14:creationId xmlns:p14="http://schemas.microsoft.com/office/powerpoint/2010/main" val="2501869205"/>
      </p:ext>
    </p:extLst>
  </p:cSld>
  <p:clrMapOvr>
    <a:masterClrMapping/>
  </p:clrMapOvr>
  <p:extLst>
    <p:ext uri="{DCECCB84-F9BA-43D5-87BE-67443E8EF086}">
      <p15:sldGuideLst xmlns:p15="http://schemas.microsoft.com/office/powerpoint/2012/main">
        <p15:guide id="1" orient="horz" pos="4088">
          <p15:clr>
            <a:srgbClr val="FBAE40"/>
          </p15:clr>
        </p15:guide>
        <p15:guide id="2" pos="423">
          <p15:clr>
            <a:srgbClr val="FBAE40"/>
          </p15:clr>
        </p15:guide>
        <p15:guide id="3" orient="horz" pos="4042">
          <p15:clr>
            <a:srgbClr val="FBAE40"/>
          </p15:clr>
        </p15:guide>
        <p15:guide id="4" pos="731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ck_Single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31802" y="368301"/>
            <a:ext cx="8280400" cy="711200"/>
          </a:xfrm>
          <a:prstGeom prst="rect">
            <a:avLst/>
          </a:prstGeom>
        </p:spPr>
        <p:txBody>
          <a:bodyPr/>
          <a:lstStyle>
            <a:lvl1pPr>
              <a:defRPr b="1">
                <a:solidFill>
                  <a:schemeClr val="tx1"/>
                </a:solidFill>
              </a:defRPr>
            </a:lvl1pPr>
          </a:lstStyle>
          <a:p>
            <a:r>
              <a:rPr lang="en-US"/>
              <a:t>Click to edit Master title style</a:t>
            </a:r>
            <a:endParaRPr lang="en-GB" dirty="0"/>
          </a:p>
        </p:txBody>
      </p:sp>
      <p:cxnSp>
        <p:nvCxnSpPr>
          <p:cNvPr id="8" name="Straight Connector 7"/>
          <p:cNvCxnSpPr/>
          <p:nvPr userDrawn="1"/>
        </p:nvCxnSpPr>
        <p:spPr>
          <a:xfrm flipV="1">
            <a:off x="431802" y="1475874"/>
            <a:ext cx="8280400" cy="1604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1"/>
          </p:nvPr>
        </p:nvSpPr>
        <p:spPr>
          <a:xfrm>
            <a:off x="431800" y="6146800"/>
            <a:ext cx="6769100" cy="342900"/>
          </a:xfrm>
          <a:prstGeom prst="rect">
            <a:avLst/>
          </a:prstGeom>
        </p:spPr>
        <p:txBody>
          <a:bodyPr anchor="b"/>
          <a:lstStyle>
            <a:lvl1pPr marL="0" indent="0">
              <a:buNone/>
              <a:defRPr sz="975">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
        <p:nvSpPr>
          <p:cNvPr id="10" name="Content Placeholder 9"/>
          <p:cNvSpPr>
            <a:spLocks noGrp="1"/>
          </p:cNvSpPr>
          <p:nvPr>
            <p:ph sz="quarter" idx="12"/>
          </p:nvPr>
        </p:nvSpPr>
        <p:spPr>
          <a:xfrm>
            <a:off x="431802" y="1917700"/>
            <a:ext cx="8280400" cy="3721100"/>
          </a:xfrm>
          <a:prstGeom prst="rect">
            <a:avLst/>
          </a:prstGeom>
        </p:spPr>
        <p:txBody>
          <a:bodyPr/>
          <a:lstStyle>
            <a:lvl1pPr marL="0" indent="0">
              <a:lnSpc>
                <a:spcPct val="120000"/>
              </a:lnSpc>
              <a:buFont typeface="Arial" charset="0"/>
              <a:buNone/>
              <a:defRPr sz="180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Tree>
    <p:extLst>
      <p:ext uri="{BB962C8B-B14F-4D97-AF65-F5344CB8AC3E}">
        <p14:creationId xmlns:p14="http://schemas.microsoft.com/office/powerpoint/2010/main" val="10641403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4088">
          <p15:clr>
            <a:srgbClr val="FBAE40"/>
          </p15:clr>
        </p15:guide>
        <p15:guide id="2" pos="363">
          <p15:clr>
            <a:srgbClr val="FBAE40"/>
          </p15:clr>
        </p15:guide>
        <p15:guide id="3" pos="7317">
          <p15:clr>
            <a:srgbClr val="FBAE40"/>
          </p15:clr>
        </p15:guide>
        <p15:guide id="4" orient="horz" pos="23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Rubrikbild">
    <p:spTree>
      <p:nvGrpSpPr>
        <p:cNvPr id="1" name=""/>
        <p:cNvGrpSpPr/>
        <p:nvPr/>
      </p:nvGrpSpPr>
      <p:grpSpPr>
        <a:xfrm>
          <a:off x="0" y="0"/>
          <a:ext cx="0" cy="0"/>
          <a:chOff x="0" y="0"/>
          <a:chExt cx="0" cy="0"/>
        </a:xfrm>
      </p:grpSpPr>
      <p:sp>
        <p:nvSpPr>
          <p:cNvPr id="39" name="Rektangel 9"/>
          <p:cNvSpPr/>
          <p:nvPr/>
        </p:nvSpPr>
        <p:spPr>
          <a:xfrm>
            <a:off x="0" y="0"/>
            <a:ext cx="9144000" cy="6858000"/>
          </a:xfrm>
          <a:prstGeom prst="rect">
            <a:avLst/>
          </a:prstGeom>
          <a:solidFill>
            <a:schemeClr val="accent3"/>
          </a:solidFill>
          <a:ln w="12700">
            <a:miter lim="400000"/>
          </a:ln>
          <a:effectLst>
            <a:outerShdw blurRad="38100" dist="23000" dir="5400000" rotWithShape="0">
              <a:srgbClr val="000000">
                <a:alpha val="35000"/>
              </a:srgbClr>
            </a:outerShdw>
          </a:effectLst>
        </p:spPr>
        <p:txBody>
          <a:bodyPr lIns="45719" rIns="45719" anchor="ctr"/>
          <a:lstStyle/>
          <a:p>
            <a:pPr algn="ctr">
              <a:defRPr>
                <a:solidFill>
                  <a:srgbClr val="FFFFFF"/>
                </a:solidFill>
              </a:defRPr>
            </a:pPr>
            <a:endParaRPr sz="2400"/>
          </a:p>
        </p:txBody>
      </p:sp>
      <p:sp>
        <p:nvSpPr>
          <p:cNvPr id="40" name="Titeltext"/>
          <p:cNvSpPr txBox="1">
            <a:spLocks noGrp="1"/>
          </p:cNvSpPr>
          <p:nvPr>
            <p:ph type="title"/>
          </p:nvPr>
        </p:nvSpPr>
        <p:spPr>
          <a:xfrm>
            <a:off x="153944" y="2540910"/>
            <a:ext cx="7772401" cy="1217601"/>
          </a:xfrm>
          <a:prstGeom prst="rect">
            <a:avLst/>
          </a:prstGeom>
        </p:spPr>
        <p:txBody>
          <a:bodyPr>
            <a:normAutofit/>
          </a:bodyPr>
          <a:lstStyle>
            <a:lvl1pPr algn="l">
              <a:defRPr b="0" i="0">
                <a:solidFill>
                  <a:schemeClr val="accent1"/>
                </a:solidFill>
                <a:latin typeface="Calibre Semibold"/>
                <a:ea typeface="Calibre"/>
                <a:cs typeface="Calibre Semibold"/>
                <a:sym typeface="Calibre"/>
              </a:defRPr>
            </a:lvl1pPr>
          </a:lstStyle>
          <a:p>
            <a:r>
              <a:rPr dirty="0"/>
              <a:t>Titeltext</a:t>
            </a:r>
          </a:p>
        </p:txBody>
      </p:sp>
      <p:sp>
        <p:nvSpPr>
          <p:cNvPr id="41" name="Rak 6"/>
          <p:cNvSpPr/>
          <p:nvPr/>
        </p:nvSpPr>
        <p:spPr>
          <a:xfrm>
            <a:off x="153944" y="6354959"/>
            <a:ext cx="2116723" cy="12827"/>
          </a:xfrm>
          <a:prstGeom prst="line">
            <a:avLst/>
          </a:prstGeom>
          <a:ln w="6350">
            <a:solidFill>
              <a:srgbClr val="A6A6A6"/>
            </a:solidFill>
          </a:ln>
        </p:spPr>
        <p:txBody>
          <a:bodyPr lIns="45719" rIns="45719"/>
          <a:lstStyle/>
          <a:p>
            <a:endParaRPr sz="2400"/>
          </a:p>
        </p:txBody>
      </p:sp>
    </p:spTree>
    <p:extLst>
      <p:ext uri="{BB962C8B-B14F-4D97-AF65-F5344CB8AC3E}">
        <p14:creationId xmlns:p14="http://schemas.microsoft.com/office/powerpoint/2010/main" val="4292714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ingle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31802" y="368301"/>
            <a:ext cx="8280400" cy="711200"/>
          </a:xfrm>
          <a:prstGeom prst="rect">
            <a:avLst/>
          </a:prstGeom>
        </p:spPr>
        <p:txBody>
          <a:bodyPr/>
          <a:lstStyle>
            <a:lvl1pPr>
              <a:defRPr b="1">
                <a:solidFill>
                  <a:schemeClr val="tx1"/>
                </a:solidFill>
              </a:defRPr>
            </a:lvl1pPr>
          </a:lstStyle>
          <a:p>
            <a:r>
              <a:rPr lang="en-US"/>
              <a:t>Click to edit Master title style</a:t>
            </a:r>
            <a:endParaRPr lang="en-GB" dirty="0"/>
          </a:p>
        </p:txBody>
      </p:sp>
      <p:cxnSp>
        <p:nvCxnSpPr>
          <p:cNvPr id="8" name="Straight Connector 7"/>
          <p:cNvCxnSpPr/>
          <p:nvPr userDrawn="1"/>
        </p:nvCxnSpPr>
        <p:spPr>
          <a:xfrm flipV="1">
            <a:off x="431802" y="1475874"/>
            <a:ext cx="8280400" cy="1604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1"/>
          </p:nvPr>
        </p:nvSpPr>
        <p:spPr>
          <a:xfrm>
            <a:off x="431800" y="6146800"/>
            <a:ext cx="6769100" cy="342900"/>
          </a:xfrm>
          <a:prstGeom prst="rect">
            <a:avLst/>
          </a:prstGeom>
        </p:spPr>
        <p:txBody>
          <a:bodyPr anchor="b"/>
          <a:lstStyle>
            <a:lvl1pPr marL="0" indent="0">
              <a:buNone/>
              <a:defRPr sz="975">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
        <p:nvSpPr>
          <p:cNvPr id="10" name="Content Placeholder 9"/>
          <p:cNvSpPr>
            <a:spLocks noGrp="1"/>
          </p:cNvSpPr>
          <p:nvPr>
            <p:ph sz="quarter" idx="12"/>
          </p:nvPr>
        </p:nvSpPr>
        <p:spPr>
          <a:xfrm>
            <a:off x="431802" y="1917700"/>
            <a:ext cx="8280400" cy="3721100"/>
          </a:xfrm>
          <a:prstGeom prst="rect">
            <a:avLst/>
          </a:prstGeom>
        </p:spPr>
        <p:txBody>
          <a:bodyPr/>
          <a:lstStyle>
            <a:lvl1pPr marL="0" indent="0">
              <a:lnSpc>
                <a:spcPct val="120000"/>
              </a:lnSpc>
              <a:buFont typeface="Arial" charset="0"/>
              <a:buNone/>
              <a:defRPr sz="180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Tree>
    <p:extLst>
      <p:ext uri="{BB962C8B-B14F-4D97-AF65-F5344CB8AC3E}">
        <p14:creationId xmlns:p14="http://schemas.microsoft.com/office/powerpoint/2010/main" val="36675743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088">
          <p15:clr>
            <a:srgbClr val="FBAE40"/>
          </p15:clr>
        </p15:guide>
        <p15:guide id="2" pos="363">
          <p15:clr>
            <a:srgbClr val="FBAE40"/>
          </p15:clr>
        </p15:guide>
        <p15:guide id="3" pos="7317">
          <p15:clr>
            <a:srgbClr val="FBAE40"/>
          </p15:clr>
        </p15:guide>
        <p15:guide id="4" orient="horz" pos="23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92273" y="-177800"/>
            <a:ext cx="9359900" cy="7035800"/>
          </a:xfrm>
          <a:prstGeom prst="rect">
            <a:avLst/>
          </a:prstGeom>
        </p:spPr>
        <p:txBody>
          <a:bodyPr/>
          <a:lstStyle>
            <a:lvl1pPr marL="0" indent="0">
              <a:buNone/>
              <a:defRPr/>
            </a:lvl1pPr>
          </a:lstStyle>
          <a:p>
            <a:r>
              <a:rPr lang="en-US"/>
              <a:t>Click icon to add picture</a:t>
            </a:r>
            <a:endParaRPr lang="en-GB" dirty="0"/>
          </a:p>
        </p:txBody>
      </p:sp>
      <p:sp>
        <p:nvSpPr>
          <p:cNvPr id="4" name="Title 8"/>
          <p:cNvSpPr>
            <a:spLocks noGrp="1"/>
          </p:cNvSpPr>
          <p:nvPr>
            <p:ph type="title"/>
          </p:nvPr>
        </p:nvSpPr>
        <p:spPr>
          <a:xfrm>
            <a:off x="190502" y="2431048"/>
            <a:ext cx="4127499" cy="2273300"/>
          </a:xfrm>
          <a:prstGeom prst="rect">
            <a:avLst/>
          </a:prstGeom>
        </p:spPr>
        <p:txBody>
          <a:bodyPr anchor="t"/>
          <a:lstStyle>
            <a:lvl1pPr>
              <a:defRPr sz="3600" b="1">
                <a:solidFill>
                  <a:schemeClr val="bg1"/>
                </a:solidFill>
              </a:defRPr>
            </a:lvl1pPr>
          </a:lstStyle>
          <a:p>
            <a:r>
              <a:rPr lang="en-US"/>
              <a:t>Click to edit Master title style</a:t>
            </a:r>
            <a:endParaRPr lang="en-GB" dirty="0"/>
          </a:p>
        </p:txBody>
      </p:sp>
      <p:sp>
        <p:nvSpPr>
          <p:cNvPr id="6" name="Text Placeholder 5"/>
          <p:cNvSpPr>
            <a:spLocks noGrp="1"/>
          </p:cNvSpPr>
          <p:nvPr>
            <p:ph type="body" sz="quarter" idx="10"/>
          </p:nvPr>
        </p:nvSpPr>
        <p:spPr>
          <a:xfrm>
            <a:off x="190502" y="3859798"/>
            <a:ext cx="3390900" cy="889000"/>
          </a:xfrm>
          <a:prstGeom prst="rect">
            <a:avLst/>
          </a:prstGeom>
        </p:spPr>
        <p:txBody>
          <a:bodyPr/>
          <a:lstStyle>
            <a:lvl1pPr marL="0" indent="0">
              <a:buNone/>
              <a:defRPr sz="1800" b="1" i="0">
                <a:solidFill>
                  <a:schemeClr val="bg1"/>
                </a:solidFill>
              </a:defRPr>
            </a:lvl1pPr>
          </a:lstStyle>
          <a:p>
            <a:pPr lvl="0"/>
            <a:r>
              <a:rPr lang="en-US"/>
              <a:t>Edit Master text styles</a:t>
            </a:r>
          </a:p>
        </p:txBody>
      </p:sp>
    </p:spTree>
    <p:extLst>
      <p:ext uri="{BB962C8B-B14F-4D97-AF65-F5344CB8AC3E}">
        <p14:creationId xmlns:p14="http://schemas.microsoft.com/office/powerpoint/2010/main" val="371081024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45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72BC674-8D4E-CE4A-9996-B4560676B264}"/>
              </a:ext>
            </a:extLst>
          </p:cNvPr>
          <p:cNvSpPr>
            <a:spLocks noGrp="1"/>
          </p:cNvSpPr>
          <p:nvPr>
            <p:ph type="pic" sz="quarter" idx="11"/>
          </p:nvPr>
        </p:nvSpPr>
        <p:spPr>
          <a:xfrm>
            <a:off x="-114300" y="-88900"/>
            <a:ext cx="9359900" cy="7035800"/>
          </a:xfrm>
          <a:prstGeom prst="rect">
            <a:avLst/>
          </a:prstGeom>
        </p:spPr>
        <p:txBody>
          <a:bodyPr/>
          <a:lstStyle>
            <a:lvl1pPr marL="0" indent="0">
              <a:buNone/>
              <a:defRPr/>
            </a:lvl1pPr>
          </a:lstStyle>
          <a:p>
            <a:r>
              <a:rPr lang="en-US"/>
              <a:t>Click icon to add picture</a:t>
            </a:r>
            <a:endParaRPr lang="en-GB" dirty="0"/>
          </a:p>
        </p:txBody>
      </p:sp>
      <p:sp>
        <p:nvSpPr>
          <p:cNvPr id="2" name="Title 1">
            <a:extLst>
              <a:ext uri="{FF2B5EF4-FFF2-40B4-BE49-F238E27FC236}">
                <a16:creationId xmlns:a16="http://schemas.microsoft.com/office/drawing/2014/main" id="{5DD44D31-6E81-0841-9AE6-1C2A62D883F0}"/>
              </a:ext>
            </a:extLst>
          </p:cNvPr>
          <p:cNvSpPr>
            <a:spLocks noGrp="1"/>
          </p:cNvSpPr>
          <p:nvPr>
            <p:ph type="title"/>
          </p:nvPr>
        </p:nvSpPr>
        <p:spPr>
          <a:xfrm>
            <a:off x="1516545" y="2445725"/>
            <a:ext cx="6355246" cy="1781727"/>
          </a:xfrm>
        </p:spPr>
        <p:txBody>
          <a:bodyPr>
            <a:normAutofit/>
          </a:bodyPr>
          <a:lstStyle>
            <a:lvl1pPr>
              <a:defRPr sz="3600" b="1">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2502537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ouble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31802" y="368301"/>
            <a:ext cx="8280400" cy="711200"/>
          </a:xfrm>
          <a:prstGeom prst="rect">
            <a:avLst/>
          </a:prstGeom>
        </p:spPr>
        <p:txBody>
          <a:bodyPr/>
          <a:lstStyle>
            <a:lvl1pPr>
              <a:defRPr b="1">
                <a:solidFill>
                  <a:schemeClr val="tx1"/>
                </a:solidFill>
              </a:defRPr>
            </a:lvl1pPr>
          </a:lstStyle>
          <a:p>
            <a:r>
              <a:rPr lang="en-US"/>
              <a:t>Click to edit Master title style</a:t>
            </a:r>
            <a:endParaRPr lang="en-GB" dirty="0"/>
          </a:p>
        </p:txBody>
      </p:sp>
      <p:sp>
        <p:nvSpPr>
          <p:cNvPr id="7" name="Text Placeholder 6"/>
          <p:cNvSpPr>
            <a:spLocks noGrp="1"/>
          </p:cNvSpPr>
          <p:nvPr>
            <p:ph type="body" sz="quarter" idx="11"/>
          </p:nvPr>
        </p:nvSpPr>
        <p:spPr>
          <a:xfrm>
            <a:off x="431800" y="6146800"/>
            <a:ext cx="6769100" cy="342900"/>
          </a:xfrm>
          <a:prstGeom prst="rect">
            <a:avLst/>
          </a:prstGeom>
        </p:spPr>
        <p:txBody>
          <a:bodyPr anchor="b"/>
          <a:lstStyle>
            <a:lvl1pPr marL="0" indent="0">
              <a:buNone/>
              <a:defRPr sz="975">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
        <p:nvSpPr>
          <p:cNvPr id="10" name="Content Placeholder 9"/>
          <p:cNvSpPr>
            <a:spLocks noGrp="1"/>
          </p:cNvSpPr>
          <p:nvPr>
            <p:ph sz="quarter" idx="12"/>
          </p:nvPr>
        </p:nvSpPr>
        <p:spPr>
          <a:xfrm>
            <a:off x="4796593" y="1917700"/>
            <a:ext cx="3915611" cy="3810000"/>
          </a:xfrm>
          <a:prstGeom prst="rect">
            <a:avLst/>
          </a:prstGeom>
        </p:spPr>
        <p:txBody>
          <a:bodyPr/>
          <a:lstStyle>
            <a:lvl1pPr marL="0" indent="0">
              <a:lnSpc>
                <a:spcPct val="120000"/>
              </a:lnSpc>
              <a:buFont typeface="Arial" charset="0"/>
              <a:buNone/>
              <a:defRPr sz="180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
        <p:nvSpPr>
          <p:cNvPr id="11" name="Content Placeholder 9"/>
          <p:cNvSpPr>
            <a:spLocks noGrp="1"/>
          </p:cNvSpPr>
          <p:nvPr>
            <p:ph sz="quarter" idx="13"/>
          </p:nvPr>
        </p:nvSpPr>
        <p:spPr>
          <a:xfrm>
            <a:off x="431803" y="1917700"/>
            <a:ext cx="4011863" cy="3810000"/>
          </a:xfrm>
          <a:prstGeom prst="rect">
            <a:avLst/>
          </a:prstGeom>
          <a:effectLst/>
        </p:spPr>
        <p:txBody>
          <a:bodyPr/>
          <a:lstStyle>
            <a:lvl1pPr marL="0" indent="0">
              <a:lnSpc>
                <a:spcPct val="120000"/>
              </a:lnSpc>
              <a:buFont typeface="Arial" charset="0"/>
              <a:buNone/>
              <a:defRPr sz="180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cxnSp>
        <p:nvCxnSpPr>
          <p:cNvPr id="14" name="Straight Connector 13"/>
          <p:cNvCxnSpPr/>
          <p:nvPr userDrawn="1"/>
        </p:nvCxnSpPr>
        <p:spPr>
          <a:xfrm flipV="1">
            <a:off x="431803" y="1498600"/>
            <a:ext cx="8280401" cy="9358"/>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458967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088">
          <p15:clr>
            <a:srgbClr val="FBAE40"/>
          </p15:clr>
        </p15:guide>
        <p15:guide id="2" pos="363">
          <p15:clr>
            <a:srgbClr val="FBAE40"/>
          </p15:clr>
        </p15:guide>
        <p15:guide id="3" pos="7317">
          <p15:clr>
            <a:srgbClr val="FBAE40"/>
          </p15:clr>
        </p15:guide>
        <p15:guide id="4" orient="horz" pos="23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comparison">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31802" y="368301"/>
            <a:ext cx="8280400" cy="711200"/>
          </a:xfrm>
          <a:prstGeom prst="rect">
            <a:avLst/>
          </a:prstGeom>
        </p:spPr>
        <p:txBody>
          <a:bodyPr/>
          <a:lstStyle>
            <a:lvl1pPr>
              <a:defRPr b="1">
                <a:solidFill>
                  <a:schemeClr val="tx1"/>
                </a:solidFill>
              </a:defRPr>
            </a:lvl1pPr>
          </a:lstStyle>
          <a:p>
            <a:r>
              <a:rPr lang="en-US"/>
              <a:t>Click to edit Master title style</a:t>
            </a:r>
            <a:endParaRPr lang="en-GB" dirty="0"/>
          </a:p>
        </p:txBody>
      </p:sp>
      <p:cxnSp>
        <p:nvCxnSpPr>
          <p:cNvPr id="8" name="Straight Connector 7"/>
          <p:cNvCxnSpPr/>
          <p:nvPr userDrawn="1"/>
        </p:nvCxnSpPr>
        <p:spPr>
          <a:xfrm>
            <a:off x="431802" y="1491916"/>
            <a:ext cx="82804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1"/>
          </p:nvPr>
        </p:nvSpPr>
        <p:spPr>
          <a:xfrm>
            <a:off x="431800" y="6146800"/>
            <a:ext cx="6769100" cy="342900"/>
          </a:xfrm>
          <a:prstGeom prst="rect">
            <a:avLst/>
          </a:prstGeom>
        </p:spPr>
        <p:txBody>
          <a:bodyPr anchor="b"/>
          <a:lstStyle>
            <a:lvl1pPr marL="0" indent="0">
              <a:buNone/>
              <a:defRPr sz="975">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
        <p:nvSpPr>
          <p:cNvPr id="10" name="Content Placeholder 9"/>
          <p:cNvSpPr>
            <a:spLocks noGrp="1"/>
          </p:cNvSpPr>
          <p:nvPr>
            <p:ph sz="quarter" idx="12"/>
          </p:nvPr>
        </p:nvSpPr>
        <p:spPr>
          <a:xfrm>
            <a:off x="431800" y="2667000"/>
            <a:ext cx="3911600" cy="2971800"/>
          </a:xfrm>
          <a:prstGeom prst="rect">
            <a:avLst/>
          </a:prstGeom>
        </p:spPr>
        <p:txBody>
          <a:bodyPr/>
          <a:lstStyle>
            <a:lvl1pPr marL="0" indent="0">
              <a:lnSpc>
                <a:spcPct val="120000"/>
              </a:lnSpc>
              <a:buFont typeface="Arial" charset="0"/>
              <a:buNone/>
              <a:defRPr sz="180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
        <p:nvSpPr>
          <p:cNvPr id="11" name="Content Placeholder 9"/>
          <p:cNvSpPr>
            <a:spLocks noGrp="1"/>
          </p:cNvSpPr>
          <p:nvPr>
            <p:ph sz="quarter" idx="13"/>
          </p:nvPr>
        </p:nvSpPr>
        <p:spPr>
          <a:xfrm>
            <a:off x="4800601" y="2667000"/>
            <a:ext cx="3911600" cy="2971800"/>
          </a:xfrm>
          <a:prstGeom prst="rect">
            <a:avLst/>
          </a:prstGeom>
        </p:spPr>
        <p:txBody>
          <a:bodyPr/>
          <a:lstStyle>
            <a:lvl1pPr marL="0" indent="0">
              <a:lnSpc>
                <a:spcPct val="120000"/>
              </a:lnSpc>
              <a:buFont typeface="Arial" charset="0"/>
              <a:buNone/>
              <a:defRPr sz="180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
        <p:nvSpPr>
          <p:cNvPr id="4" name="Text Placeholder 3"/>
          <p:cNvSpPr>
            <a:spLocks noGrp="1"/>
          </p:cNvSpPr>
          <p:nvPr>
            <p:ph type="body" sz="quarter" idx="14"/>
          </p:nvPr>
        </p:nvSpPr>
        <p:spPr>
          <a:xfrm>
            <a:off x="431800" y="2095500"/>
            <a:ext cx="3911600" cy="431800"/>
          </a:xfrm>
          <a:prstGeom prst="rect">
            <a:avLst/>
          </a:prstGeom>
        </p:spPr>
        <p:txBody>
          <a:bodyPr/>
          <a:lstStyle>
            <a:lvl1pPr marL="0" indent="0">
              <a:buNone/>
              <a:defRPr sz="1800" b="1">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
        <p:nvSpPr>
          <p:cNvPr id="12" name="Text Placeholder 3"/>
          <p:cNvSpPr>
            <a:spLocks noGrp="1"/>
          </p:cNvSpPr>
          <p:nvPr>
            <p:ph type="body" sz="quarter" idx="15"/>
          </p:nvPr>
        </p:nvSpPr>
        <p:spPr>
          <a:xfrm>
            <a:off x="4800601" y="2095500"/>
            <a:ext cx="3911600" cy="431800"/>
          </a:xfrm>
          <a:prstGeom prst="rect">
            <a:avLst/>
          </a:prstGeom>
        </p:spPr>
        <p:txBody>
          <a:bodyPr/>
          <a:lstStyle>
            <a:lvl1pPr marL="0" indent="0">
              <a:buNone/>
              <a:defRPr sz="1800" b="1">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Tree>
    <p:extLst>
      <p:ext uri="{BB962C8B-B14F-4D97-AF65-F5344CB8AC3E}">
        <p14:creationId xmlns:p14="http://schemas.microsoft.com/office/powerpoint/2010/main" val="127851472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088">
          <p15:clr>
            <a:srgbClr val="FBAE40"/>
          </p15:clr>
        </p15:guide>
        <p15:guide id="2" pos="363">
          <p15:clr>
            <a:srgbClr val="FBAE40"/>
          </p15:clr>
        </p15:guide>
        <p15:guide id="3" pos="7317">
          <p15:clr>
            <a:srgbClr val="FBAE40"/>
          </p15:clr>
        </p15:guide>
        <p15:guide id="4" orient="horz" pos="23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31802" y="368301"/>
            <a:ext cx="8280400" cy="711200"/>
          </a:xfrm>
          <a:prstGeom prst="rect">
            <a:avLst/>
          </a:prstGeom>
        </p:spPr>
        <p:txBody>
          <a:bodyPr/>
          <a:lstStyle>
            <a:lvl1pPr>
              <a:defRPr b="1">
                <a:solidFill>
                  <a:schemeClr val="tx1"/>
                </a:solidFill>
              </a:defRPr>
            </a:lvl1pPr>
          </a:lstStyle>
          <a:p>
            <a:r>
              <a:rPr lang="en-US"/>
              <a:t>Click to edit Master title style</a:t>
            </a:r>
            <a:endParaRPr lang="en-GB" dirty="0"/>
          </a:p>
        </p:txBody>
      </p:sp>
      <p:cxnSp>
        <p:nvCxnSpPr>
          <p:cNvPr id="8" name="Straight Connector 7"/>
          <p:cNvCxnSpPr/>
          <p:nvPr userDrawn="1"/>
        </p:nvCxnSpPr>
        <p:spPr>
          <a:xfrm>
            <a:off x="431802" y="1491916"/>
            <a:ext cx="82804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1"/>
          </p:nvPr>
        </p:nvSpPr>
        <p:spPr>
          <a:xfrm>
            <a:off x="431800" y="6146800"/>
            <a:ext cx="6769100" cy="342900"/>
          </a:xfrm>
          <a:prstGeom prst="rect">
            <a:avLst/>
          </a:prstGeom>
        </p:spPr>
        <p:txBody>
          <a:bodyPr anchor="b"/>
          <a:lstStyle>
            <a:lvl1pPr marL="0" indent="0">
              <a:buNone/>
              <a:defRPr sz="975">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Tree>
    <p:extLst>
      <p:ext uri="{BB962C8B-B14F-4D97-AF65-F5344CB8AC3E}">
        <p14:creationId xmlns:p14="http://schemas.microsoft.com/office/powerpoint/2010/main" val="259827046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088">
          <p15:clr>
            <a:srgbClr val="FBAE40"/>
          </p15:clr>
        </p15:guide>
        <p15:guide id="2" pos="363">
          <p15:clr>
            <a:srgbClr val="FBAE40"/>
          </p15:clr>
        </p15:guide>
        <p15:guide id="3" pos="7317">
          <p15:clr>
            <a:srgbClr val="FBAE40"/>
          </p15:clr>
        </p15:guide>
        <p15:guide id="4" orient="horz" pos="23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1"/>
      </p:bgRef>
    </p:bg>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431800" y="6146800"/>
            <a:ext cx="6769100" cy="342900"/>
          </a:xfrm>
          <a:prstGeom prst="rect">
            <a:avLst/>
          </a:prstGeom>
        </p:spPr>
        <p:txBody>
          <a:bodyPr anchor="b"/>
          <a:lstStyle>
            <a:lvl1pPr marL="0" indent="0">
              <a:buNone/>
              <a:defRPr sz="975">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Tree>
    <p:extLst>
      <p:ext uri="{BB962C8B-B14F-4D97-AF65-F5344CB8AC3E}">
        <p14:creationId xmlns:p14="http://schemas.microsoft.com/office/powerpoint/2010/main" val="293654466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088">
          <p15:clr>
            <a:srgbClr val="FBAE40"/>
          </p15:clr>
        </p15:guide>
        <p15:guide id="2" pos="363">
          <p15:clr>
            <a:srgbClr val="FBAE40"/>
          </p15:clr>
        </p15:guide>
        <p15:guide id="3" pos="7317">
          <p15:clr>
            <a:srgbClr val="FBAE40"/>
          </p15:clr>
        </p15:guide>
        <p15:guide id="4" orient="horz" pos="23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ingle content_Blank">
    <p:bg>
      <p:bgRef idx="1001">
        <a:schemeClr val="bg1"/>
      </p:bgRef>
    </p:bg>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431800" y="6146800"/>
            <a:ext cx="6769100" cy="342900"/>
          </a:xfrm>
          <a:prstGeom prst="rect">
            <a:avLst/>
          </a:prstGeom>
        </p:spPr>
        <p:txBody>
          <a:bodyPr anchor="b"/>
          <a:lstStyle>
            <a:lvl1pPr marL="0" indent="0">
              <a:buNone/>
              <a:defRPr sz="975">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
        <p:nvSpPr>
          <p:cNvPr id="4" name="Title 1"/>
          <p:cNvSpPr>
            <a:spLocks noGrp="1"/>
          </p:cNvSpPr>
          <p:nvPr>
            <p:ph type="title"/>
          </p:nvPr>
        </p:nvSpPr>
        <p:spPr>
          <a:xfrm>
            <a:off x="431802" y="368301"/>
            <a:ext cx="8280400" cy="711200"/>
          </a:xfrm>
          <a:prstGeom prst="rect">
            <a:avLst/>
          </a:prstGeom>
        </p:spPr>
        <p:txBody>
          <a:bodyPr/>
          <a:lstStyle>
            <a:lvl1pPr>
              <a:defRPr b="1">
                <a:solidFill>
                  <a:schemeClr val="tx1"/>
                </a:solidFill>
              </a:defRPr>
            </a:lvl1pPr>
          </a:lstStyle>
          <a:p>
            <a:r>
              <a:rPr lang="en-US"/>
              <a:t>Click to edit Master title style</a:t>
            </a:r>
            <a:endParaRPr lang="en-GB" dirty="0"/>
          </a:p>
        </p:txBody>
      </p:sp>
      <p:sp>
        <p:nvSpPr>
          <p:cNvPr id="5" name="Content Placeholder 9"/>
          <p:cNvSpPr>
            <a:spLocks noGrp="1"/>
          </p:cNvSpPr>
          <p:nvPr>
            <p:ph sz="quarter" idx="12"/>
          </p:nvPr>
        </p:nvSpPr>
        <p:spPr>
          <a:xfrm>
            <a:off x="431802" y="1917700"/>
            <a:ext cx="8280400" cy="3721100"/>
          </a:xfrm>
          <a:prstGeom prst="rect">
            <a:avLst/>
          </a:prstGeom>
        </p:spPr>
        <p:txBody>
          <a:bodyPr/>
          <a:lstStyle>
            <a:lvl1pPr marL="0" indent="0">
              <a:lnSpc>
                <a:spcPct val="120000"/>
              </a:lnSpc>
              <a:buFont typeface="Arial" charset="0"/>
              <a:buNone/>
              <a:defRPr sz="180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Edit Master text styles</a:t>
            </a:r>
          </a:p>
        </p:txBody>
      </p:sp>
    </p:spTree>
    <p:extLst>
      <p:ext uri="{BB962C8B-B14F-4D97-AF65-F5344CB8AC3E}">
        <p14:creationId xmlns:p14="http://schemas.microsoft.com/office/powerpoint/2010/main" val="33102305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088">
          <p15:clr>
            <a:srgbClr val="FBAE40"/>
          </p15:clr>
        </p15:guide>
        <p15:guide id="2" pos="363">
          <p15:clr>
            <a:srgbClr val="FBAE40"/>
          </p15:clr>
        </p15:guide>
        <p15:guide id="3" pos="7317">
          <p15:clr>
            <a:srgbClr val="FBAE40"/>
          </p15:clr>
        </p15:guide>
        <p15:guide id="4" orient="horz" pos="23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60440944"/>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685800" rtl="0" eaLnBrk="1" latinLnBrk="0" hangingPunct="1">
        <a:lnSpc>
          <a:spcPct val="90000"/>
        </a:lnSpc>
        <a:spcBef>
          <a:spcPct val="0"/>
        </a:spcBef>
        <a:buNone/>
        <a:defRPr sz="3300" kern="1200">
          <a:solidFill>
            <a:schemeClr val="bg1"/>
          </a:solidFill>
          <a:latin typeface="Calibri" charset="0"/>
          <a:ea typeface="Calibri" charset="0"/>
          <a:cs typeface="Calibri"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Calibri" charset="0"/>
          <a:ea typeface="Calibri" charset="0"/>
          <a:cs typeface="Calibri"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Calibri" charset="0"/>
          <a:ea typeface="Calibri" charset="0"/>
          <a:cs typeface="Calibri"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Calibri" charset="0"/>
          <a:ea typeface="Calibri" charset="0"/>
          <a:cs typeface="Calibri"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Calibri" charset="0"/>
          <a:ea typeface="Calibri" charset="0"/>
          <a:cs typeface="Calibri"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Calibri" charset="0"/>
          <a:ea typeface="Calibri" charset="0"/>
          <a:cs typeface="Calibri"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cid:5D3D6852-FF77-471C-AB0E-6233A3A7B33C" TargetMode="External"/><Relationship Id="rId7" Type="http://schemas.openxmlformats.org/officeDocument/2006/relationships/image" Target="cid:A1FF390D-855A-4FC8-A991-A0CF77AD3EA8" TargetMode="Externa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image" Target="../media/image2.png"/><Relationship Id="rId5" Type="http://schemas.openxmlformats.org/officeDocument/2006/relationships/image" Target="cid:6682B329-C244-4027-92FB-D718480FA7C4" TargetMode="External"/><Relationship Id="rId10" Type="http://schemas.openxmlformats.org/officeDocument/2006/relationships/image" Target="../media/image8.png"/><Relationship Id="rId4" Type="http://schemas.openxmlformats.org/officeDocument/2006/relationships/image" Target="../media/image5.jpeg"/><Relationship Id="rId9" Type="http://schemas.openxmlformats.org/officeDocument/2006/relationships/image" Target="cid:293CE9D5-C70C-47CE-9348-9E03B2794EAC"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microsoft.com/office/2007/relationships/hdphoto" Target="../media/hdphoto1.wdp"/><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44824"/>
            <a:ext cx="4575360" cy="2304256"/>
          </a:xfrm>
        </p:spPr>
        <p:txBody>
          <a:bodyPr/>
          <a:lstStyle/>
          <a:p>
            <a:pPr fontAlgn="base"/>
            <a:r>
              <a:rPr lang="en-GB" dirty="0"/>
              <a:t>The SDG Synergies Approach and Tool</a:t>
            </a:r>
            <a:br>
              <a:rPr lang="en-GB" dirty="0"/>
            </a:br>
            <a:r>
              <a:rPr lang="en-GB" sz="3600" dirty="0"/>
              <a:t>to Assess </a:t>
            </a:r>
            <a:r>
              <a:rPr lang="en-US" sz="3600" dirty="0"/>
              <a:t>SDGs Interlinkages </a:t>
            </a:r>
            <a:endParaRPr lang="en-GB" dirty="0"/>
          </a:p>
        </p:txBody>
      </p:sp>
      <p:sp>
        <p:nvSpPr>
          <p:cNvPr id="3" name="Text Placeholder 2"/>
          <p:cNvSpPr>
            <a:spLocks noGrp="1"/>
          </p:cNvSpPr>
          <p:nvPr>
            <p:ph type="body" sz="quarter" idx="10"/>
          </p:nvPr>
        </p:nvSpPr>
        <p:spPr>
          <a:xfrm>
            <a:off x="6084168" y="5085184"/>
            <a:ext cx="2682205" cy="1476524"/>
          </a:xfrm>
        </p:spPr>
        <p:txBody>
          <a:bodyPr>
            <a:normAutofit/>
          </a:bodyPr>
          <a:lstStyle/>
          <a:p>
            <a:r>
              <a:rPr lang="en-US" sz="1800" dirty="0"/>
              <a:t>Ivonne Lobos Alva </a:t>
            </a:r>
          </a:p>
          <a:p>
            <a:r>
              <a:rPr lang="en-US" sz="1800" dirty="0"/>
              <a:t>April 2020</a:t>
            </a:r>
          </a:p>
        </p:txBody>
      </p:sp>
    </p:spTree>
    <p:extLst>
      <p:ext uri="{BB962C8B-B14F-4D97-AF65-F5344CB8AC3E}">
        <p14:creationId xmlns:p14="http://schemas.microsoft.com/office/powerpoint/2010/main" val="38713928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map&#10;&#10;Description automatically generated">
            <a:extLst>
              <a:ext uri="{FF2B5EF4-FFF2-40B4-BE49-F238E27FC236}">
                <a16:creationId xmlns:a16="http://schemas.microsoft.com/office/drawing/2014/main" id="{A2D071A8-6D45-4AAA-A00B-7EDAF92228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308" y="620688"/>
            <a:ext cx="6769100" cy="6769100"/>
          </a:xfrm>
          <a:prstGeom prst="rect">
            <a:avLst/>
          </a:prstGeom>
        </p:spPr>
      </p:pic>
      <p:sp>
        <p:nvSpPr>
          <p:cNvPr id="6" name="Title 1">
            <a:extLst>
              <a:ext uri="{FF2B5EF4-FFF2-40B4-BE49-F238E27FC236}">
                <a16:creationId xmlns:a16="http://schemas.microsoft.com/office/drawing/2014/main" id="{94D2409C-B361-4ECF-9A5F-582C88AA34F4}"/>
              </a:ext>
            </a:extLst>
          </p:cNvPr>
          <p:cNvSpPr>
            <a:spLocks noGrp="1"/>
          </p:cNvSpPr>
          <p:nvPr>
            <p:ph type="title"/>
          </p:nvPr>
        </p:nvSpPr>
        <p:spPr>
          <a:xfrm>
            <a:off x="431802" y="368301"/>
            <a:ext cx="8280400" cy="711200"/>
          </a:xfrm>
        </p:spPr>
        <p:txBody>
          <a:bodyPr>
            <a:normAutofit/>
          </a:bodyPr>
          <a:lstStyle/>
          <a:p>
            <a:pPr lvl="0" algn="ctr" fontAlgn="base">
              <a:lnSpc>
                <a:spcPct val="100000"/>
              </a:lnSpc>
              <a:spcAft>
                <a:spcPct val="0"/>
              </a:spcAft>
            </a:pPr>
            <a:r>
              <a:rPr lang="sv-SE" dirty="0"/>
              <a:t>Visualizing 1st order interactions</a:t>
            </a:r>
          </a:p>
        </p:txBody>
      </p:sp>
      <p:sp>
        <p:nvSpPr>
          <p:cNvPr id="9" name="TextBox 8">
            <a:extLst>
              <a:ext uri="{FF2B5EF4-FFF2-40B4-BE49-F238E27FC236}">
                <a16:creationId xmlns:a16="http://schemas.microsoft.com/office/drawing/2014/main" id="{F40E0475-0D04-49AF-BCD3-2E3FBE3C3990}"/>
              </a:ext>
            </a:extLst>
          </p:cNvPr>
          <p:cNvSpPr txBox="1"/>
          <p:nvPr/>
        </p:nvSpPr>
        <p:spPr>
          <a:xfrm>
            <a:off x="418506" y="6181922"/>
            <a:ext cx="2930610" cy="307777"/>
          </a:xfrm>
          <a:prstGeom prst="rect">
            <a:avLst/>
          </a:prstGeom>
          <a:noFill/>
        </p:spPr>
        <p:txBody>
          <a:bodyPr wrap="none" rtlCol="0">
            <a:spAutoFit/>
          </a:bodyPr>
          <a:lstStyle/>
          <a:p>
            <a:r>
              <a:rPr lang="en-GB" sz="1400" dirty="0"/>
              <a:t>Example of most influenced target</a:t>
            </a:r>
          </a:p>
        </p:txBody>
      </p:sp>
    </p:spTree>
    <p:extLst>
      <p:ext uri="{BB962C8B-B14F-4D97-AF65-F5344CB8AC3E}">
        <p14:creationId xmlns:p14="http://schemas.microsoft.com/office/powerpoint/2010/main" val="434508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2A578-C036-4331-92A6-43BFC8181D6B}"/>
              </a:ext>
            </a:extLst>
          </p:cNvPr>
          <p:cNvSpPr>
            <a:spLocks noGrp="1"/>
          </p:cNvSpPr>
          <p:nvPr>
            <p:ph type="title"/>
          </p:nvPr>
        </p:nvSpPr>
        <p:spPr/>
        <p:txBody>
          <a:bodyPr/>
          <a:lstStyle/>
          <a:p>
            <a:r>
              <a:rPr lang="en-GB" dirty="0"/>
              <a:t>Clusters </a:t>
            </a:r>
          </a:p>
        </p:txBody>
      </p:sp>
      <p:sp>
        <p:nvSpPr>
          <p:cNvPr id="3" name="Text Placeholder 2">
            <a:extLst>
              <a:ext uri="{FF2B5EF4-FFF2-40B4-BE49-F238E27FC236}">
                <a16:creationId xmlns:a16="http://schemas.microsoft.com/office/drawing/2014/main" id="{5DFA33ED-3FED-4E5C-9B3B-1877ACAC95BC}"/>
              </a:ext>
            </a:extLst>
          </p:cNvPr>
          <p:cNvSpPr>
            <a:spLocks noGrp="1"/>
          </p:cNvSpPr>
          <p:nvPr>
            <p:ph type="body" sz="quarter" idx="11"/>
          </p:nvPr>
        </p:nvSpPr>
        <p:spPr>
          <a:xfrm>
            <a:off x="6659362" y="1399033"/>
            <a:ext cx="2052836" cy="5004916"/>
          </a:xfrm>
          <a:solidFill>
            <a:schemeClr val="bg1"/>
          </a:solidFill>
        </p:spPr>
        <p:txBody>
          <a:bodyPr>
            <a:normAutofit/>
          </a:bodyPr>
          <a:lstStyle/>
          <a:p>
            <a:pPr marL="228600" indent="-228600">
              <a:buAutoNum type="arabicParenR"/>
            </a:pPr>
            <a:r>
              <a:rPr lang="en-GB" sz="1600">
                <a:solidFill>
                  <a:schemeClr val="tx1"/>
                </a:solidFill>
              </a:rPr>
              <a:t>Social equity and poverty reduction </a:t>
            </a:r>
          </a:p>
          <a:p>
            <a:pPr marL="228600" indent="-228600">
              <a:buAutoNum type="arabicParenR"/>
            </a:pPr>
            <a:r>
              <a:rPr lang="en-GB" sz="1600">
                <a:solidFill>
                  <a:schemeClr val="tx1"/>
                </a:solidFill>
              </a:rPr>
              <a:t>Science, innovation and sustainability of ecnomic activities </a:t>
            </a:r>
          </a:p>
          <a:p>
            <a:pPr marL="228600" indent="-228600">
              <a:buAutoNum type="arabicParenR"/>
            </a:pPr>
            <a:r>
              <a:rPr lang="en-GB" sz="1600">
                <a:solidFill>
                  <a:schemeClr val="tx1"/>
                </a:solidFill>
              </a:rPr>
              <a:t>Sustainable management of waste and pollution </a:t>
            </a:r>
          </a:p>
        </p:txBody>
      </p:sp>
      <p:sp>
        <p:nvSpPr>
          <p:cNvPr id="6" name="Content Placeholder 5">
            <a:extLst>
              <a:ext uri="{FF2B5EF4-FFF2-40B4-BE49-F238E27FC236}">
                <a16:creationId xmlns:a16="http://schemas.microsoft.com/office/drawing/2014/main" id="{FBB3C971-0D74-4FC7-9275-0B6AAA9E1DF1}"/>
              </a:ext>
            </a:extLst>
          </p:cNvPr>
          <p:cNvSpPr>
            <a:spLocks noGrp="1"/>
          </p:cNvSpPr>
          <p:nvPr>
            <p:ph sz="quarter" idx="12"/>
          </p:nvPr>
        </p:nvSpPr>
        <p:spPr/>
        <p:txBody>
          <a:bodyPr/>
          <a:lstStyle/>
          <a:p>
            <a:endParaRPr lang="es-CO"/>
          </a:p>
        </p:txBody>
      </p:sp>
      <p:pic>
        <p:nvPicPr>
          <p:cNvPr id="7" name="image10.png">
            <a:extLst>
              <a:ext uri="{FF2B5EF4-FFF2-40B4-BE49-F238E27FC236}">
                <a16:creationId xmlns:a16="http://schemas.microsoft.com/office/drawing/2014/main" id="{28BBCAB0-A313-4E62-A4B5-1261B422270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367909" y="1754509"/>
            <a:ext cx="6355347" cy="4293964"/>
          </a:xfrm>
          <a:prstGeom prst="rect">
            <a:avLst/>
          </a:prstGeom>
          <a:ln/>
        </p:spPr>
      </p:pic>
    </p:spTree>
    <p:extLst>
      <p:ext uri="{BB962C8B-B14F-4D97-AF65-F5344CB8AC3E}">
        <p14:creationId xmlns:p14="http://schemas.microsoft.com/office/powerpoint/2010/main" val="4538031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67DA3-FDDF-4E94-A313-2EA681F4D8CD}"/>
              </a:ext>
            </a:extLst>
          </p:cNvPr>
          <p:cNvSpPr>
            <a:spLocks noGrp="1"/>
          </p:cNvSpPr>
          <p:nvPr>
            <p:ph type="title"/>
          </p:nvPr>
        </p:nvSpPr>
        <p:spPr/>
        <p:txBody>
          <a:bodyPr/>
          <a:lstStyle/>
          <a:p>
            <a:r>
              <a:rPr lang="es-CO" dirty="0"/>
              <a:t>Mongolia</a:t>
            </a:r>
          </a:p>
        </p:txBody>
      </p:sp>
      <p:sp>
        <p:nvSpPr>
          <p:cNvPr id="4" name="Content Placeholder 3">
            <a:extLst>
              <a:ext uri="{FF2B5EF4-FFF2-40B4-BE49-F238E27FC236}">
                <a16:creationId xmlns:a16="http://schemas.microsoft.com/office/drawing/2014/main" id="{C11BF549-A6A4-4969-837F-254C47C3115A}"/>
              </a:ext>
            </a:extLst>
          </p:cNvPr>
          <p:cNvSpPr>
            <a:spLocks noGrp="1"/>
          </p:cNvSpPr>
          <p:nvPr>
            <p:ph sz="quarter" idx="12"/>
          </p:nvPr>
        </p:nvSpPr>
        <p:spPr>
          <a:xfrm>
            <a:off x="431802" y="1628800"/>
            <a:ext cx="8280400" cy="2232248"/>
          </a:xfrm>
        </p:spPr>
        <p:txBody>
          <a:bodyPr>
            <a:normAutofit lnSpcReduction="10000"/>
          </a:bodyPr>
          <a:lstStyle/>
          <a:p>
            <a:r>
              <a:rPr lang="en-US" dirty="0"/>
              <a:t>The project was financed by UNDP Mongolia.</a:t>
            </a:r>
          </a:p>
          <a:p>
            <a:r>
              <a:rPr lang="en-US" dirty="0"/>
              <a:t>Objective: Test and refine the overall methodological approach to policy alignment and target setting in the water sector related to the objectives in Mongolia’s Sustainable Development Vision (SDV) 2030. </a:t>
            </a:r>
          </a:p>
          <a:p>
            <a:r>
              <a:rPr lang="en-US" dirty="0"/>
              <a:t>Follow-up: The government has adopted the methodology and has applied it to other related policies. Presented the results as part of their 2019 VNR at HLPF. </a:t>
            </a:r>
          </a:p>
          <a:p>
            <a:endParaRPr lang="es-CO" dirty="0"/>
          </a:p>
        </p:txBody>
      </p:sp>
      <p:pic>
        <p:nvPicPr>
          <p:cNvPr id="5" name="Picture 4">
            <a:extLst>
              <a:ext uri="{FF2B5EF4-FFF2-40B4-BE49-F238E27FC236}">
                <a16:creationId xmlns:a16="http://schemas.microsoft.com/office/drawing/2014/main" id="{831A3A08-EC40-4FA8-877E-A8F8D23DFED0}"/>
              </a:ext>
            </a:extLst>
          </p:cNvPr>
          <p:cNvPicPr/>
          <p:nvPr/>
        </p:nvPicPr>
        <p:blipFill rotWithShape="1">
          <a:blip r:embed="rId2" cstate="print">
            <a:extLst>
              <a:ext uri="{28A0092B-C50C-407E-A947-70E740481C1C}">
                <a14:useLocalDpi xmlns:a14="http://schemas.microsoft.com/office/drawing/2010/main" val="0"/>
              </a:ext>
            </a:extLst>
          </a:blip>
          <a:srcRect l="4487" t="40855" b="8376"/>
          <a:stretch/>
        </p:blipFill>
        <p:spPr bwMode="auto">
          <a:xfrm>
            <a:off x="1547664" y="3745860"/>
            <a:ext cx="6424930" cy="256159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75364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98E0F-8B3C-43F4-AAC2-50E080352393}"/>
              </a:ext>
            </a:extLst>
          </p:cNvPr>
          <p:cNvSpPr>
            <a:spLocks noGrp="1"/>
          </p:cNvSpPr>
          <p:nvPr>
            <p:ph type="title"/>
          </p:nvPr>
        </p:nvSpPr>
        <p:spPr>
          <a:xfrm>
            <a:off x="431802" y="836711"/>
            <a:ext cx="8280400" cy="242789"/>
          </a:xfrm>
        </p:spPr>
        <p:txBody>
          <a:bodyPr>
            <a:normAutofit fontScale="90000"/>
          </a:bodyPr>
          <a:lstStyle/>
          <a:p>
            <a:pPr marL="285750" indent="-285750" algn="ctr"/>
            <a:r>
              <a:rPr lang="en-US" dirty="0"/>
              <a:t>Sri Lanka</a:t>
            </a:r>
            <a:br>
              <a:rPr lang="es-CO" dirty="0"/>
            </a:br>
            <a:endParaRPr lang="es-CO" dirty="0"/>
          </a:p>
        </p:txBody>
      </p:sp>
      <p:sp>
        <p:nvSpPr>
          <p:cNvPr id="3" name="Text Placeholder 2">
            <a:extLst>
              <a:ext uri="{FF2B5EF4-FFF2-40B4-BE49-F238E27FC236}">
                <a16:creationId xmlns:a16="http://schemas.microsoft.com/office/drawing/2014/main" id="{341A4E61-E4E5-4AB4-AA3F-2292F5739213}"/>
              </a:ext>
            </a:extLst>
          </p:cNvPr>
          <p:cNvSpPr>
            <a:spLocks noGrp="1"/>
          </p:cNvSpPr>
          <p:nvPr>
            <p:ph type="body" sz="quarter" idx="11"/>
          </p:nvPr>
        </p:nvSpPr>
        <p:spPr/>
        <p:txBody>
          <a:bodyPr/>
          <a:lstStyle/>
          <a:p>
            <a:endParaRPr lang="es-CO" dirty="0"/>
          </a:p>
        </p:txBody>
      </p:sp>
      <p:sp>
        <p:nvSpPr>
          <p:cNvPr id="4" name="Content Placeholder 3">
            <a:extLst>
              <a:ext uri="{FF2B5EF4-FFF2-40B4-BE49-F238E27FC236}">
                <a16:creationId xmlns:a16="http://schemas.microsoft.com/office/drawing/2014/main" id="{A3F39AA4-9947-4DED-9601-F26BF2C81256}"/>
              </a:ext>
            </a:extLst>
          </p:cNvPr>
          <p:cNvSpPr>
            <a:spLocks noGrp="1"/>
          </p:cNvSpPr>
          <p:nvPr>
            <p:ph sz="quarter" idx="12"/>
          </p:nvPr>
        </p:nvSpPr>
        <p:spPr>
          <a:xfrm>
            <a:off x="431802" y="1556792"/>
            <a:ext cx="8280400" cy="2304256"/>
          </a:xfrm>
        </p:spPr>
        <p:txBody>
          <a:bodyPr>
            <a:normAutofit fontScale="92500" lnSpcReduction="10000"/>
          </a:bodyPr>
          <a:lstStyle/>
          <a:p>
            <a:pPr marL="285750" indent="-285750">
              <a:buFont typeface="Arial" panose="020B0604020202020204" pitchFamily="34" charset="0"/>
              <a:buChar char="•"/>
            </a:pPr>
            <a:r>
              <a:rPr lang="en-US" dirty="0"/>
              <a:t>Sri Lanka: Funder is UNDP Sri Lanka. </a:t>
            </a:r>
          </a:p>
          <a:p>
            <a:pPr marL="285750" indent="-285750">
              <a:buFont typeface="Arial" panose="020B0604020202020204" pitchFamily="34" charset="0"/>
              <a:buChar char="•"/>
            </a:pPr>
            <a:r>
              <a:rPr lang="en-US" dirty="0"/>
              <a:t>Goal: Applying the methodology to assess policy coherence in national development plan. Transfer of knowledge for the Government to apply the method and tool to other policies. </a:t>
            </a:r>
          </a:p>
          <a:p>
            <a:r>
              <a:rPr lang="es-CO" dirty="0"/>
              <a:t>“</a:t>
            </a:r>
            <a:r>
              <a:rPr lang="en-US" i="1" dirty="0"/>
              <a:t>The method is useful to get the overview. We often think about how one target influences others, but not both directions, and not assigning a value (and direction), and not in a systematic way</a:t>
            </a:r>
            <a:r>
              <a:rPr lang="en-US" dirty="0"/>
              <a:t>.“ (workshop participant in SL)</a:t>
            </a:r>
            <a:endParaRPr lang="es-CO" dirty="0"/>
          </a:p>
          <a:p>
            <a:endParaRPr lang="es-CO" dirty="0"/>
          </a:p>
        </p:txBody>
      </p:sp>
      <p:pic>
        <p:nvPicPr>
          <p:cNvPr id="1026" name="Picture 2" descr="Imagen">
            <a:extLst>
              <a:ext uri="{FF2B5EF4-FFF2-40B4-BE49-F238E27FC236}">
                <a16:creationId xmlns:a16="http://schemas.microsoft.com/office/drawing/2014/main" id="{AE20DBCC-9A45-471F-BC99-5D8E81CCCFC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8232" y="3864430"/>
            <a:ext cx="4067944" cy="305095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n">
            <a:extLst>
              <a:ext uri="{FF2B5EF4-FFF2-40B4-BE49-F238E27FC236}">
                <a16:creationId xmlns:a16="http://schemas.microsoft.com/office/drawing/2014/main" id="{D936D1B3-492A-43C7-90D2-A19F0940648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3849464"/>
            <a:ext cx="3108314" cy="4144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2809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descr="A view of a mountain&#10;&#10;Description automatically generated">
            <a:extLst>
              <a:ext uri="{FF2B5EF4-FFF2-40B4-BE49-F238E27FC236}">
                <a16:creationId xmlns:a16="http://schemas.microsoft.com/office/drawing/2014/main" id="{7CB1FD5B-8604-4EE6-83E7-29D9501AA8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8760" y="-170121"/>
            <a:ext cx="12360848" cy="6957392"/>
          </a:xfrm>
          <a:prstGeom prst="rect">
            <a:avLst/>
          </a:prstGeom>
        </p:spPr>
      </p:pic>
      <p:sp>
        <p:nvSpPr>
          <p:cNvPr id="3" name="Title 2">
            <a:extLst>
              <a:ext uri="{FF2B5EF4-FFF2-40B4-BE49-F238E27FC236}">
                <a16:creationId xmlns:a16="http://schemas.microsoft.com/office/drawing/2014/main" id="{341A9CA7-4F73-4825-9ACE-FD5673DC90A6}"/>
              </a:ext>
            </a:extLst>
          </p:cNvPr>
          <p:cNvSpPr>
            <a:spLocks noGrp="1"/>
          </p:cNvSpPr>
          <p:nvPr>
            <p:ph type="title"/>
          </p:nvPr>
        </p:nvSpPr>
        <p:spPr>
          <a:xfrm>
            <a:off x="2411760" y="2492896"/>
            <a:ext cx="4032448" cy="720080"/>
          </a:xfrm>
        </p:spPr>
        <p:txBody>
          <a:bodyPr>
            <a:normAutofit fontScale="90000"/>
          </a:bodyPr>
          <a:lstStyle/>
          <a:p>
            <a:r>
              <a:rPr lang="es-CO" sz="4800" dirty="0" err="1">
                <a:solidFill>
                  <a:schemeClr val="bg1"/>
                </a:solidFill>
                <a:latin typeface="Arial Black" panose="020B0A04020102020204" pitchFamily="34" charset="0"/>
              </a:rPr>
              <a:t>Thank</a:t>
            </a:r>
            <a:r>
              <a:rPr lang="es-CO" sz="4800" dirty="0">
                <a:solidFill>
                  <a:schemeClr val="bg1"/>
                </a:solidFill>
                <a:latin typeface="Arial Black" panose="020B0A04020102020204" pitchFamily="34" charset="0"/>
              </a:rPr>
              <a:t> </a:t>
            </a:r>
            <a:r>
              <a:rPr lang="es-CO" sz="4800" dirty="0" err="1">
                <a:solidFill>
                  <a:schemeClr val="bg1"/>
                </a:solidFill>
                <a:latin typeface="Arial Black" panose="020B0A04020102020204" pitchFamily="34" charset="0"/>
              </a:rPr>
              <a:t>you</a:t>
            </a:r>
            <a:r>
              <a:rPr lang="es-CO" sz="4800" dirty="0">
                <a:solidFill>
                  <a:schemeClr val="bg1"/>
                </a:solidFill>
                <a:latin typeface="Arial Black" panose="020B0A04020102020204" pitchFamily="34" charset="0"/>
              </a:rPr>
              <a:t>!</a:t>
            </a:r>
          </a:p>
        </p:txBody>
      </p:sp>
    </p:spTree>
    <p:extLst>
      <p:ext uri="{BB962C8B-B14F-4D97-AF65-F5344CB8AC3E}">
        <p14:creationId xmlns:p14="http://schemas.microsoft.com/office/powerpoint/2010/main" val="1608206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D21F28-1E85-4B6F-9E7B-E9C6DC5C48FA}"/>
              </a:ext>
            </a:extLst>
          </p:cNvPr>
          <p:cNvPicPr/>
          <p:nvPr/>
        </p:nvPicPr>
        <p:blipFill rotWithShape="1">
          <a:blip r:embed="rId3">
            <a:extLst>
              <a:ext uri="{28A0092B-C50C-407E-A947-70E740481C1C}">
                <a14:useLocalDpi xmlns:a14="http://schemas.microsoft.com/office/drawing/2010/main" val="0"/>
              </a:ext>
            </a:extLst>
          </a:blip>
          <a:srcRect t="5622" b="2778"/>
          <a:stretch/>
        </p:blipFill>
        <p:spPr bwMode="auto">
          <a:xfrm>
            <a:off x="0" y="1542798"/>
            <a:ext cx="5400600" cy="4797152"/>
          </a:xfrm>
          <a:prstGeom prst="rect">
            <a:avLst/>
          </a:prstGeom>
          <a:noFill/>
          <a:ln>
            <a:noFill/>
          </a:ln>
          <a:extLst>
            <a:ext uri="{53640926-AAD7-44D8-BBD7-CCE9431645EC}">
              <a14:shadowObscured xmlns:a14="http://schemas.microsoft.com/office/drawing/2010/main"/>
            </a:ext>
          </a:extLst>
        </p:spPr>
      </p:pic>
      <p:sp>
        <p:nvSpPr>
          <p:cNvPr id="2" name="Title 1">
            <a:extLst>
              <a:ext uri="{FF2B5EF4-FFF2-40B4-BE49-F238E27FC236}">
                <a16:creationId xmlns:a16="http://schemas.microsoft.com/office/drawing/2014/main" id="{17F41CD3-56D9-42DC-B8E7-BFD6AC647DE4}"/>
              </a:ext>
            </a:extLst>
          </p:cNvPr>
          <p:cNvSpPr>
            <a:spLocks noGrp="1"/>
          </p:cNvSpPr>
          <p:nvPr>
            <p:ph type="title"/>
          </p:nvPr>
        </p:nvSpPr>
        <p:spPr/>
        <p:txBody>
          <a:bodyPr>
            <a:normAutofit fontScale="90000"/>
          </a:bodyPr>
          <a:lstStyle/>
          <a:p>
            <a:r>
              <a:rPr lang="es-CO" dirty="0" err="1"/>
              <a:t>Our</a:t>
            </a:r>
            <a:r>
              <a:rPr lang="es-CO" dirty="0"/>
              <a:t> </a:t>
            </a:r>
            <a:r>
              <a:rPr lang="es-CO" dirty="0" err="1"/>
              <a:t>approach</a:t>
            </a:r>
            <a:r>
              <a:rPr lang="es-CO" dirty="0"/>
              <a:t> - </a:t>
            </a:r>
            <a:r>
              <a:rPr lang="es-CO" dirty="0" err="1"/>
              <a:t>We</a:t>
            </a:r>
            <a:r>
              <a:rPr lang="es-CO" dirty="0"/>
              <a:t> </a:t>
            </a:r>
            <a:r>
              <a:rPr lang="es-CO" dirty="0" err="1"/>
              <a:t>need</a:t>
            </a:r>
            <a:r>
              <a:rPr lang="es-CO" dirty="0"/>
              <a:t> </a:t>
            </a:r>
            <a:r>
              <a:rPr lang="es-CO" dirty="0" err="1"/>
              <a:t>to</a:t>
            </a:r>
            <a:r>
              <a:rPr lang="es-CO" dirty="0"/>
              <a:t> </a:t>
            </a:r>
            <a:r>
              <a:rPr lang="es-CO" dirty="0" err="1"/>
              <a:t>understand</a:t>
            </a:r>
            <a:r>
              <a:rPr lang="es-CO" dirty="0"/>
              <a:t> </a:t>
            </a:r>
            <a:r>
              <a:rPr lang="es-CO" dirty="0" err="1"/>
              <a:t>the</a:t>
            </a:r>
            <a:r>
              <a:rPr lang="es-CO" dirty="0"/>
              <a:t> </a:t>
            </a:r>
            <a:r>
              <a:rPr lang="es-CO" dirty="0" err="1"/>
              <a:t>system</a:t>
            </a:r>
            <a:r>
              <a:rPr lang="es-CO" dirty="0"/>
              <a:t> and </a:t>
            </a:r>
            <a:r>
              <a:rPr lang="es-CO" dirty="0" err="1"/>
              <a:t>its</a:t>
            </a:r>
            <a:r>
              <a:rPr lang="es-CO" dirty="0"/>
              <a:t> </a:t>
            </a:r>
            <a:r>
              <a:rPr lang="es-CO" dirty="0" err="1"/>
              <a:t>interconections</a:t>
            </a:r>
            <a:r>
              <a:rPr lang="es-CO" dirty="0"/>
              <a:t> </a:t>
            </a:r>
            <a:r>
              <a:rPr lang="es-CO" b="0" dirty="0"/>
              <a:t>(</a:t>
            </a:r>
            <a:r>
              <a:rPr lang="es-CO" b="0" dirty="0" err="1"/>
              <a:t>based</a:t>
            </a:r>
            <a:r>
              <a:rPr lang="es-CO" b="0" dirty="0"/>
              <a:t> </a:t>
            </a:r>
            <a:r>
              <a:rPr lang="es-CO" b="0" dirty="0" err="1"/>
              <a:t>on</a:t>
            </a:r>
            <a:r>
              <a:rPr lang="es-CO" b="0" dirty="0"/>
              <a:t> Weitz et al. 2018)</a:t>
            </a:r>
          </a:p>
        </p:txBody>
      </p:sp>
      <p:sp>
        <p:nvSpPr>
          <p:cNvPr id="4" name="Content Placeholder 3">
            <a:extLst>
              <a:ext uri="{FF2B5EF4-FFF2-40B4-BE49-F238E27FC236}">
                <a16:creationId xmlns:a16="http://schemas.microsoft.com/office/drawing/2014/main" id="{FD68A009-C003-4673-B113-4355259FD14B}"/>
              </a:ext>
            </a:extLst>
          </p:cNvPr>
          <p:cNvSpPr>
            <a:spLocks noGrp="1"/>
          </p:cNvSpPr>
          <p:nvPr>
            <p:ph sz="quarter" idx="12"/>
          </p:nvPr>
        </p:nvSpPr>
        <p:spPr>
          <a:xfrm>
            <a:off x="5039794" y="1710140"/>
            <a:ext cx="3672408" cy="4621196"/>
          </a:xfrm>
        </p:spPr>
        <p:txBody>
          <a:bodyPr>
            <a:normAutofit fontScale="85000" lnSpcReduction="10000"/>
          </a:bodyPr>
          <a:lstStyle/>
          <a:p>
            <a:r>
              <a:rPr lang="en-GB" sz="2400" b="1" dirty="0"/>
              <a:t>Hypotheses: </a:t>
            </a:r>
          </a:p>
          <a:p>
            <a:pPr marL="342900" indent="-342900">
              <a:buFont typeface="Arial" panose="020B0604020202020204" pitchFamily="34" charset="0"/>
              <a:buChar char="•"/>
            </a:pPr>
            <a:r>
              <a:rPr lang="en-GB" sz="2600" dirty="0"/>
              <a:t>SDGs interactions are contextual </a:t>
            </a:r>
          </a:p>
          <a:p>
            <a:pPr marL="342900" indent="-342900">
              <a:buFont typeface="Arial" panose="020B0604020202020204" pitchFamily="34" charset="0"/>
              <a:buChar char="•"/>
            </a:pPr>
            <a:r>
              <a:rPr lang="en-GB" sz="2600" dirty="0"/>
              <a:t>To fully understand the system, you need to zoom into the regional, national or even local level</a:t>
            </a:r>
          </a:p>
          <a:p>
            <a:pPr marL="342900" indent="-342900">
              <a:buFont typeface="Arial" panose="020B0604020202020204" pitchFamily="34" charset="0"/>
              <a:buChar char="•"/>
            </a:pPr>
            <a:r>
              <a:rPr lang="en-GB" sz="2600" dirty="0"/>
              <a:t>The current methodology uses the support of a web tool to facilitate the analysis</a:t>
            </a:r>
          </a:p>
          <a:p>
            <a:endParaRPr lang="en-GB" sz="2400" b="1" dirty="0"/>
          </a:p>
        </p:txBody>
      </p:sp>
      <p:sp>
        <p:nvSpPr>
          <p:cNvPr id="7" name="TextBox 6">
            <a:extLst>
              <a:ext uri="{FF2B5EF4-FFF2-40B4-BE49-F238E27FC236}">
                <a16:creationId xmlns:a16="http://schemas.microsoft.com/office/drawing/2014/main" id="{7A73C36F-02EE-4A00-A6FF-E1502D40D08D}"/>
              </a:ext>
            </a:extLst>
          </p:cNvPr>
          <p:cNvSpPr txBox="1"/>
          <p:nvPr/>
        </p:nvSpPr>
        <p:spPr>
          <a:xfrm>
            <a:off x="0" y="6434080"/>
            <a:ext cx="5734351" cy="246221"/>
          </a:xfrm>
          <a:prstGeom prst="rect">
            <a:avLst/>
          </a:prstGeom>
          <a:noFill/>
        </p:spPr>
        <p:txBody>
          <a:bodyPr wrap="square" rtlCol="0">
            <a:spAutoFit/>
          </a:bodyPr>
          <a:lstStyle/>
          <a:p>
            <a:r>
              <a:rPr lang="en-GB" sz="1000"/>
              <a:t>Source: SEI, Colombia network analisys</a:t>
            </a:r>
          </a:p>
        </p:txBody>
      </p:sp>
    </p:spTree>
    <p:extLst>
      <p:ext uri="{BB962C8B-B14F-4D97-AF65-F5344CB8AC3E}">
        <p14:creationId xmlns:p14="http://schemas.microsoft.com/office/powerpoint/2010/main" val="1056199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A702E-BEED-4CCA-BCAA-E879F0B795EE}"/>
              </a:ext>
            </a:extLst>
          </p:cNvPr>
          <p:cNvSpPr>
            <a:spLocks noGrp="1"/>
          </p:cNvSpPr>
          <p:nvPr>
            <p:ph type="title"/>
          </p:nvPr>
        </p:nvSpPr>
        <p:spPr>
          <a:xfrm>
            <a:off x="431800" y="620688"/>
            <a:ext cx="8280400" cy="711200"/>
          </a:xfrm>
        </p:spPr>
        <p:txBody>
          <a:bodyPr/>
          <a:lstStyle/>
          <a:p>
            <a:r>
              <a:rPr lang="en-GB" dirty="0"/>
              <a:t>Core steps of the analysis</a:t>
            </a:r>
          </a:p>
        </p:txBody>
      </p:sp>
      <p:graphicFrame>
        <p:nvGraphicFramePr>
          <p:cNvPr id="12" name="Diagram 11">
            <a:extLst>
              <a:ext uri="{FF2B5EF4-FFF2-40B4-BE49-F238E27FC236}">
                <a16:creationId xmlns:a16="http://schemas.microsoft.com/office/drawing/2014/main" id="{EA0AFA31-B420-4454-8043-64D1BF42F5D6}"/>
              </a:ext>
            </a:extLst>
          </p:cNvPr>
          <p:cNvGraphicFramePr/>
          <p:nvPr>
            <p:extLst>
              <p:ext uri="{D42A27DB-BD31-4B8C-83A1-F6EECF244321}">
                <p14:modId xmlns:p14="http://schemas.microsoft.com/office/powerpoint/2010/main" val="770191953"/>
              </p:ext>
            </p:extLst>
          </p:nvPr>
        </p:nvGraphicFramePr>
        <p:xfrm>
          <a:off x="431800" y="591257"/>
          <a:ext cx="7956376" cy="6336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0153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F2B78F07-3D19-4A5D-BFE1-BB1651C03A23}"/>
              </a:ext>
            </a:extLst>
          </p:cNvPr>
          <p:cNvGrpSpPr/>
          <p:nvPr/>
        </p:nvGrpSpPr>
        <p:grpSpPr>
          <a:xfrm>
            <a:off x="1988606" y="1527839"/>
            <a:ext cx="5371465" cy="3261360"/>
            <a:chOff x="0" y="0"/>
            <a:chExt cx="5371465" cy="3261360"/>
          </a:xfrm>
        </p:grpSpPr>
        <p:grpSp>
          <p:nvGrpSpPr>
            <p:cNvPr id="12" name="Group 11">
              <a:extLst>
                <a:ext uri="{FF2B5EF4-FFF2-40B4-BE49-F238E27FC236}">
                  <a16:creationId xmlns:a16="http://schemas.microsoft.com/office/drawing/2014/main" id="{6DFEE411-6D8F-42BA-8452-442D7B51FBFA}"/>
                </a:ext>
              </a:extLst>
            </p:cNvPr>
            <p:cNvGrpSpPr/>
            <p:nvPr/>
          </p:nvGrpSpPr>
          <p:grpSpPr>
            <a:xfrm>
              <a:off x="114300" y="0"/>
              <a:ext cx="5219066" cy="3223260"/>
              <a:chOff x="0" y="0"/>
              <a:chExt cx="4545029" cy="2800040"/>
            </a:xfrm>
          </p:grpSpPr>
          <p:pic>
            <p:nvPicPr>
              <p:cNvPr id="14" name="Picture 13" descr="Image">
                <a:extLst>
                  <a:ext uri="{FF2B5EF4-FFF2-40B4-BE49-F238E27FC236}">
                    <a16:creationId xmlns:a16="http://schemas.microsoft.com/office/drawing/2014/main" id="{CED4ACDF-64FB-48C6-B07B-135BD0C8A9D6}"/>
                  </a:ext>
                </a:extLst>
              </p:cNvPr>
              <p:cNvPicPr>
                <a:picLocks noChangeAspect="1"/>
              </p:cNvPicPr>
              <p:nvPr/>
            </p:nvPicPr>
            <p:blipFill rotWithShape="1">
              <a:blip r:embed="rId2" r:link="rId3" cstate="print">
                <a:extLst>
                  <a:ext uri="{28A0092B-C50C-407E-A947-70E740481C1C}">
                    <a14:useLocalDpi xmlns:a14="http://schemas.microsoft.com/office/drawing/2010/main" val="0"/>
                  </a:ext>
                </a:extLst>
              </a:blip>
              <a:srcRect t="12538"/>
              <a:stretch>
                <a:fillRect/>
              </a:stretch>
            </p:blipFill>
            <p:spPr bwMode="auto">
              <a:xfrm>
                <a:off x="2149174" y="6675"/>
                <a:ext cx="2395855" cy="2793365"/>
              </a:xfrm>
              <a:prstGeom prst="rect">
                <a:avLst/>
              </a:prstGeom>
              <a:noFill/>
              <a:ln>
                <a:noFill/>
              </a:ln>
              <a:extLst>
                <a:ext uri="{53640926-AAD7-44D8-BBD7-CCE9431645EC}">
                  <a14:shadowObscured xmlns:a14="http://schemas.microsoft.com/office/drawing/2010/main"/>
                </a:ext>
              </a:extLst>
            </p:spPr>
          </p:pic>
          <p:pic>
            <p:nvPicPr>
              <p:cNvPr id="15" name="Picture 14" descr="Image">
                <a:extLst>
                  <a:ext uri="{FF2B5EF4-FFF2-40B4-BE49-F238E27FC236}">
                    <a16:creationId xmlns:a16="http://schemas.microsoft.com/office/drawing/2014/main" id="{37195321-C7CB-4EB3-8E2A-D47C8CE2929F}"/>
                  </a:ext>
                </a:extLst>
              </p:cNvPr>
              <p:cNvPicPr>
                <a:picLocks noChangeAspect="1"/>
              </p:cNvPicPr>
              <p:nvPr/>
            </p:nvPicPr>
            <p:blipFill rotWithShape="1">
              <a:blip r:embed="rId4" r:link="rId5" cstate="print">
                <a:extLst>
                  <a:ext uri="{28A0092B-C50C-407E-A947-70E740481C1C}">
                    <a14:useLocalDpi xmlns:a14="http://schemas.microsoft.com/office/drawing/2010/main" val="0"/>
                  </a:ext>
                </a:extLst>
              </a:blip>
              <a:srcRect b="2054"/>
              <a:stretch>
                <a:fillRect/>
              </a:stretch>
            </p:blipFill>
            <p:spPr bwMode="auto">
              <a:xfrm>
                <a:off x="0" y="0"/>
                <a:ext cx="2143760" cy="2799715"/>
              </a:xfrm>
              <a:prstGeom prst="rect">
                <a:avLst/>
              </a:prstGeom>
              <a:noFill/>
              <a:ln>
                <a:noFill/>
              </a:ln>
              <a:extLst>
                <a:ext uri="{53640926-AAD7-44D8-BBD7-CCE9431645EC}">
                  <a14:shadowObscured xmlns:a14="http://schemas.microsoft.com/office/drawing/2010/main"/>
                </a:ext>
              </a:extLst>
            </p:spPr>
          </p:pic>
        </p:grpSp>
        <p:sp>
          <p:nvSpPr>
            <p:cNvPr id="13" name="Text Box 17">
              <a:extLst>
                <a:ext uri="{FF2B5EF4-FFF2-40B4-BE49-F238E27FC236}">
                  <a16:creationId xmlns:a16="http://schemas.microsoft.com/office/drawing/2014/main" id="{33EC43B2-163A-43A1-93DA-F19EC2F0A73E}"/>
                </a:ext>
              </a:extLst>
            </p:cNvPr>
            <p:cNvSpPr txBox="1"/>
            <p:nvPr/>
          </p:nvSpPr>
          <p:spPr>
            <a:xfrm>
              <a:off x="0" y="2984500"/>
              <a:ext cx="5371465" cy="27686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1000"/>
                </a:spcAft>
              </a:pPr>
              <a:r>
                <a:rPr lang="en-GB" sz="1050" b="1" cap="small">
                  <a:solidFill>
                    <a:srgbClr val="607F8E"/>
                  </a:solidFill>
                  <a:effectLst/>
                  <a:latin typeface="Calibri" panose="020F0502020204030204" pitchFamily="34" charset="0"/>
                  <a:ea typeface="SimSun" panose="02010600030101010101" pitchFamily="2" charset="-122"/>
                  <a:cs typeface="Arial" panose="020B0604020202020204" pitchFamily="34" charset="0"/>
                </a:rPr>
                <a:t>Bogotá, march 2019</a:t>
              </a:r>
            </a:p>
          </p:txBody>
        </p:sp>
      </p:grpSp>
      <p:grpSp>
        <p:nvGrpSpPr>
          <p:cNvPr id="16" name="Group 15">
            <a:extLst>
              <a:ext uri="{FF2B5EF4-FFF2-40B4-BE49-F238E27FC236}">
                <a16:creationId xmlns:a16="http://schemas.microsoft.com/office/drawing/2014/main" id="{C89FF116-436E-4414-8278-876243D5A388}"/>
              </a:ext>
            </a:extLst>
          </p:cNvPr>
          <p:cNvGrpSpPr/>
          <p:nvPr/>
        </p:nvGrpSpPr>
        <p:grpSpPr>
          <a:xfrm>
            <a:off x="1619672" y="4677040"/>
            <a:ext cx="6109335" cy="2111791"/>
            <a:chOff x="0" y="0"/>
            <a:chExt cx="6109335" cy="2112010"/>
          </a:xfrm>
        </p:grpSpPr>
        <p:grpSp>
          <p:nvGrpSpPr>
            <p:cNvPr id="17" name="Group 16">
              <a:extLst>
                <a:ext uri="{FF2B5EF4-FFF2-40B4-BE49-F238E27FC236}">
                  <a16:creationId xmlns:a16="http://schemas.microsoft.com/office/drawing/2014/main" id="{9AB49F9B-A947-47F1-A5A5-1CD94D8D68C9}"/>
                </a:ext>
              </a:extLst>
            </p:cNvPr>
            <p:cNvGrpSpPr/>
            <p:nvPr/>
          </p:nvGrpSpPr>
          <p:grpSpPr>
            <a:xfrm>
              <a:off x="147711" y="0"/>
              <a:ext cx="5706745" cy="2112010"/>
              <a:chOff x="0" y="0"/>
              <a:chExt cx="6109873" cy="2250440"/>
            </a:xfrm>
          </p:grpSpPr>
          <p:pic>
            <p:nvPicPr>
              <p:cNvPr id="19" name="Picture 18" descr="Image">
                <a:extLst>
                  <a:ext uri="{FF2B5EF4-FFF2-40B4-BE49-F238E27FC236}">
                    <a16:creationId xmlns:a16="http://schemas.microsoft.com/office/drawing/2014/main" id="{9F6878B3-B573-4EE1-A150-48DEB5CB53E4}"/>
                  </a:ext>
                </a:extLst>
              </p:cNvPr>
              <p:cNvPicPr>
                <a:picLocks noChangeAspect="1"/>
              </p:cNvPicPr>
              <p:nvPr/>
            </p:nvPicPr>
            <p:blipFill rotWithShape="1">
              <a:blip r:embed="rId6" r:link="rId7" cstate="print">
                <a:extLst>
                  <a:ext uri="{28A0092B-C50C-407E-A947-70E740481C1C}">
                    <a14:useLocalDpi xmlns:a14="http://schemas.microsoft.com/office/drawing/2010/main" val="0"/>
                  </a:ext>
                </a:extLst>
              </a:blip>
              <a:srcRect l="11346" r="21713"/>
              <a:stretch>
                <a:fillRect/>
              </a:stretch>
            </p:blipFill>
            <p:spPr bwMode="auto">
              <a:xfrm>
                <a:off x="3003453" y="0"/>
                <a:ext cx="3106420" cy="2250440"/>
              </a:xfrm>
              <a:prstGeom prst="rect">
                <a:avLst/>
              </a:prstGeom>
              <a:noFill/>
              <a:ln>
                <a:noFill/>
              </a:ln>
              <a:extLst>
                <a:ext uri="{53640926-AAD7-44D8-BBD7-CCE9431645EC}">
                  <a14:shadowObscured xmlns:a14="http://schemas.microsoft.com/office/drawing/2010/main"/>
                </a:ext>
              </a:extLst>
            </p:spPr>
          </p:pic>
          <p:pic>
            <p:nvPicPr>
              <p:cNvPr id="20" name="Picture 19" descr="Image">
                <a:extLst>
                  <a:ext uri="{FF2B5EF4-FFF2-40B4-BE49-F238E27FC236}">
                    <a16:creationId xmlns:a16="http://schemas.microsoft.com/office/drawing/2014/main" id="{3CE39D25-037A-4327-87C1-15EAE2708011}"/>
                  </a:ext>
                </a:extLst>
              </p:cNvPr>
              <p:cNvPicPr>
                <a:picLocks noChangeAspect="1"/>
              </p:cNvPicPr>
              <p:nvPr/>
            </p:nvPicPr>
            <p:blipFill>
              <a:blip r:embed="rId8" r:link="rId9" cstate="print">
                <a:extLst>
                  <a:ext uri="{28A0092B-C50C-407E-A947-70E740481C1C}">
                    <a14:useLocalDpi xmlns:a14="http://schemas.microsoft.com/office/drawing/2010/main" val="0"/>
                  </a:ext>
                </a:extLst>
              </a:blip>
              <a:srcRect/>
              <a:stretch>
                <a:fillRect/>
              </a:stretch>
            </p:blipFill>
            <p:spPr bwMode="auto">
              <a:xfrm>
                <a:off x="0" y="0"/>
                <a:ext cx="2995295" cy="2246630"/>
              </a:xfrm>
              <a:prstGeom prst="rect">
                <a:avLst/>
              </a:prstGeom>
              <a:noFill/>
              <a:ln>
                <a:noFill/>
              </a:ln>
            </p:spPr>
          </p:pic>
        </p:grpSp>
        <p:sp>
          <p:nvSpPr>
            <p:cNvPr id="18" name="Text Box 29">
              <a:extLst>
                <a:ext uri="{FF2B5EF4-FFF2-40B4-BE49-F238E27FC236}">
                  <a16:creationId xmlns:a16="http://schemas.microsoft.com/office/drawing/2014/main" id="{D95D047D-4CA3-4B2B-92F8-C815B93D33BE}"/>
                </a:ext>
              </a:extLst>
            </p:cNvPr>
            <p:cNvSpPr txBox="1"/>
            <p:nvPr/>
          </p:nvSpPr>
          <p:spPr>
            <a:xfrm>
              <a:off x="0" y="1856936"/>
              <a:ext cx="6109335" cy="16160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spAutoFit/>
            </a:bodyPr>
            <a:lstStyle/>
            <a:p>
              <a:pPr algn="ctr">
                <a:spcAft>
                  <a:spcPts val="1000"/>
                </a:spcAft>
              </a:pPr>
              <a:r>
                <a:rPr lang="en-GB" sz="1050" b="1" cap="small">
                  <a:solidFill>
                    <a:srgbClr val="607F8E"/>
                  </a:solidFill>
                  <a:effectLst/>
                  <a:latin typeface="Calibri" panose="020F0502020204030204" pitchFamily="34" charset="0"/>
                  <a:ea typeface="SimSun" panose="02010600030101010101" pitchFamily="2" charset="-122"/>
                  <a:cs typeface="Arial" panose="020B0604020202020204" pitchFamily="34" charset="0"/>
                </a:rPr>
                <a:t>Medellín, novermber 2018</a:t>
              </a:r>
            </a:p>
          </p:txBody>
        </p:sp>
      </p:grpSp>
      <p:sp>
        <p:nvSpPr>
          <p:cNvPr id="21" name="Title 5">
            <a:extLst>
              <a:ext uri="{FF2B5EF4-FFF2-40B4-BE49-F238E27FC236}">
                <a16:creationId xmlns:a16="http://schemas.microsoft.com/office/drawing/2014/main" id="{57EF503B-A3C8-41C4-B592-E09555DB8007}"/>
              </a:ext>
            </a:extLst>
          </p:cNvPr>
          <p:cNvSpPr txBox="1">
            <a:spLocks/>
          </p:cNvSpPr>
          <p:nvPr/>
        </p:nvSpPr>
        <p:spPr>
          <a:xfrm>
            <a:off x="431800" y="485552"/>
            <a:ext cx="8280400" cy="71120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b="1" kern="1200">
                <a:solidFill>
                  <a:schemeClr val="tx1"/>
                </a:solidFill>
                <a:latin typeface="Calibri" charset="0"/>
                <a:ea typeface="Calibri" charset="0"/>
                <a:cs typeface="Calibri" charset="0"/>
              </a:defRPr>
            </a:lvl1pPr>
          </a:lstStyle>
          <a:p>
            <a:pPr fontAlgn="auto">
              <a:spcAft>
                <a:spcPts val="0"/>
              </a:spcAft>
            </a:pPr>
            <a:r>
              <a:rPr lang="en-GB" dirty="0"/>
              <a:t>How do we conduct this type of analysis? </a:t>
            </a:r>
          </a:p>
        </p:txBody>
      </p:sp>
      <p:pic>
        <p:nvPicPr>
          <p:cNvPr id="1026" name="Picture 2" descr="Bildergebnis fÃ¼r UN ENVIRONMENT">
            <a:extLst>
              <a:ext uri="{FF2B5EF4-FFF2-40B4-BE49-F238E27FC236}">
                <a16:creationId xmlns:a16="http://schemas.microsoft.com/office/drawing/2014/main" id="{89F52D2B-3011-4670-82A7-E571F973728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1800" y="2679405"/>
            <a:ext cx="1447800" cy="79057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5DA3A88B-686A-4CEE-BB72-07F0C89ACD6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236296" y="2574115"/>
            <a:ext cx="2061511" cy="1130333"/>
          </a:xfrm>
          <a:prstGeom prst="rect">
            <a:avLst/>
          </a:prstGeom>
        </p:spPr>
      </p:pic>
    </p:spTree>
    <p:extLst>
      <p:ext uri="{BB962C8B-B14F-4D97-AF65-F5344CB8AC3E}">
        <p14:creationId xmlns:p14="http://schemas.microsoft.com/office/powerpoint/2010/main" val="1288868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1110B77-BDFC-4F6C-848E-110348A04237}"/>
              </a:ext>
            </a:extLst>
          </p:cNvPr>
          <p:cNvPicPr>
            <a:picLocks noChangeAspect="1"/>
          </p:cNvPicPr>
          <p:nvPr/>
        </p:nvPicPr>
        <p:blipFill rotWithShape="1">
          <a:blip r:embed="rId2"/>
          <a:srcRect t="5516"/>
          <a:stretch/>
        </p:blipFill>
        <p:spPr>
          <a:xfrm>
            <a:off x="1835696" y="1628800"/>
            <a:ext cx="6160312" cy="5459330"/>
          </a:xfrm>
          <a:prstGeom prst="rect">
            <a:avLst/>
          </a:prstGeom>
        </p:spPr>
      </p:pic>
      <p:sp>
        <p:nvSpPr>
          <p:cNvPr id="2" name="Title 1">
            <a:extLst>
              <a:ext uri="{FF2B5EF4-FFF2-40B4-BE49-F238E27FC236}">
                <a16:creationId xmlns:a16="http://schemas.microsoft.com/office/drawing/2014/main" id="{31CD7318-97FF-4658-89A2-F6761A03EFA8}"/>
              </a:ext>
            </a:extLst>
          </p:cNvPr>
          <p:cNvSpPr>
            <a:spLocks noGrp="1"/>
          </p:cNvSpPr>
          <p:nvPr>
            <p:ph type="title"/>
          </p:nvPr>
        </p:nvSpPr>
        <p:spPr/>
        <p:txBody>
          <a:bodyPr/>
          <a:lstStyle/>
          <a:p>
            <a:r>
              <a:rPr lang="en-GB" dirty="0"/>
              <a:t>Scoring scale</a:t>
            </a:r>
          </a:p>
        </p:txBody>
      </p:sp>
      <p:sp>
        <p:nvSpPr>
          <p:cNvPr id="3" name="Text Placeholder 2">
            <a:extLst>
              <a:ext uri="{FF2B5EF4-FFF2-40B4-BE49-F238E27FC236}">
                <a16:creationId xmlns:a16="http://schemas.microsoft.com/office/drawing/2014/main" id="{E273DE96-2946-4DEF-95FB-6D4AEE6578B6}"/>
              </a:ext>
            </a:extLst>
          </p:cNvPr>
          <p:cNvSpPr>
            <a:spLocks noGrp="1"/>
          </p:cNvSpPr>
          <p:nvPr>
            <p:ph type="body" sz="quarter" idx="11"/>
          </p:nvPr>
        </p:nvSpPr>
        <p:spPr/>
        <p:txBody>
          <a:bodyPr/>
          <a:lstStyle/>
          <a:p>
            <a:r>
              <a:rPr lang="es-CO" dirty="0" err="1"/>
              <a:t>Based</a:t>
            </a:r>
            <a:r>
              <a:rPr lang="es-CO" dirty="0"/>
              <a:t> </a:t>
            </a:r>
            <a:r>
              <a:rPr lang="es-CO" dirty="0" err="1"/>
              <a:t>on</a:t>
            </a:r>
            <a:r>
              <a:rPr lang="es-CO" dirty="0"/>
              <a:t> Weitz et al. 2018</a:t>
            </a:r>
          </a:p>
        </p:txBody>
      </p:sp>
    </p:spTree>
    <p:extLst>
      <p:ext uri="{BB962C8B-B14F-4D97-AF65-F5344CB8AC3E}">
        <p14:creationId xmlns:p14="http://schemas.microsoft.com/office/powerpoint/2010/main" val="25212331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B030A2-543C-4433-AF7A-46B7997D04ED}"/>
              </a:ext>
            </a:extLst>
          </p:cNvPr>
          <p:cNvPicPr/>
          <p:nvPr/>
        </p:nvPicPr>
        <p:blipFill>
          <a:blip r:embed="rId3">
            <a:extLst>
              <a:ext uri="{28A0092B-C50C-407E-A947-70E740481C1C}">
                <a14:useLocalDpi xmlns:a14="http://schemas.microsoft.com/office/drawing/2010/main" val="0"/>
              </a:ext>
            </a:extLst>
          </a:blip>
          <a:stretch>
            <a:fillRect/>
          </a:stretch>
        </p:blipFill>
        <p:spPr>
          <a:xfrm>
            <a:off x="251520" y="548680"/>
            <a:ext cx="8280400" cy="6048672"/>
          </a:xfrm>
          <a:prstGeom prst="rect">
            <a:avLst/>
          </a:prstGeom>
        </p:spPr>
      </p:pic>
      <p:sp>
        <p:nvSpPr>
          <p:cNvPr id="6" name="Title 5">
            <a:extLst>
              <a:ext uri="{FF2B5EF4-FFF2-40B4-BE49-F238E27FC236}">
                <a16:creationId xmlns:a16="http://schemas.microsoft.com/office/drawing/2014/main" id="{D8366646-DA50-4952-A601-E930FAF0EB39}"/>
              </a:ext>
            </a:extLst>
          </p:cNvPr>
          <p:cNvSpPr>
            <a:spLocks noGrp="1"/>
          </p:cNvSpPr>
          <p:nvPr>
            <p:ph type="title"/>
          </p:nvPr>
        </p:nvSpPr>
        <p:spPr>
          <a:xfrm>
            <a:off x="431800" y="0"/>
            <a:ext cx="8280400" cy="711200"/>
          </a:xfrm>
        </p:spPr>
        <p:txBody>
          <a:bodyPr/>
          <a:lstStyle/>
          <a:p>
            <a:r>
              <a:rPr lang="en-GB" dirty="0"/>
              <a:t>The matrix</a:t>
            </a:r>
          </a:p>
        </p:txBody>
      </p:sp>
    </p:spTree>
    <p:extLst>
      <p:ext uri="{BB962C8B-B14F-4D97-AF65-F5344CB8AC3E}">
        <p14:creationId xmlns:p14="http://schemas.microsoft.com/office/powerpoint/2010/main" val="23835236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6BE848D-A281-4AFC-BBE0-3017B7A67FC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857252"/>
            <a:ext cx="9155512" cy="5143499"/>
          </a:xfrm>
          <a:prstGeom prst="rect">
            <a:avLst/>
          </a:prstGeom>
        </p:spPr>
      </p:pic>
      <p:pic>
        <p:nvPicPr>
          <p:cNvPr id="4" name="Picture 3">
            <a:extLst>
              <a:ext uri="{FF2B5EF4-FFF2-40B4-BE49-F238E27FC236}">
                <a16:creationId xmlns:a16="http://schemas.microsoft.com/office/drawing/2014/main" id="{98FB4AAD-C7ED-4572-8584-0ED72711832C}"/>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54000" contrast="-36000"/>
                    </a14:imgEffect>
                  </a14:imgLayer>
                </a14:imgProps>
              </a:ext>
              <a:ext uri="{28A0092B-C50C-407E-A947-70E740481C1C}">
                <a14:useLocalDpi xmlns:a14="http://schemas.microsoft.com/office/drawing/2010/main"/>
              </a:ext>
            </a:extLst>
          </a:blip>
          <a:srcRect/>
          <a:stretch/>
        </p:blipFill>
        <p:spPr>
          <a:xfrm>
            <a:off x="-1529339" y="-99391"/>
            <a:ext cx="12384271" cy="6957392"/>
          </a:xfrm>
          <a:prstGeom prst="rect">
            <a:avLst/>
          </a:prstGeom>
        </p:spPr>
      </p:pic>
      <p:sp>
        <p:nvSpPr>
          <p:cNvPr id="395" name="A new platform"/>
          <p:cNvSpPr txBox="1">
            <a:spLocks noGrp="1"/>
          </p:cNvSpPr>
          <p:nvPr>
            <p:ph type="title"/>
          </p:nvPr>
        </p:nvSpPr>
        <p:spPr>
          <a:xfrm>
            <a:off x="1370470" y="2628301"/>
            <a:ext cx="4589507" cy="1444547"/>
          </a:xfrm>
          <a:prstGeom prst="rect">
            <a:avLst/>
          </a:prstGeom>
        </p:spPr>
        <p:txBody>
          <a:bodyPr>
            <a:normAutofit/>
          </a:bodyPr>
          <a:lstStyle>
            <a:lvl1pPr>
              <a:lnSpc>
                <a:spcPct val="80000"/>
              </a:lnSpc>
              <a:defRPr sz="6000"/>
            </a:lvl1pPr>
          </a:lstStyle>
          <a:p>
            <a:r>
              <a:rPr lang="en-GB" dirty="0">
                <a:solidFill>
                  <a:schemeClr val="tx1"/>
                </a:solidFill>
              </a:rPr>
              <a:t>Results</a:t>
            </a:r>
          </a:p>
        </p:txBody>
      </p:sp>
      <p:sp>
        <p:nvSpPr>
          <p:cNvPr id="10" name="A new platform">
            <a:extLst>
              <a:ext uri="{FF2B5EF4-FFF2-40B4-BE49-F238E27FC236}">
                <a16:creationId xmlns:a16="http://schemas.microsoft.com/office/drawing/2014/main" id="{C3434178-0D94-4291-8D98-09C440C29F86}"/>
              </a:ext>
            </a:extLst>
          </p:cNvPr>
          <p:cNvSpPr txBox="1">
            <a:spLocks/>
          </p:cNvSpPr>
          <p:nvPr/>
        </p:nvSpPr>
        <p:spPr>
          <a:xfrm>
            <a:off x="19873" y="6000748"/>
            <a:ext cx="3832500" cy="478367"/>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normAutofit fontScale="97500"/>
          </a:bodyPr>
          <a:lstStyle>
            <a:lvl1pPr marL="0" marR="0" indent="0" algn="l" defTabSz="457200" rtl="0" latinLnBrk="0">
              <a:lnSpc>
                <a:spcPct val="80000"/>
              </a:lnSpc>
              <a:spcBef>
                <a:spcPts val="0"/>
              </a:spcBef>
              <a:spcAft>
                <a:spcPts val="0"/>
              </a:spcAft>
              <a:buClrTx/>
              <a:buSzTx/>
              <a:buFontTx/>
              <a:buNone/>
              <a:tabLst/>
              <a:defRPr sz="6000" b="0" i="0" u="none" strike="noStrike" cap="none" spc="0" baseline="0">
                <a:ln>
                  <a:noFill/>
                </a:ln>
                <a:solidFill>
                  <a:schemeClr val="accent1"/>
                </a:solidFill>
                <a:uFillTx/>
                <a:latin typeface="Calibre Semibold"/>
                <a:ea typeface="Calibre"/>
                <a:cs typeface="Calibre Semibold"/>
                <a:sym typeface="Calibre"/>
              </a:defRPr>
            </a:lvl1pPr>
            <a:lvl2pPr marL="0" marR="0" indent="0" algn="ctr" defTabSz="4572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e Regular"/>
                <a:ea typeface="Calibre Regular"/>
                <a:cs typeface="Calibre Regular"/>
                <a:sym typeface="Calibre Regular"/>
              </a:defRPr>
            </a:lvl2pPr>
            <a:lvl3pPr marL="0" marR="0" indent="0" algn="ctr" defTabSz="4572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e Regular"/>
                <a:ea typeface="Calibre Regular"/>
                <a:cs typeface="Calibre Regular"/>
                <a:sym typeface="Calibre Regular"/>
              </a:defRPr>
            </a:lvl3pPr>
            <a:lvl4pPr marL="0" marR="0" indent="0" algn="ctr" defTabSz="4572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e Regular"/>
                <a:ea typeface="Calibre Regular"/>
                <a:cs typeface="Calibre Regular"/>
                <a:sym typeface="Calibre Regular"/>
              </a:defRPr>
            </a:lvl4pPr>
            <a:lvl5pPr marL="0" marR="0" indent="0" algn="ctr" defTabSz="4572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e Regular"/>
                <a:ea typeface="Calibre Regular"/>
                <a:cs typeface="Calibre Regular"/>
                <a:sym typeface="Calibre Regular"/>
              </a:defRPr>
            </a:lvl5pPr>
            <a:lvl6pPr marL="0" marR="0" indent="0" algn="ctr" defTabSz="4572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e Regular"/>
                <a:ea typeface="Calibre Regular"/>
                <a:cs typeface="Calibre Regular"/>
                <a:sym typeface="Calibre Regular"/>
              </a:defRPr>
            </a:lvl6pPr>
            <a:lvl7pPr marL="0" marR="0" indent="0" algn="ctr" defTabSz="4572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e Regular"/>
                <a:ea typeface="Calibre Regular"/>
                <a:cs typeface="Calibre Regular"/>
                <a:sym typeface="Calibre Regular"/>
              </a:defRPr>
            </a:lvl7pPr>
            <a:lvl8pPr marL="0" marR="0" indent="0" algn="ctr" defTabSz="4572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e Regular"/>
                <a:ea typeface="Calibre Regular"/>
                <a:cs typeface="Calibre Regular"/>
                <a:sym typeface="Calibre Regular"/>
              </a:defRPr>
            </a:lvl8pPr>
            <a:lvl9pPr marL="0" marR="0" indent="0" algn="ctr" defTabSz="4572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Calibre Regular"/>
                <a:ea typeface="Calibre Regular"/>
                <a:cs typeface="Calibre Regular"/>
                <a:sym typeface="Calibre Regular"/>
              </a:defRPr>
            </a:lvl9pPr>
          </a:lstStyle>
          <a:p>
            <a:pPr hangingPunct="1"/>
            <a:r>
              <a:rPr lang="en-GB" sz="1400" dirty="0" err="1">
                <a:solidFill>
                  <a:schemeClr val="tx1"/>
                </a:solidFill>
                <a:latin typeface="Calibre Regular" panose="020B0503030202060203" pitchFamily="34" charset="0"/>
              </a:rPr>
              <a:t>Foto</a:t>
            </a:r>
            <a:r>
              <a:rPr lang="en-GB" sz="1400" dirty="0">
                <a:solidFill>
                  <a:schemeClr val="tx1"/>
                </a:solidFill>
                <a:latin typeface="Calibre Regular" panose="020B0503030202060203" pitchFamily="34" charset="0"/>
              </a:rPr>
              <a:t>:</a:t>
            </a:r>
            <a:br>
              <a:rPr lang="en-GB" sz="1400" dirty="0">
                <a:solidFill>
                  <a:schemeClr val="tx1"/>
                </a:solidFill>
                <a:latin typeface="Calibre Regular" panose="020B0503030202060203" pitchFamily="34" charset="0"/>
              </a:rPr>
            </a:br>
            <a:r>
              <a:rPr lang="en-GB" sz="1400" dirty="0">
                <a:solidFill>
                  <a:schemeClr val="tx1"/>
                </a:solidFill>
                <a:latin typeface="Calibre Regular" panose="020B0503030202060203" pitchFamily="34" charset="0"/>
              </a:rPr>
              <a:t>Patrick </a:t>
            </a:r>
            <a:r>
              <a:rPr lang="en-GB" sz="1400" dirty="0" err="1">
                <a:solidFill>
                  <a:schemeClr val="tx1"/>
                </a:solidFill>
                <a:latin typeface="Calibre Regular" panose="020B0503030202060203" pitchFamily="34" charset="0"/>
              </a:rPr>
              <a:t>Tomasso</a:t>
            </a:r>
            <a:r>
              <a:rPr lang="en-GB" sz="1400" dirty="0">
                <a:solidFill>
                  <a:schemeClr val="tx1"/>
                </a:solidFill>
                <a:latin typeface="Calibre Regular" panose="020B0503030202060203" pitchFamily="34" charset="0"/>
              </a:rPr>
              <a:t> / </a:t>
            </a:r>
            <a:r>
              <a:rPr lang="en-GB" sz="1400" dirty="0" err="1">
                <a:solidFill>
                  <a:schemeClr val="tx1"/>
                </a:solidFill>
                <a:latin typeface="Calibre Regular" panose="020B0503030202060203" pitchFamily="34" charset="0"/>
              </a:rPr>
              <a:t>Unsplash</a:t>
            </a:r>
            <a:endParaRPr lang="en-GB" sz="1400" dirty="0">
              <a:solidFill>
                <a:schemeClr val="tx1"/>
              </a:solidFill>
              <a:latin typeface="Calibre Regular" panose="020B0503030202060203" pitchFamily="34" charset="0"/>
            </a:endParaRPr>
          </a:p>
        </p:txBody>
      </p:sp>
      <p:sp>
        <p:nvSpPr>
          <p:cNvPr id="6" name="Rectangle 5">
            <a:extLst>
              <a:ext uri="{FF2B5EF4-FFF2-40B4-BE49-F238E27FC236}">
                <a16:creationId xmlns:a16="http://schemas.microsoft.com/office/drawing/2014/main" id="{9DDD2898-A97C-47C4-B028-B0FA16EDF804}"/>
              </a:ext>
            </a:extLst>
          </p:cNvPr>
          <p:cNvSpPr/>
          <p:nvPr/>
        </p:nvSpPr>
        <p:spPr>
          <a:xfrm>
            <a:off x="827585" y="1871936"/>
            <a:ext cx="72008" cy="2925216"/>
          </a:xfrm>
          <a:prstGeom prst="rect">
            <a:avLst/>
          </a:prstGeom>
          <a:solidFill>
            <a:srgbClr val="FFFFFF"/>
          </a:solidFill>
          <a:ln w="25400" cap="flat">
            <a:no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defTabSz="457200" fontAlgn="auto" hangingPunct="0">
              <a:spcBef>
                <a:spcPts val="0"/>
              </a:spcBef>
              <a:spcAft>
                <a:spcPts val="0"/>
              </a:spcAft>
            </a:pPr>
            <a:endParaRPr lang="en-AU" sz="1800">
              <a:solidFill>
                <a:srgbClr val="000000"/>
              </a:solidFill>
              <a:latin typeface="+mj-lt"/>
              <a:ea typeface="+mj-ea"/>
              <a:cs typeface="+mj-cs"/>
              <a:sym typeface="Calibri"/>
            </a:endParaRPr>
          </a:p>
        </p:txBody>
      </p:sp>
    </p:spTree>
    <p:extLst>
      <p:ext uri="{BB962C8B-B14F-4D97-AF65-F5344CB8AC3E}">
        <p14:creationId xmlns:p14="http://schemas.microsoft.com/office/powerpoint/2010/main" val="2856240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5215" t="18966" r="25323" b="17242"/>
          <a:stretch/>
        </p:blipFill>
        <p:spPr>
          <a:xfrm>
            <a:off x="0" y="0"/>
            <a:ext cx="9429158" cy="6840760"/>
          </a:xfrm>
          <a:prstGeom prst="rect">
            <a:avLst/>
          </a:prstGeom>
        </p:spPr>
      </p:pic>
      <p:sp>
        <p:nvSpPr>
          <p:cNvPr id="5" name="Title 1">
            <a:extLst>
              <a:ext uri="{FF2B5EF4-FFF2-40B4-BE49-F238E27FC236}">
                <a16:creationId xmlns:a16="http://schemas.microsoft.com/office/drawing/2014/main" id="{3DE4E921-0750-4453-AA46-DB18ADE3BEC3}"/>
              </a:ext>
            </a:extLst>
          </p:cNvPr>
          <p:cNvSpPr txBox="1">
            <a:spLocks/>
          </p:cNvSpPr>
          <p:nvPr/>
        </p:nvSpPr>
        <p:spPr>
          <a:xfrm>
            <a:off x="0" y="1821935"/>
            <a:ext cx="2664296" cy="711200"/>
          </a:xfrm>
          <a:prstGeom prst="rect">
            <a:avLst/>
          </a:prstGeom>
        </p:spPr>
        <p:txBody>
          <a:bodyPr vert="horz" lIns="91440" tIns="45720" rIns="91440" bIns="45720" rtlCol="0" anchor="ctr">
            <a:normAutofit fontScale="85000" lnSpcReduction="10000"/>
          </a:bodyPr>
          <a:lstStyle>
            <a:lvl1pPr algn="l" defTabSz="685800" rtl="0" eaLnBrk="1" latinLnBrk="0" hangingPunct="1">
              <a:lnSpc>
                <a:spcPct val="90000"/>
              </a:lnSpc>
              <a:spcBef>
                <a:spcPct val="0"/>
              </a:spcBef>
              <a:buNone/>
              <a:defRPr sz="3300" b="1" kern="1200">
                <a:solidFill>
                  <a:schemeClr val="tx1"/>
                </a:solidFill>
                <a:latin typeface="Calibri" charset="0"/>
                <a:ea typeface="Calibri" charset="0"/>
                <a:cs typeface="Calibri" charset="0"/>
              </a:defRPr>
            </a:lvl1pPr>
          </a:lstStyle>
          <a:p>
            <a:pPr algn="ctr" fontAlgn="base">
              <a:lnSpc>
                <a:spcPct val="100000"/>
              </a:lnSpc>
              <a:spcAft>
                <a:spcPct val="0"/>
              </a:spcAft>
            </a:pPr>
            <a:r>
              <a:rPr lang="sv-SE" dirty="0"/>
              <a:t>The final matrix</a:t>
            </a:r>
          </a:p>
        </p:txBody>
      </p:sp>
      <p:sp>
        <p:nvSpPr>
          <p:cNvPr id="6" name="Rectangle 5">
            <a:extLst>
              <a:ext uri="{FF2B5EF4-FFF2-40B4-BE49-F238E27FC236}">
                <a16:creationId xmlns:a16="http://schemas.microsoft.com/office/drawing/2014/main" id="{B7383BE9-DAAC-4C54-97C5-891EBD0E690B}"/>
              </a:ext>
            </a:extLst>
          </p:cNvPr>
          <p:cNvSpPr/>
          <p:nvPr/>
        </p:nvSpPr>
        <p:spPr>
          <a:xfrm>
            <a:off x="2664296" y="3789040"/>
            <a:ext cx="6479704" cy="288032"/>
          </a:xfrm>
          <a:prstGeom prst="rect">
            <a:avLst/>
          </a:prstGeom>
          <a:solidFill>
            <a:schemeClr val="accent5">
              <a:alpha val="45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CO"/>
          </a:p>
        </p:txBody>
      </p:sp>
      <p:sp>
        <p:nvSpPr>
          <p:cNvPr id="7" name="Rectangle 6">
            <a:extLst>
              <a:ext uri="{FF2B5EF4-FFF2-40B4-BE49-F238E27FC236}">
                <a16:creationId xmlns:a16="http://schemas.microsoft.com/office/drawing/2014/main" id="{9CEB8BB5-B4C3-4E55-AE2A-9122EB0BF035}"/>
              </a:ext>
            </a:extLst>
          </p:cNvPr>
          <p:cNvSpPr/>
          <p:nvPr/>
        </p:nvSpPr>
        <p:spPr>
          <a:xfrm>
            <a:off x="2664296" y="4355070"/>
            <a:ext cx="6479704" cy="288032"/>
          </a:xfrm>
          <a:prstGeom prst="rect">
            <a:avLst/>
          </a:prstGeom>
          <a:solidFill>
            <a:schemeClr val="accent5">
              <a:alpha val="45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CO"/>
          </a:p>
        </p:txBody>
      </p:sp>
      <p:sp>
        <p:nvSpPr>
          <p:cNvPr id="8" name="Rectangle 7">
            <a:extLst>
              <a:ext uri="{FF2B5EF4-FFF2-40B4-BE49-F238E27FC236}">
                <a16:creationId xmlns:a16="http://schemas.microsoft.com/office/drawing/2014/main" id="{D51B3FC2-AD2F-46BE-8C60-12A7983F7BB0}"/>
              </a:ext>
            </a:extLst>
          </p:cNvPr>
          <p:cNvSpPr/>
          <p:nvPr/>
        </p:nvSpPr>
        <p:spPr>
          <a:xfrm rot="5400000">
            <a:off x="5076564" y="3284984"/>
            <a:ext cx="6479704" cy="288032"/>
          </a:xfrm>
          <a:prstGeom prst="rect">
            <a:avLst/>
          </a:prstGeom>
          <a:solidFill>
            <a:schemeClr val="accent4">
              <a:lumMod val="60000"/>
              <a:lumOff val="40000"/>
              <a:alpha val="45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335426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map&#10;&#10;Description automatically generated">
            <a:extLst>
              <a:ext uri="{FF2B5EF4-FFF2-40B4-BE49-F238E27FC236}">
                <a16:creationId xmlns:a16="http://schemas.microsoft.com/office/drawing/2014/main" id="{23B4370B-9886-42C6-9366-31A5722B4D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675456"/>
            <a:ext cx="6858000" cy="6858000"/>
          </a:xfrm>
          <a:prstGeom prst="rect">
            <a:avLst/>
          </a:prstGeom>
        </p:spPr>
      </p:pic>
      <p:sp>
        <p:nvSpPr>
          <p:cNvPr id="2" name="Title 1">
            <a:extLst>
              <a:ext uri="{FF2B5EF4-FFF2-40B4-BE49-F238E27FC236}">
                <a16:creationId xmlns:a16="http://schemas.microsoft.com/office/drawing/2014/main" id="{0BE41A9B-090D-4665-A003-CF1CFFAD6AA3}"/>
              </a:ext>
            </a:extLst>
          </p:cNvPr>
          <p:cNvSpPr>
            <a:spLocks noGrp="1"/>
          </p:cNvSpPr>
          <p:nvPr>
            <p:ph type="title"/>
          </p:nvPr>
        </p:nvSpPr>
        <p:spPr/>
        <p:txBody>
          <a:bodyPr>
            <a:normAutofit/>
          </a:bodyPr>
          <a:lstStyle/>
          <a:p>
            <a:pPr lvl="0" algn="ctr" fontAlgn="base">
              <a:lnSpc>
                <a:spcPct val="100000"/>
              </a:lnSpc>
              <a:spcAft>
                <a:spcPct val="0"/>
              </a:spcAft>
            </a:pPr>
            <a:r>
              <a:rPr lang="sv-SE" dirty="0"/>
              <a:t>Visualizing 1st order interactions</a:t>
            </a:r>
          </a:p>
        </p:txBody>
      </p:sp>
      <p:sp>
        <p:nvSpPr>
          <p:cNvPr id="3" name="TextBox 2">
            <a:extLst>
              <a:ext uri="{FF2B5EF4-FFF2-40B4-BE49-F238E27FC236}">
                <a16:creationId xmlns:a16="http://schemas.microsoft.com/office/drawing/2014/main" id="{A06E78FD-DAE2-470A-8DAD-64A95193E49C}"/>
              </a:ext>
            </a:extLst>
          </p:cNvPr>
          <p:cNvSpPr txBox="1"/>
          <p:nvPr/>
        </p:nvSpPr>
        <p:spPr>
          <a:xfrm>
            <a:off x="683568" y="6381328"/>
            <a:ext cx="2831224" cy="307777"/>
          </a:xfrm>
          <a:prstGeom prst="rect">
            <a:avLst/>
          </a:prstGeom>
          <a:noFill/>
        </p:spPr>
        <p:txBody>
          <a:bodyPr wrap="none" rtlCol="0">
            <a:spAutoFit/>
          </a:bodyPr>
          <a:lstStyle/>
          <a:p>
            <a:r>
              <a:rPr lang="en-GB" sz="1400" dirty="0"/>
              <a:t>Example of most influential target</a:t>
            </a:r>
          </a:p>
        </p:txBody>
      </p:sp>
    </p:spTree>
    <p:extLst>
      <p:ext uri="{BB962C8B-B14F-4D97-AF65-F5344CB8AC3E}">
        <p14:creationId xmlns:p14="http://schemas.microsoft.com/office/powerpoint/2010/main" val="2532005793"/>
      </p:ext>
    </p:extLst>
  </p:cSld>
  <p:clrMapOvr>
    <a:masterClrMapping/>
  </p:clrMapOvr>
</p:sld>
</file>

<file path=ppt/theme/theme1.xml><?xml version="1.0" encoding="utf-8"?>
<a:theme xmlns:a="http://schemas.openxmlformats.org/drawingml/2006/main" name="SEI Theme">
  <a:themeElements>
    <a:clrScheme name="Custom 1">
      <a:dk1>
        <a:srgbClr val="263238"/>
      </a:dk1>
      <a:lt1>
        <a:srgbClr val="FFFFFF"/>
      </a:lt1>
      <a:dk2>
        <a:srgbClr val="00D19A"/>
      </a:dk2>
      <a:lt2>
        <a:srgbClr val="EBF0F7"/>
      </a:lt2>
      <a:accent1>
        <a:srgbClr val="FF5A59"/>
      </a:accent1>
      <a:accent2>
        <a:srgbClr val="5EDDDE"/>
      </a:accent2>
      <a:accent3>
        <a:srgbClr val="AFA9FF"/>
      </a:accent3>
      <a:accent4>
        <a:srgbClr val="FFDC0F"/>
      </a:accent4>
      <a:accent5>
        <a:srgbClr val="8CFDC4"/>
      </a:accent5>
      <a:accent6>
        <a:srgbClr val="BACED6"/>
      </a:accent6>
      <a:hlink>
        <a:srgbClr val="0432FF"/>
      </a:hlink>
      <a:folHlink>
        <a:srgbClr val="004D3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I-Slide-Deck-Template_calibri_final_widescreen.potx" id="{B255201B-171E-447F-A6AC-8975CD6DE310}" vid="{FCD8D3B4-1CAB-4CF1-8368-1E8B0FA660C3}"/>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9F87353EBA53A43B033AB1C4D0E4E98" ma:contentTypeVersion="4" ma:contentTypeDescription="Create a new document." ma:contentTypeScope="" ma:versionID="bfaf7815cff91fcfc9f39f415cb8848e">
  <xsd:schema xmlns:xsd="http://www.w3.org/2001/XMLSchema" xmlns:xs="http://www.w3.org/2001/XMLSchema" xmlns:p="http://schemas.microsoft.com/office/2006/metadata/properties" xmlns:ns2="6b9eeb1c-bbfc-4cf9-9060-fc88ad9dccef" xmlns:ns3="2f23ba61-a342-4194-a761-05dc9ac367db" targetNamespace="http://schemas.microsoft.com/office/2006/metadata/properties" ma:root="true" ma:fieldsID="5676aeb2e82a17b09eb739b01522f60e" ns2:_="" ns3:_="">
    <xsd:import namespace="6b9eeb1c-bbfc-4cf9-9060-fc88ad9dccef"/>
    <xsd:import namespace="2f23ba61-a342-4194-a761-05dc9ac367d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b9eeb1c-bbfc-4cf9-9060-fc88ad9dcc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f23ba61-a342-4194-a761-05dc9ac367d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984D9F-D3B2-4EF4-BC49-DA0F7FC86245}">
  <ds:schemaRefs>
    <ds:schemaRef ds:uri="http://purl.org/dc/elements/1.1/"/>
    <ds:schemaRef ds:uri="http://schemas.microsoft.com/office/2006/metadata/properties"/>
    <ds:schemaRef ds:uri="http://purl.org/dc/terms/"/>
    <ds:schemaRef ds:uri="6b9eeb1c-bbfc-4cf9-9060-fc88ad9dccef"/>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2f23ba61-a342-4194-a761-05dc9ac367db"/>
    <ds:schemaRef ds:uri="http://www.w3.org/XML/1998/namespace"/>
  </ds:schemaRefs>
</ds:datastoreItem>
</file>

<file path=customXml/itemProps2.xml><?xml version="1.0" encoding="utf-8"?>
<ds:datastoreItem xmlns:ds="http://schemas.openxmlformats.org/officeDocument/2006/customXml" ds:itemID="{B176CF6C-C237-403C-B091-F857B2DDF6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b9eeb1c-bbfc-4cf9-9060-fc88ad9dccef"/>
    <ds:schemaRef ds:uri="2f23ba61-a342-4194-a761-05dc9ac367d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2BCAEA5-8106-4A64-AA7E-54D531A610C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12767</TotalTime>
  <Words>547</Words>
  <Application>Microsoft Office PowerPoint</Application>
  <PresentationFormat>On-screen Show (4:3)</PresentationFormat>
  <Paragraphs>47</Paragraphs>
  <Slides>14</Slides>
  <Notes>7</Notes>
  <HiddenSlides>4</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Arial Black</vt:lpstr>
      <vt:lpstr>Calibre Regular</vt:lpstr>
      <vt:lpstr>Calibre Semibold</vt:lpstr>
      <vt:lpstr>Calibri</vt:lpstr>
      <vt:lpstr>SEI Theme</vt:lpstr>
      <vt:lpstr>The SDG Synergies Approach and Tool to Assess SDGs Interlinkages </vt:lpstr>
      <vt:lpstr>Our approach - We need to understand the system and its interconections (based on Weitz et al. 2018)</vt:lpstr>
      <vt:lpstr>Core steps of the analysis</vt:lpstr>
      <vt:lpstr>PowerPoint Presentation</vt:lpstr>
      <vt:lpstr>Scoring scale</vt:lpstr>
      <vt:lpstr>The matrix</vt:lpstr>
      <vt:lpstr>Results</vt:lpstr>
      <vt:lpstr>PowerPoint Presentation</vt:lpstr>
      <vt:lpstr>Visualizing 1st order interactions</vt:lpstr>
      <vt:lpstr>Visualizing 1st order interactions</vt:lpstr>
      <vt:lpstr>Clusters </vt:lpstr>
      <vt:lpstr>Mongolia</vt:lpstr>
      <vt:lpstr>Sri Lanka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Microsoft Office-användare</dc:creator>
  <cp:lastModifiedBy>Ivonne Lobos</cp:lastModifiedBy>
  <cp:revision>198</cp:revision>
  <cp:lastPrinted>2018-10-01T12:16:32Z</cp:lastPrinted>
  <dcterms:created xsi:type="dcterms:W3CDTF">2018-09-28T21:17:12Z</dcterms:created>
  <dcterms:modified xsi:type="dcterms:W3CDTF">2020-04-22T11:16:16Z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0x010100D9F87353EBA53A43B033AB1C4D0E4E98</vt:lpwstr>
  </property>
</Properties>
</file>