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4"/>
  </p:sldMasterIdLst>
  <p:notesMasterIdLst>
    <p:notesMasterId r:id="rId15"/>
  </p:notesMasterIdLst>
  <p:handoutMasterIdLst>
    <p:handoutMasterId r:id="rId16"/>
  </p:handoutMasterIdLst>
  <p:sldIdLst>
    <p:sldId id="303" r:id="rId5"/>
    <p:sldId id="424" r:id="rId6"/>
    <p:sldId id="305" r:id="rId7"/>
    <p:sldId id="290" r:id="rId8"/>
    <p:sldId id="311" r:id="rId9"/>
    <p:sldId id="313" r:id="rId10"/>
    <p:sldId id="314" r:id="rId11"/>
    <p:sldId id="317" r:id="rId12"/>
    <p:sldId id="318" r:id="rId13"/>
    <p:sldId id="315" r:id="rId14"/>
  </p:sldIdLst>
  <p:sldSz cx="9144000" cy="5143500" type="screen16x9"/>
  <p:notesSz cx="20104100" cy="11309350"/>
  <p:defaultTextStyle>
    <a:defPPr>
      <a:defRPr lang="en-US"/>
    </a:defPPr>
    <a:lvl1pPr marL="0" algn="l" defTabSz="207833" rtl="0" eaLnBrk="1" latinLnBrk="0" hangingPunct="1">
      <a:defRPr sz="800" kern="1200">
        <a:solidFill>
          <a:schemeClr val="tx1"/>
        </a:solidFill>
        <a:latin typeface="+mn-lt"/>
        <a:ea typeface="+mn-ea"/>
        <a:cs typeface="+mn-cs"/>
      </a:defRPr>
    </a:lvl1pPr>
    <a:lvl2pPr marL="207833" algn="l" defTabSz="207833" rtl="0" eaLnBrk="1" latinLnBrk="0" hangingPunct="1">
      <a:defRPr sz="800" kern="1200">
        <a:solidFill>
          <a:schemeClr val="tx1"/>
        </a:solidFill>
        <a:latin typeface="+mn-lt"/>
        <a:ea typeface="+mn-ea"/>
        <a:cs typeface="+mn-cs"/>
      </a:defRPr>
    </a:lvl2pPr>
    <a:lvl3pPr marL="415666" algn="l" defTabSz="207833" rtl="0" eaLnBrk="1" latinLnBrk="0" hangingPunct="1">
      <a:defRPr sz="800" kern="1200">
        <a:solidFill>
          <a:schemeClr val="tx1"/>
        </a:solidFill>
        <a:latin typeface="+mn-lt"/>
        <a:ea typeface="+mn-ea"/>
        <a:cs typeface="+mn-cs"/>
      </a:defRPr>
    </a:lvl3pPr>
    <a:lvl4pPr marL="623499" algn="l" defTabSz="207833" rtl="0" eaLnBrk="1" latinLnBrk="0" hangingPunct="1">
      <a:defRPr sz="800" kern="1200">
        <a:solidFill>
          <a:schemeClr val="tx1"/>
        </a:solidFill>
        <a:latin typeface="+mn-lt"/>
        <a:ea typeface="+mn-ea"/>
        <a:cs typeface="+mn-cs"/>
      </a:defRPr>
    </a:lvl4pPr>
    <a:lvl5pPr marL="831333" algn="l" defTabSz="207833" rtl="0" eaLnBrk="1" latinLnBrk="0" hangingPunct="1">
      <a:defRPr sz="800" kern="1200">
        <a:solidFill>
          <a:schemeClr val="tx1"/>
        </a:solidFill>
        <a:latin typeface="+mn-lt"/>
        <a:ea typeface="+mn-ea"/>
        <a:cs typeface="+mn-cs"/>
      </a:defRPr>
    </a:lvl5pPr>
    <a:lvl6pPr marL="1039166" algn="l" defTabSz="207833" rtl="0" eaLnBrk="1" latinLnBrk="0" hangingPunct="1">
      <a:defRPr sz="800" kern="1200">
        <a:solidFill>
          <a:schemeClr val="tx1"/>
        </a:solidFill>
        <a:latin typeface="+mn-lt"/>
        <a:ea typeface="+mn-ea"/>
        <a:cs typeface="+mn-cs"/>
      </a:defRPr>
    </a:lvl6pPr>
    <a:lvl7pPr marL="1246998" algn="l" defTabSz="207833" rtl="0" eaLnBrk="1" latinLnBrk="0" hangingPunct="1">
      <a:defRPr sz="800" kern="1200">
        <a:solidFill>
          <a:schemeClr val="tx1"/>
        </a:solidFill>
        <a:latin typeface="+mn-lt"/>
        <a:ea typeface="+mn-ea"/>
        <a:cs typeface="+mn-cs"/>
      </a:defRPr>
    </a:lvl7pPr>
    <a:lvl8pPr marL="1454832" algn="l" defTabSz="207833" rtl="0" eaLnBrk="1" latinLnBrk="0" hangingPunct="1">
      <a:defRPr sz="800" kern="1200">
        <a:solidFill>
          <a:schemeClr val="tx1"/>
        </a:solidFill>
        <a:latin typeface="+mn-lt"/>
        <a:ea typeface="+mn-ea"/>
        <a:cs typeface="+mn-cs"/>
      </a:defRPr>
    </a:lvl8pPr>
    <a:lvl9pPr marL="1662665" algn="l" defTabSz="207833" rtl="0" eaLnBrk="1" latinLnBrk="0" hangingPunct="1">
      <a:defRPr sz="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07">
          <p15:clr>
            <a:srgbClr val="A4A3A4"/>
          </p15:clr>
        </p15:guide>
        <p15:guide id="5" orient="horz" pos="577" userDrawn="1">
          <p15:clr>
            <a:srgbClr val="A4A3A4"/>
          </p15:clr>
        </p15:guide>
        <p15:guide id="6" orient="horz" pos="196">
          <p15:clr>
            <a:srgbClr val="A4A3A4"/>
          </p15:clr>
        </p15:guide>
        <p15:guide id="11" pos="5568" userDrawn="1">
          <p15:clr>
            <a:srgbClr val="A4A3A4"/>
          </p15:clr>
        </p15:guide>
        <p15:guide id="14" pos="1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6A89"/>
    <a:srgbClr val="42B072"/>
    <a:srgbClr val="EC6751"/>
    <a:srgbClr val="6761A8"/>
    <a:srgbClr val="8B6FAF"/>
    <a:srgbClr val="225D52"/>
    <a:srgbClr val="2A8A86"/>
    <a:srgbClr val="8EC154"/>
    <a:srgbClr val="8CA5BF"/>
    <a:srgbClr val="395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735455-21EC-4545-BD95-FFD16DCDE254}" v="22" dt="2020-04-21T09:24:14.65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36" autoAdjust="0"/>
    <p:restoredTop sz="70391" autoAdjust="0"/>
  </p:normalViewPr>
  <p:slideViewPr>
    <p:cSldViewPr snapToObjects="1">
      <p:cViewPr varScale="1">
        <p:scale>
          <a:sx n="67" d="100"/>
          <a:sy n="67" d="100"/>
        </p:scale>
        <p:origin x="822" y="90"/>
      </p:cViewPr>
      <p:guideLst>
        <p:guide orient="horz" pos="2707"/>
        <p:guide orient="horz" pos="577"/>
        <p:guide orient="horz" pos="196"/>
        <p:guide pos="5568"/>
        <p:guide pos="1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44" d="100"/>
        <a:sy n="4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lary Allison" userId="2c122897-b7b7-433d-8950-cdc039714fa7" providerId="ADAL" clId="{7E735455-21EC-4545-BD95-FFD16DCDE254}"/>
    <pc:docChg chg="custSel modSld">
      <pc:chgData name="Hilary Allison" userId="2c122897-b7b7-433d-8950-cdc039714fa7" providerId="ADAL" clId="{7E735455-21EC-4545-BD95-FFD16DCDE254}" dt="2020-04-21T10:49:23.612" v="226" actId="20577"/>
      <pc:docMkLst>
        <pc:docMk/>
      </pc:docMkLst>
      <pc:sldChg chg="addSp delSp modSp modNotesTx">
        <pc:chgData name="Hilary Allison" userId="2c122897-b7b7-433d-8950-cdc039714fa7" providerId="ADAL" clId="{7E735455-21EC-4545-BD95-FFD16DCDE254}" dt="2020-04-21T10:49:23.612" v="226" actId="20577"/>
        <pc:sldMkLst>
          <pc:docMk/>
          <pc:sldMk cId="3892342040" sldId="290"/>
        </pc:sldMkLst>
        <pc:spChg chg="mod">
          <ac:chgData name="Hilary Allison" userId="2c122897-b7b7-433d-8950-cdc039714fa7" providerId="ADAL" clId="{7E735455-21EC-4545-BD95-FFD16DCDE254}" dt="2020-04-21T09:25:36.223" v="66" actId="20577"/>
          <ac:spMkLst>
            <pc:docMk/>
            <pc:sldMk cId="3892342040" sldId="290"/>
            <ac:spMk id="2" creationId="{00000000-0000-0000-0000-000000000000}"/>
          </ac:spMkLst>
        </pc:spChg>
        <pc:spChg chg="add del mod">
          <ac:chgData name="Hilary Allison" userId="2c122897-b7b7-433d-8950-cdc039714fa7" providerId="ADAL" clId="{7E735455-21EC-4545-BD95-FFD16DCDE254}" dt="2020-04-21T09:24:37.837" v="32"/>
          <ac:spMkLst>
            <pc:docMk/>
            <pc:sldMk cId="3892342040" sldId="290"/>
            <ac:spMk id="7" creationId="{B8739B48-FE01-428E-B8E4-3470F0846298}"/>
          </ac:spMkLst>
        </pc:spChg>
        <pc:picChg chg="mod">
          <ac:chgData name="Hilary Allison" userId="2c122897-b7b7-433d-8950-cdc039714fa7" providerId="ADAL" clId="{7E735455-21EC-4545-BD95-FFD16DCDE254}" dt="2020-04-21T09:24:45.460" v="33" actId="1076"/>
          <ac:picMkLst>
            <pc:docMk/>
            <pc:sldMk cId="3892342040" sldId="290"/>
            <ac:picMk id="3" creationId="{7A13C019-A567-4DF4-B878-CDD169E0852C}"/>
          </ac:picMkLst>
        </pc:picChg>
        <pc:picChg chg="add mod">
          <ac:chgData name="Hilary Allison" userId="2c122897-b7b7-433d-8950-cdc039714fa7" providerId="ADAL" clId="{7E735455-21EC-4545-BD95-FFD16DCDE254}" dt="2020-04-21T09:24:37.111" v="30" actId="1582"/>
          <ac:picMkLst>
            <pc:docMk/>
            <pc:sldMk cId="3892342040" sldId="290"/>
            <ac:picMk id="4" creationId="{9AC2BF50-B883-444C-8CB2-AD6D1B083C64}"/>
          </ac:picMkLst>
        </pc:picChg>
        <pc:picChg chg="add del">
          <ac:chgData name="Hilary Allison" userId="2c122897-b7b7-433d-8950-cdc039714fa7" providerId="ADAL" clId="{7E735455-21EC-4545-BD95-FFD16DCDE254}" dt="2020-04-21T09:23:53.280" v="25"/>
          <ac:picMkLst>
            <pc:docMk/>
            <pc:sldMk cId="3892342040" sldId="290"/>
            <ac:picMk id="5" creationId="{428CA566-F5F0-4470-83CD-65F26DDF03C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51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11387138" y="0"/>
            <a:ext cx="8712200" cy="565150"/>
          </a:xfrm>
          <a:prstGeom prst="rect">
            <a:avLst/>
          </a:prstGeom>
        </p:spPr>
        <p:txBody>
          <a:bodyPr vert="horz" lIns="91440" tIns="45720" rIns="91440" bIns="45720" rtlCol="0"/>
          <a:lstStyle>
            <a:lvl1pPr algn="r">
              <a:defRPr sz="1200"/>
            </a:lvl1pPr>
          </a:lstStyle>
          <a:p>
            <a:fld id="{896367E8-AF06-524B-8E05-D3EBC46C34C3}" type="datetimeFigureOut">
              <a:rPr lang="en-US" smtClean="0"/>
              <a:t>4/21/2020</a:t>
            </a:fld>
            <a:endParaRPr lang="en-US"/>
          </a:p>
        </p:txBody>
      </p:sp>
      <p:sp>
        <p:nvSpPr>
          <p:cNvPr id="4" name="Footer Placeholder 3"/>
          <p:cNvSpPr>
            <a:spLocks noGrp="1"/>
          </p:cNvSpPr>
          <p:nvPr>
            <p:ph type="ftr" sz="quarter" idx="2"/>
          </p:nvPr>
        </p:nvSpPr>
        <p:spPr>
          <a:xfrm>
            <a:off x="0" y="10742613"/>
            <a:ext cx="8712200" cy="5651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11387138" y="10742613"/>
            <a:ext cx="8712200" cy="565150"/>
          </a:xfrm>
          <a:prstGeom prst="rect">
            <a:avLst/>
          </a:prstGeom>
        </p:spPr>
        <p:txBody>
          <a:bodyPr vert="horz" lIns="91440" tIns="45720" rIns="91440" bIns="45720" rtlCol="0" anchor="b"/>
          <a:lstStyle>
            <a:lvl1pPr algn="r">
              <a:defRPr sz="1200"/>
            </a:lvl1pPr>
          </a:lstStyle>
          <a:p>
            <a:fld id="{312127F8-5F06-2D44-A0B3-99C8D2E21DE4}" type="slidenum">
              <a:rPr lang="en-US" smtClean="0"/>
              <a:t>‹#›</a:t>
            </a:fld>
            <a:endParaRPr lang="en-US"/>
          </a:p>
        </p:txBody>
      </p:sp>
    </p:spTree>
    <p:extLst>
      <p:ext uri="{BB962C8B-B14F-4D97-AF65-F5344CB8AC3E}">
        <p14:creationId xmlns:p14="http://schemas.microsoft.com/office/powerpoint/2010/main" val="36166783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AB10286C-F9BD-2B47-8C4C-9845991F0807}" type="datetimeFigureOut">
              <a:rPr lang="en-GB" smtClean="0"/>
              <a:t>21/04/2020</a:t>
            </a:fld>
            <a:endParaRPr lang="en-GB"/>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E8BFA49F-0189-A243-B73C-CA5076C2962F}" type="slidenum">
              <a:rPr lang="en-GB" smtClean="0"/>
              <a:t>‹#›</a:t>
            </a:fld>
            <a:endParaRPr lang="en-GB"/>
          </a:p>
        </p:txBody>
      </p:sp>
    </p:spTree>
    <p:extLst>
      <p:ext uri="{BB962C8B-B14F-4D97-AF65-F5344CB8AC3E}">
        <p14:creationId xmlns:p14="http://schemas.microsoft.com/office/powerpoint/2010/main" val="1175447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8BFA49F-0189-A243-B73C-CA5076C2962F}" type="slidenum">
              <a:rPr lang="en-GB" smtClean="0"/>
              <a:t>1</a:t>
            </a:fld>
            <a:endParaRPr lang="en-GB"/>
          </a:p>
        </p:txBody>
      </p:sp>
    </p:spTree>
    <p:extLst>
      <p:ext uri="{BB962C8B-B14F-4D97-AF65-F5344CB8AC3E}">
        <p14:creationId xmlns:p14="http://schemas.microsoft.com/office/powerpoint/2010/main" val="1939134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Role of the BIP in helping</a:t>
            </a:r>
            <a:r>
              <a:rPr lang="en-GB" baseline="0" dirty="0"/>
              <a:t> to create indicators to monitor progress of 2011-2020 Strategic Plan</a:t>
            </a:r>
          </a:p>
          <a:p>
            <a:endParaRPr lang="en-GB" baseline="0" dirty="0"/>
          </a:p>
          <a:p>
            <a:r>
              <a:rPr lang="en-GB" baseline="0" dirty="0"/>
              <a:t>Important coalition of support for CBD; potential new BIP indicators reviewed against criteria:  policy relevance, geographic coverage, sound science, sustainability, temporal coverage, complementarity, sensitivity  </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D2DBD31F-4677-4B55-8F11-5249FEE979AE}" type="slidenum">
              <a:rPr lang="es-ES" smtClean="0"/>
              <a:pPr/>
              <a:t>2</a:t>
            </a:fld>
            <a:endParaRPr lang="es-ES" dirty="0"/>
          </a:p>
        </p:txBody>
      </p:sp>
    </p:spTree>
    <p:extLst>
      <p:ext uri="{BB962C8B-B14F-4D97-AF65-F5344CB8AC3E}">
        <p14:creationId xmlns:p14="http://schemas.microsoft.com/office/powerpoint/2010/main" val="3063162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Highlight work that UNEP-WCMC leading on in support of the p2020 framework through the BIP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Being done for CBD SBSTTA 24 - UNEP-WCMC working on a document with BIP partners that identifies the range of relevant existing indicators, baselines, baseline dates, or other appropriate methods for monitoring changes in biodiversity, indicator gaps, and, where relevant, options for filling such gaps</a:t>
            </a:r>
          </a:p>
          <a:p>
            <a:endParaRPr lang="en-GB" dirty="0"/>
          </a:p>
        </p:txBody>
      </p:sp>
      <p:sp>
        <p:nvSpPr>
          <p:cNvPr id="4" name="Slide Number Placeholder 3"/>
          <p:cNvSpPr>
            <a:spLocks noGrp="1"/>
          </p:cNvSpPr>
          <p:nvPr>
            <p:ph type="sldNum" sz="quarter" idx="10"/>
          </p:nvPr>
        </p:nvSpPr>
        <p:spPr/>
        <p:txBody>
          <a:bodyPr/>
          <a:lstStyle/>
          <a:p>
            <a:fld id="{E8BFA49F-0189-A243-B73C-CA5076C2962F}" type="slidenum">
              <a:rPr lang="en-GB" smtClean="0"/>
              <a:t>3</a:t>
            </a:fld>
            <a:endParaRPr lang="en-GB"/>
          </a:p>
        </p:txBody>
      </p:sp>
    </p:spTree>
    <p:extLst>
      <p:ext uri="{BB962C8B-B14F-4D97-AF65-F5344CB8AC3E}">
        <p14:creationId xmlns:p14="http://schemas.microsoft.com/office/powerpoint/2010/main" val="3785274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Work to support businesses</a:t>
            </a:r>
          </a:p>
          <a:p>
            <a:r>
              <a:rPr lang="en-GB" dirty="0"/>
              <a:t>	Business case for Biodiversity Indicators – linking business interesting the post 2020 agenda with transparency in business performance; 	working with companies to develop indicators which help them track risk and performance at site, company and sector level; </a:t>
            </a:r>
          </a:p>
          <a:p>
            <a:endParaRPr lang="en-GB" dirty="0"/>
          </a:p>
          <a:p>
            <a:r>
              <a:rPr lang="en-GB" dirty="0"/>
              <a:t>Synergies work – trying to identify synergies for use of indicators – mapping exercise also mention SAICM</a:t>
            </a:r>
          </a:p>
          <a:p>
            <a:endParaRPr lang="en-GB" dirty="0"/>
          </a:p>
          <a:p>
            <a:r>
              <a:rPr lang="en-GB" dirty="0"/>
              <a:t>Mapping SDG indicators  - </a:t>
            </a:r>
            <a:r>
              <a:rPr lang="en-GB" dirty="0" err="1"/>
              <a:t>Arnout’s</a:t>
            </a:r>
            <a:r>
              <a:rPr lang="en-GB" dirty="0"/>
              <a:t> work  - using datasets</a:t>
            </a:r>
            <a:r>
              <a:rPr lang="en-GB"/>
              <a:t>/indicators</a:t>
            </a:r>
            <a:endParaRPr lang="en-GB" dirty="0"/>
          </a:p>
        </p:txBody>
      </p:sp>
      <p:sp>
        <p:nvSpPr>
          <p:cNvPr id="4" name="Slide Number Placeholder 3"/>
          <p:cNvSpPr>
            <a:spLocks noGrp="1"/>
          </p:cNvSpPr>
          <p:nvPr>
            <p:ph type="sldNum" sz="quarter" idx="10"/>
          </p:nvPr>
        </p:nvSpPr>
        <p:spPr/>
        <p:txBody>
          <a:bodyPr/>
          <a:lstStyle/>
          <a:p>
            <a:fld id="{E8BFA49F-0189-A243-B73C-CA5076C2962F}" type="slidenum">
              <a:rPr lang="en-GB" smtClean="0"/>
              <a:t>4</a:t>
            </a:fld>
            <a:endParaRPr lang="en-GB"/>
          </a:p>
        </p:txBody>
      </p:sp>
    </p:spTree>
    <p:extLst>
      <p:ext uri="{BB962C8B-B14F-4D97-AF65-F5344CB8AC3E}">
        <p14:creationId xmlns:p14="http://schemas.microsoft.com/office/powerpoint/2010/main" val="3313532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8BFA49F-0189-A243-B73C-CA5076C2962F}" type="slidenum">
              <a:rPr lang="en-GB" smtClean="0"/>
              <a:t>5</a:t>
            </a:fld>
            <a:endParaRPr lang="en-GB"/>
          </a:p>
        </p:txBody>
      </p:sp>
    </p:spTree>
    <p:extLst>
      <p:ext uri="{BB962C8B-B14F-4D97-AF65-F5344CB8AC3E}">
        <p14:creationId xmlns:p14="http://schemas.microsoft.com/office/powerpoint/2010/main" val="2340357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8BFA49F-0189-A243-B73C-CA5076C2962F}" type="slidenum">
              <a:rPr lang="en-GB" smtClean="0"/>
              <a:t>6</a:t>
            </a:fld>
            <a:endParaRPr lang="en-GB"/>
          </a:p>
        </p:txBody>
      </p:sp>
    </p:spTree>
    <p:extLst>
      <p:ext uri="{BB962C8B-B14F-4D97-AF65-F5344CB8AC3E}">
        <p14:creationId xmlns:p14="http://schemas.microsoft.com/office/powerpoint/2010/main" val="1640295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8BFA49F-0189-A243-B73C-CA5076C2962F}" type="slidenum">
              <a:rPr lang="en-GB" smtClean="0"/>
              <a:t>7</a:t>
            </a:fld>
            <a:endParaRPr lang="en-GB"/>
          </a:p>
        </p:txBody>
      </p:sp>
    </p:spTree>
    <p:extLst>
      <p:ext uri="{BB962C8B-B14F-4D97-AF65-F5344CB8AC3E}">
        <p14:creationId xmlns:p14="http://schemas.microsoft.com/office/powerpoint/2010/main" val="2166787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8BFA49F-0189-A243-B73C-CA5076C2962F}" type="slidenum">
              <a:rPr lang="en-GB" smtClean="0"/>
              <a:t>8</a:t>
            </a:fld>
            <a:endParaRPr lang="en-GB"/>
          </a:p>
        </p:txBody>
      </p:sp>
    </p:spTree>
    <p:extLst>
      <p:ext uri="{BB962C8B-B14F-4D97-AF65-F5344CB8AC3E}">
        <p14:creationId xmlns:p14="http://schemas.microsoft.com/office/powerpoint/2010/main" val="872380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8BFA49F-0189-A243-B73C-CA5076C2962F}" type="slidenum">
              <a:rPr lang="en-GB" smtClean="0"/>
              <a:t>9</a:t>
            </a:fld>
            <a:endParaRPr lang="en-GB"/>
          </a:p>
        </p:txBody>
      </p:sp>
    </p:spTree>
    <p:extLst>
      <p:ext uri="{BB962C8B-B14F-4D97-AF65-F5344CB8AC3E}">
        <p14:creationId xmlns:p14="http://schemas.microsoft.com/office/powerpoint/2010/main" val="24394520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AEEF"/>
        </a:solidFill>
        <a:effectLst/>
      </p:bgPr>
    </p:bg>
    <p:spTree>
      <p:nvGrpSpPr>
        <p:cNvPr id="1" name=""/>
        <p:cNvGrpSpPr/>
        <p:nvPr/>
      </p:nvGrpSpPr>
      <p:grpSpPr>
        <a:xfrm>
          <a:off x="0" y="0"/>
          <a:ext cx="0" cy="0"/>
          <a:chOff x="0" y="0"/>
          <a:chExt cx="0" cy="0"/>
        </a:xfrm>
      </p:grpSpPr>
      <p:sp>
        <p:nvSpPr>
          <p:cNvPr id="14" name="object 8"/>
          <p:cNvSpPr/>
          <p:nvPr/>
        </p:nvSpPr>
        <p:spPr>
          <a:xfrm>
            <a:off x="285752" y="4284406"/>
            <a:ext cx="8572717" cy="0"/>
          </a:xfrm>
          <a:custGeom>
            <a:avLst/>
            <a:gdLst/>
            <a:ahLst/>
            <a:cxnLst/>
            <a:rect l="l" t="t" r="r" b="b"/>
            <a:pathLst>
              <a:path w="18848070">
                <a:moveTo>
                  <a:pt x="0" y="0"/>
                </a:moveTo>
                <a:lnTo>
                  <a:pt x="18847593" y="0"/>
                </a:lnTo>
              </a:path>
            </a:pathLst>
          </a:custGeom>
          <a:ln w="10470">
            <a:solidFill>
              <a:srgbClr val="FFFFFF"/>
            </a:solidFill>
          </a:ln>
        </p:spPr>
        <p:txBody>
          <a:bodyPr wrap="square" lIns="0" tIns="0" rIns="0" bIns="0" rtlCol="0"/>
          <a:lstStyle/>
          <a:p>
            <a:endParaRPr/>
          </a:p>
        </p:txBody>
      </p:sp>
      <p:sp>
        <p:nvSpPr>
          <p:cNvPr id="18" name="Text Placeholder 6"/>
          <p:cNvSpPr>
            <a:spLocks noGrp="1"/>
          </p:cNvSpPr>
          <p:nvPr>
            <p:ph type="body" sz="quarter" idx="10" hasCustomPrompt="1"/>
          </p:nvPr>
        </p:nvSpPr>
        <p:spPr>
          <a:xfrm>
            <a:off x="-75094" y="-17327"/>
            <a:ext cx="8838094" cy="2360459"/>
          </a:xfrm>
        </p:spPr>
        <p:txBody>
          <a:bodyPr vert="horz" lIns="327296" tIns="327296" rIns="327296" bIns="327296">
            <a:noAutofit/>
          </a:bodyPr>
          <a:lstStyle>
            <a:lvl1pPr>
              <a:lnSpc>
                <a:spcPct val="80000"/>
              </a:lnSpc>
              <a:defRPr sz="6500" b="0" cap="all" baseline="0">
                <a:solidFill>
                  <a:schemeClr val="tx1"/>
                </a:solidFill>
                <a:latin typeface="Impact"/>
                <a:cs typeface="Impact"/>
              </a:defRPr>
            </a:lvl1pPr>
          </a:lstStyle>
          <a:p>
            <a:pPr lvl="0"/>
            <a:r>
              <a:rPr lang="en-US" dirty="0"/>
              <a:t>TITLE</a:t>
            </a:r>
          </a:p>
        </p:txBody>
      </p:sp>
      <p:sp>
        <p:nvSpPr>
          <p:cNvPr id="21" name="object 8"/>
          <p:cNvSpPr/>
          <p:nvPr userDrawn="1"/>
        </p:nvSpPr>
        <p:spPr>
          <a:xfrm>
            <a:off x="285752" y="4284406"/>
            <a:ext cx="8572717" cy="0"/>
          </a:xfrm>
          <a:custGeom>
            <a:avLst/>
            <a:gdLst/>
            <a:ahLst/>
            <a:cxnLst/>
            <a:rect l="l" t="t" r="r" b="b"/>
            <a:pathLst>
              <a:path w="18848070">
                <a:moveTo>
                  <a:pt x="0" y="0"/>
                </a:moveTo>
                <a:lnTo>
                  <a:pt x="18847593" y="0"/>
                </a:lnTo>
              </a:path>
            </a:pathLst>
          </a:custGeom>
          <a:ln w="10470">
            <a:solidFill>
              <a:srgbClr val="FFFFFF"/>
            </a:solidFill>
          </a:ln>
        </p:spPr>
        <p:txBody>
          <a:bodyPr wrap="square" lIns="0" tIns="0" rIns="0" bIns="0" rtlCol="0"/>
          <a:lstStyle/>
          <a:p>
            <a:endParaRPr/>
          </a:p>
        </p:txBody>
      </p:sp>
      <p:pic>
        <p:nvPicPr>
          <p:cNvPr id="3" name="Graphic 2">
            <a:extLst>
              <a:ext uri="{FF2B5EF4-FFF2-40B4-BE49-F238E27FC236}">
                <a16:creationId xmlns:a16="http://schemas.microsoft.com/office/drawing/2014/main" id="{F578E21B-62A1-E247-92DA-2B5A69A8D706}"/>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85751" y="4582206"/>
            <a:ext cx="1333668" cy="303240"/>
          </a:xfrm>
          <a:prstGeom prst="rect">
            <a:avLst/>
          </a:prstGeom>
        </p:spPr>
      </p:pic>
      <p:sp>
        <p:nvSpPr>
          <p:cNvPr id="8" name="Text Placeholder 7">
            <a:extLst>
              <a:ext uri="{FF2B5EF4-FFF2-40B4-BE49-F238E27FC236}">
                <a16:creationId xmlns:a16="http://schemas.microsoft.com/office/drawing/2014/main" id="{152121E4-D02C-324F-891F-47AB8A3D2F2E}"/>
              </a:ext>
            </a:extLst>
          </p:cNvPr>
          <p:cNvSpPr>
            <a:spLocks noGrp="1"/>
          </p:cNvSpPr>
          <p:nvPr>
            <p:ph type="body" sz="quarter" idx="11" hasCustomPrompt="1"/>
          </p:nvPr>
        </p:nvSpPr>
        <p:spPr>
          <a:xfrm>
            <a:off x="285750" y="2473513"/>
            <a:ext cx="8477250" cy="307777"/>
          </a:xfrm>
        </p:spPr>
        <p:txBody>
          <a:bodyPr/>
          <a:lstStyle>
            <a:lvl1pPr>
              <a:defRPr sz="2000" b="1"/>
            </a:lvl1pPr>
            <a:lvl2pPr marL="2111375" indent="0">
              <a:buNone/>
              <a:defRPr/>
            </a:lvl2pPr>
            <a:lvl3pPr marL="415666" indent="0">
              <a:buNone/>
              <a:defRPr/>
            </a:lvl3pPr>
            <a:lvl5pPr marL="831333" indent="0">
              <a:buNone/>
              <a:defRPr/>
            </a:lvl5pPr>
          </a:lstStyle>
          <a:p>
            <a:pPr lvl="0"/>
            <a:r>
              <a:rPr lang="en-US" dirty="0"/>
              <a:t>Presenter’s name here @</a:t>
            </a:r>
            <a:r>
              <a:rPr lang="en-US" dirty="0" err="1"/>
              <a:t>socialmediahandle</a:t>
            </a:r>
            <a:endParaRPr lang="en-GB" dirty="0"/>
          </a:p>
        </p:txBody>
      </p:sp>
      <p:sp>
        <p:nvSpPr>
          <p:cNvPr id="11" name="TextBox 10">
            <a:extLst>
              <a:ext uri="{FF2B5EF4-FFF2-40B4-BE49-F238E27FC236}">
                <a16:creationId xmlns:a16="http://schemas.microsoft.com/office/drawing/2014/main" id="{44A845AA-2A4D-054C-B1BC-4EF18CBF9B0E}"/>
              </a:ext>
            </a:extLst>
          </p:cNvPr>
          <p:cNvSpPr txBox="1"/>
          <p:nvPr userDrawn="1"/>
        </p:nvSpPr>
        <p:spPr>
          <a:xfrm>
            <a:off x="9644380" y="4147170"/>
            <a:ext cx="2656840" cy="1754326"/>
          </a:xfrm>
          <a:prstGeom prst="rect">
            <a:avLst/>
          </a:prstGeom>
          <a:noFill/>
        </p:spPr>
        <p:txBody>
          <a:bodyPr wrap="square" rtlCol="0">
            <a:spAutoFit/>
          </a:bodyPr>
          <a:lstStyle/>
          <a:p>
            <a:r>
              <a:rPr lang="en-GB" sz="1200" b="1" dirty="0">
                <a:solidFill>
                  <a:srgbClr val="000000"/>
                </a:solidFill>
              </a:rPr>
              <a:t>Logos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Partner logos may be placed to the right of our logo, below the white line.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Where possible please use white versions of logos with a transparent background.</a:t>
            </a:r>
          </a:p>
        </p:txBody>
      </p:sp>
      <p:sp>
        <p:nvSpPr>
          <p:cNvPr id="15" name="TextBox 14">
            <a:extLst>
              <a:ext uri="{FF2B5EF4-FFF2-40B4-BE49-F238E27FC236}">
                <a16:creationId xmlns:a16="http://schemas.microsoft.com/office/drawing/2014/main" id="{DFBFC679-77D1-CF43-8183-78771BF84BC8}"/>
              </a:ext>
            </a:extLst>
          </p:cNvPr>
          <p:cNvSpPr txBox="1"/>
          <p:nvPr userDrawn="1"/>
        </p:nvSpPr>
        <p:spPr>
          <a:xfrm>
            <a:off x="9644380" y="-552450"/>
            <a:ext cx="2971800" cy="1938992"/>
          </a:xfrm>
          <a:prstGeom prst="rect">
            <a:avLst/>
          </a:prstGeom>
          <a:noFill/>
        </p:spPr>
        <p:txBody>
          <a:bodyPr wrap="square" rtlCol="0">
            <a:spAutoFit/>
          </a:bodyPr>
          <a:lstStyle/>
          <a:p>
            <a:r>
              <a:rPr lang="en-GB" sz="1200" b="1" dirty="0">
                <a:solidFill>
                  <a:srgbClr val="000000"/>
                </a:solidFill>
              </a:rPr>
              <a:t>Title slide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add the name of the presenter.</a:t>
            </a:r>
          </a:p>
          <a:p>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You may also choose to add your professional social media handle.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If required you may add the date.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Do not add images to this slide.</a:t>
            </a:r>
          </a:p>
        </p:txBody>
      </p:sp>
      <p:sp>
        <p:nvSpPr>
          <p:cNvPr id="16" name="TextBox 15">
            <a:extLst>
              <a:ext uri="{FF2B5EF4-FFF2-40B4-BE49-F238E27FC236}">
                <a16:creationId xmlns:a16="http://schemas.microsoft.com/office/drawing/2014/main" id="{AB3C7611-4F2E-B24D-969D-22F5D70D695E}"/>
              </a:ext>
            </a:extLst>
          </p:cNvPr>
          <p:cNvSpPr txBox="1"/>
          <p:nvPr userDrawn="1"/>
        </p:nvSpPr>
        <p:spPr>
          <a:xfrm>
            <a:off x="9644380" y="1520361"/>
            <a:ext cx="2819400" cy="2492990"/>
          </a:xfrm>
          <a:prstGeom prst="rect">
            <a:avLst/>
          </a:prstGeom>
          <a:noFill/>
        </p:spPr>
        <p:txBody>
          <a:bodyPr wrap="square" rtlCol="0">
            <a:spAutoFit/>
          </a:bodyPr>
          <a:lstStyle/>
          <a:p>
            <a:r>
              <a:rPr lang="en-GB" sz="1200" b="1" dirty="0">
                <a:solidFill>
                  <a:srgbClr val="000000"/>
                </a:solidFill>
              </a:rPr>
              <a:t>Text</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The</a:t>
            </a:r>
            <a:r>
              <a:rPr lang="en-GB" sz="1200" baseline="0" dirty="0">
                <a:solidFill>
                  <a:srgbClr val="000000"/>
                </a:solidFill>
              </a:rPr>
              <a:t> font of y</a:t>
            </a:r>
            <a:r>
              <a:rPr lang="en-GB" sz="1200" dirty="0">
                <a:solidFill>
                  <a:srgbClr val="000000"/>
                </a:solidFill>
              </a:rPr>
              <a:t>our title on this opening slide must be in Impact, CAPS.</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Your title should be no more than two lines long, in extreme circumstances you may use a subtitle.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A subtitle may be manually added in Arial Bold, sentence case (minimum size 24pt).</a:t>
            </a:r>
          </a:p>
        </p:txBody>
      </p:sp>
      <p:sp>
        <p:nvSpPr>
          <p:cNvPr id="13" name="TextBox 12">
            <a:extLst>
              <a:ext uri="{FF2B5EF4-FFF2-40B4-BE49-F238E27FC236}">
                <a16:creationId xmlns:a16="http://schemas.microsoft.com/office/drawing/2014/main" id="{353B4CA3-095F-D64D-9540-5BCF6CC00C9A}"/>
              </a:ext>
            </a:extLst>
          </p:cNvPr>
          <p:cNvSpPr txBox="1"/>
          <p:nvPr userDrawn="1"/>
        </p:nvSpPr>
        <p:spPr>
          <a:xfrm>
            <a:off x="9644380" y="-1032662"/>
            <a:ext cx="2133600" cy="307777"/>
          </a:xfrm>
          <a:prstGeom prst="rect">
            <a:avLst/>
          </a:prstGeom>
          <a:noFill/>
        </p:spPr>
        <p:txBody>
          <a:bodyPr wrap="square" rtlCol="0">
            <a:spAutoFit/>
          </a:bodyPr>
          <a:lstStyle/>
          <a:p>
            <a:r>
              <a:rPr lang="en-GB" sz="1200" b="1" kern="1200" dirty="0">
                <a:solidFill>
                  <a:srgbClr val="000000"/>
                </a:solidFill>
                <a:latin typeface="+mn-lt"/>
                <a:ea typeface="+mn-ea"/>
                <a:cs typeface="+mn-cs"/>
              </a:rPr>
              <a:t>Layout</a:t>
            </a:r>
            <a:r>
              <a:rPr lang="en-GB" sz="1400" b="1" dirty="0">
                <a:solidFill>
                  <a:srgbClr val="000000"/>
                </a:solidFill>
              </a:rPr>
              <a:t> </a:t>
            </a:r>
            <a:r>
              <a:rPr lang="en-GB" sz="1200" b="1" kern="1200" dirty="0">
                <a:solidFill>
                  <a:srgbClr val="000000"/>
                </a:solidFill>
                <a:latin typeface="+mn-lt"/>
                <a:ea typeface="+mn-ea"/>
                <a:cs typeface="+mn-cs"/>
              </a:rPr>
              <a:t>guide</a:t>
            </a:r>
          </a:p>
        </p:txBody>
      </p:sp>
    </p:spTree>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219501-0FF3-AE4C-B0F7-C2A803D7749B}"/>
              </a:ext>
            </a:extLst>
          </p:cNvPr>
          <p:cNvSpPr/>
          <p:nvPr userDrawn="1"/>
        </p:nvSpPr>
        <p:spPr>
          <a:xfrm>
            <a:off x="0" y="0"/>
            <a:ext cx="4572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a:extLst>
              <a:ext uri="{FF2B5EF4-FFF2-40B4-BE49-F238E27FC236}">
                <a16:creationId xmlns:a16="http://schemas.microsoft.com/office/drawing/2014/main" id="{5D5C77F4-6AE9-6246-AC14-414473429510}"/>
              </a:ext>
            </a:extLst>
          </p:cNvPr>
          <p:cNvSpPr>
            <a:spLocks noGrp="1"/>
          </p:cNvSpPr>
          <p:nvPr>
            <p:ph type="body" sz="quarter" idx="10" hasCustomPrompt="1"/>
          </p:nvPr>
        </p:nvSpPr>
        <p:spPr>
          <a:xfrm>
            <a:off x="302524" y="1657349"/>
            <a:ext cx="3962399" cy="2395744"/>
          </a:xfrm>
        </p:spPr>
        <p:txBody>
          <a:bodyPr/>
          <a:lstStyle>
            <a:lvl1pPr algn="l">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en-US" dirty="0"/>
              <a:t>'Add a quote or description here’</a:t>
            </a:r>
          </a:p>
          <a:p>
            <a:pPr lvl="0"/>
            <a:endParaRPr lang="en-US" dirty="0"/>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7" name="Straight Connector 6">
            <a:extLst>
              <a:ext uri="{FF2B5EF4-FFF2-40B4-BE49-F238E27FC236}">
                <a16:creationId xmlns:a16="http://schemas.microsoft.com/office/drawing/2014/main" id="{89C68532-C4FF-0F4B-9FF1-25664A11E341}"/>
              </a:ext>
            </a:extLst>
          </p:cNvPr>
          <p:cNvCxnSpPr>
            <a:cxnSpLocks/>
          </p:cNvCxnSpPr>
          <p:nvPr userDrawn="1"/>
        </p:nvCxnSpPr>
        <p:spPr>
          <a:xfrm>
            <a:off x="302524" y="1428750"/>
            <a:ext cx="396239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29A4B9B-BA83-DB4C-8331-62085DE0364E}"/>
              </a:ext>
            </a:extLst>
          </p:cNvPr>
          <p:cNvCxnSpPr>
            <a:cxnSpLocks/>
          </p:cNvCxnSpPr>
          <p:nvPr userDrawn="1"/>
        </p:nvCxnSpPr>
        <p:spPr>
          <a:xfrm>
            <a:off x="302524" y="4324350"/>
            <a:ext cx="396239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56196F0A-6C12-5547-9325-46E597DCA738}"/>
              </a:ext>
            </a:extLst>
          </p:cNvPr>
          <p:cNvSpPr>
            <a:spLocks noGrp="1"/>
          </p:cNvSpPr>
          <p:nvPr>
            <p:ph type="body" sz="quarter" idx="11" hasCustomPrompt="1"/>
          </p:nvPr>
        </p:nvSpPr>
        <p:spPr>
          <a:xfrm>
            <a:off x="302524" y="4595608"/>
            <a:ext cx="3962398" cy="262132"/>
          </a:xfrm>
        </p:spPr>
        <p:txBody>
          <a:bodyPr/>
          <a:lstStyle>
            <a:lvl1pPr>
              <a:defRPr sz="1050">
                <a:solidFill>
                  <a:schemeClr val="bg1"/>
                </a:solidFill>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dirty="0"/>
              <a:t>Add image or diagram credit here</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a:extLst>
              <a:ext uri="{FF2B5EF4-FFF2-40B4-BE49-F238E27FC236}">
                <a16:creationId xmlns:a16="http://schemas.microsoft.com/office/drawing/2014/main" id="{888E327D-AA60-DF40-9EF8-9DF474B7BA54}"/>
              </a:ext>
            </a:extLst>
          </p:cNvPr>
          <p:cNvSpPr>
            <a:spLocks noGrp="1"/>
          </p:cNvSpPr>
          <p:nvPr>
            <p:ph type="body" sz="quarter" idx="12" hasCustomPrompt="1"/>
          </p:nvPr>
        </p:nvSpPr>
        <p:spPr>
          <a:xfrm>
            <a:off x="304800" y="285749"/>
            <a:ext cx="3810000" cy="861774"/>
          </a:xfrm>
        </p:spPr>
        <p:txBody>
          <a:bodyPr/>
          <a:lstStyle>
            <a:lvl1pPr>
              <a:defRPr sz="2800" b="1">
                <a:solidFill>
                  <a:schemeClr val="bg1"/>
                </a:solidFill>
              </a:defRPr>
            </a:lvl1pPr>
            <a:lvl2pPr>
              <a:defRPr sz="2800" b="1">
                <a:solidFill>
                  <a:schemeClr val="bg1"/>
                </a:solidFill>
              </a:defRPr>
            </a:lvl2pPr>
            <a:lvl3pPr>
              <a:defRPr sz="2800" b="1">
                <a:solidFill>
                  <a:schemeClr val="bg1"/>
                </a:solidFill>
              </a:defRPr>
            </a:lvl3pPr>
            <a:lvl4pPr>
              <a:defRPr sz="2800" b="1">
                <a:solidFill>
                  <a:schemeClr val="bg1"/>
                </a:solidFill>
              </a:defRPr>
            </a:lvl4pPr>
            <a:lvl5pPr>
              <a:defRPr sz="2800" b="1">
                <a:solidFill>
                  <a:schemeClr val="bg1"/>
                </a:solidFill>
              </a:defRPr>
            </a:lvl5pPr>
          </a:lstStyle>
          <a:p>
            <a:pPr lvl="0"/>
            <a:r>
              <a:rPr lang="en-US" dirty="0"/>
              <a:t>Header</a:t>
            </a:r>
            <a:endParaRPr lang="en-GB" dirty="0"/>
          </a:p>
          <a:p>
            <a:pPr lvl="0"/>
            <a:endParaRPr lang="en-US" dirty="0"/>
          </a:p>
        </p:txBody>
      </p:sp>
      <p:sp>
        <p:nvSpPr>
          <p:cNvPr id="9" name="TextBox 8">
            <a:extLst>
              <a:ext uri="{FF2B5EF4-FFF2-40B4-BE49-F238E27FC236}">
                <a16:creationId xmlns:a16="http://schemas.microsoft.com/office/drawing/2014/main" id="{B19FE29D-BFF8-1C41-833C-DA8860F90947}"/>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11" name="TextBox 10">
            <a:extLst>
              <a:ext uri="{FF2B5EF4-FFF2-40B4-BE49-F238E27FC236}">
                <a16:creationId xmlns:a16="http://schemas.microsoft.com/office/drawing/2014/main" id="{EF0CC89C-B6DB-4B47-92AA-DD2BD8F766E0}"/>
              </a:ext>
            </a:extLst>
          </p:cNvPr>
          <p:cNvSpPr txBox="1"/>
          <p:nvPr userDrawn="1"/>
        </p:nvSpPr>
        <p:spPr>
          <a:xfrm>
            <a:off x="9657080" y="361950"/>
            <a:ext cx="2839720" cy="2492990"/>
          </a:xfrm>
          <a:prstGeom prst="rect">
            <a:avLst/>
          </a:prstGeom>
          <a:noFill/>
        </p:spPr>
        <p:txBody>
          <a:bodyPr wrap="square" rtlCol="0">
            <a:spAutoFit/>
          </a:bodyPr>
          <a:lstStyle/>
          <a:p>
            <a:r>
              <a:rPr lang="en-GB" sz="1200" b="1" dirty="0">
                <a:solidFill>
                  <a:srgbClr val="000000"/>
                </a:solidFill>
              </a:rPr>
              <a:t>Image and text slide (green)</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include a photograph or diagram alongside some text.</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On the right you can add a photograph, diagram or illustration on the white background.</a:t>
            </a: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
        <p:nvSpPr>
          <p:cNvPr id="13" name="TextBox 12">
            <a:extLst>
              <a:ext uri="{FF2B5EF4-FFF2-40B4-BE49-F238E27FC236}">
                <a16:creationId xmlns:a16="http://schemas.microsoft.com/office/drawing/2014/main" id="{B379A9F2-AC86-F140-8D73-B0A11FDF3A29}"/>
              </a:ext>
            </a:extLst>
          </p:cNvPr>
          <p:cNvSpPr txBox="1"/>
          <p:nvPr userDrawn="1"/>
        </p:nvSpPr>
        <p:spPr>
          <a:xfrm>
            <a:off x="9669780" y="2306334"/>
            <a:ext cx="2362200" cy="2492990"/>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28pt for the title.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Regular 24pt minimum, for the main body text.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There is space for image copyright information below the rest.</a:t>
            </a:r>
            <a:r>
              <a:rPr lang="en-GB" sz="1200" baseline="0" dirty="0">
                <a:solidFill>
                  <a:srgbClr val="000000"/>
                </a:solidFill>
              </a:rPr>
              <a:t> T</a:t>
            </a:r>
            <a:r>
              <a:rPr lang="en-GB" sz="1200" dirty="0">
                <a:solidFill>
                  <a:srgbClr val="000000"/>
                </a:solidFill>
              </a:rPr>
              <a:t>his should be in Arial Regular 10.5pt.</a:t>
            </a:r>
          </a:p>
        </p:txBody>
      </p:sp>
    </p:spTree>
    <p:extLst>
      <p:ext uri="{BB962C8B-B14F-4D97-AF65-F5344CB8AC3E}">
        <p14:creationId xmlns:p14="http://schemas.microsoft.com/office/powerpoint/2010/main" val="2932445975"/>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219501-0FF3-AE4C-B0F7-C2A803D7749B}"/>
              </a:ext>
            </a:extLst>
          </p:cNvPr>
          <p:cNvSpPr/>
          <p:nvPr userDrawn="1"/>
        </p:nvSpPr>
        <p:spPr>
          <a:xfrm>
            <a:off x="0" y="0"/>
            <a:ext cx="4572000" cy="514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a:extLst>
              <a:ext uri="{FF2B5EF4-FFF2-40B4-BE49-F238E27FC236}">
                <a16:creationId xmlns:a16="http://schemas.microsoft.com/office/drawing/2014/main" id="{5D5C77F4-6AE9-6246-AC14-414473429510}"/>
              </a:ext>
            </a:extLst>
          </p:cNvPr>
          <p:cNvSpPr>
            <a:spLocks noGrp="1"/>
          </p:cNvSpPr>
          <p:nvPr>
            <p:ph type="body" sz="quarter" idx="10" hasCustomPrompt="1"/>
          </p:nvPr>
        </p:nvSpPr>
        <p:spPr>
          <a:xfrm>
            <a:off x="302524" y="1657349"/>
            <a:ext cx="3962399" cy="2395740"/>
          </a:xfrm>
        </p:spPr>
        <p:txBody>
          <a:bodyPr/>
          <a:lstStyle>
            <a:lvl1pPr algn="l">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en-US" dirty="0"/>
              <a:t>'Add a quote or description here’</a:t>
            </a:r>
          </a:p>
          <a:p>
            <a:pPr lvl="0"/>
            <a:endParaRPr lang="en-US" dirty="0"/>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7" name="Straight Connector 6">
            <a:extLst>
              <a:ext uri="{FF2B5EF4-FFF2-40B4-BE49-F238E27FC236}">
                <a16:creationId xmlns:a16="http://schemas.microsoft.com/office/drawing/2014/main" id="{89C68532-C4FF-0F4B-9FF1-25664A11E341}"/>
              </a:ext>
            </a:extLst>
          </p:cNvPr>
          <p:cNvCxnSpPr>
            <a:cxnSpLocks/>
          </p:cNvCxnSpPr>
          <p:nvPr userDrawn="1"/>
        </p:nvCxnSpPr>
        <p:spPr>
          <a:xfrm>
            <a:off x="302524" y="1428750"/>
            <a:ext cx="396239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29A4B9B-BA83-DB4C-8331-62085DE0364E}"/>
              </a:ext>
            </a:extLst>
          </p:cNvPr>
          <p:cNvCxnSpPr>
            <a:cxnSpLocks/>
          </p:cNvCxnSpPr>
          <p:nvPr userDrawn="1"/>
        </p:nvCxnSpPr>
        <p:spPr>
          <a:xfrm>
            <a:off x="302524" y="4324350"/>
            <a:ext cx="396239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56196F0A-6C12-5547-9325-46E597DCA738}"/>
              </a:ext>
            </a:extLst>
          </p:cNvPr>
          <p:cNvSpPr>
            <a:spLocks noGrp="1"/>
          </p:cNvSpPr>
          <p:nvPr>
            <p:ph type="body" sz="quarter" idx="11" hasCustomPrompt="1"/>
          </p:nvPr>
        </p:nvSpPr>
        <p:spPr>
          <a:xfrm>
            <a:off x="302524" y="4595608"/>
            <a:ext cx="3962398" cy="262132"/>
          </a:xfrm>
        </p:spPr>
        <p:txBody>
          <a:bodyPr/>
          <a:lstStyle>
            <a:lvl1pPr>
              <a:defRPr sz="1050">
                <a:solidFill>
                  <a:schemeClr val="bg1"/>
                </a:solidFill>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dirty="0"/>
              <a:t>Add image or diagram credit here</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a:extLst>
              <a:ext uri="{FF2B5EF4-FFF2-40B4-BE49-F238E27FC236}">
                <a16:creationId xmlns:a16="http://schemas.microsoft.com/office/drawing/2014/main" id="{888E327D-AA60-DF40-9EF8-9DF474B7BA54}"/>
              </a:ext>
            </a:extLst>
          </p:cNvPr>
          <p:cNvSpPr>
            <a:spLocks noGrp="1"/>
          </p:cNvSpPr>
          <p:nvPr>
            <p:ph type="body" sz="quarter" idx="12" hasCustomPrompt="1"/>
          </p:nvPr>
        </p:nvSpPr>
        <p:spPr>
          <a:xfrm>
            <a:off x="304800" y="285749"/>
            <a:ext cx="3810000" cy="861774"/>
          </a:xfrm>
        </p:spPr>
        <p:txBody>
          <a:bodyPr/>
          <a:lstStyle>
            <a:lvl1pPr>
              <a:defRPr sz="2800" b="1">
                <a:solidFill>
                  <a:schemeClr val="bg1"/>
                </a:solidFill>
              </a:defRPr>
            </a:lvl1pPr>
            <a:lvl2pPr>
              <a:defRPr sz="2800" b="1">
                <a:solidFill>
                  <a:schemeClr val="bg1"/>
                </a:solidFill>
              </a:defRPr>
            </a:lvl2pPr>
            <a:lvl3pPr>
              <a:defRPr sz="2800" b="1">
                <a:solidFill>
                  <a:schemeClr val="bg1"/>
                </a:solidFill>
              </a:defRPr>
            </a:lvl3pPr>
            <a:lvl4pPr>
              <a:defRPr sz="2800" b="1">
                <a:solidFill>
                  <a:schemeClr val="bg1"/>
                </a:solidFill>
              </a:defRPr>
            </a:lvl4pPr>
            <a:lvl5pPr>
              <a:defRPr sz="2800" b="1">
                <a:solidFill>
                  <a:schemeClr val="bg1"/>
                </a:solidFill>
              </a:defRPr>
            </a:lvl5pPr>
          </a:lstStyle>
          <a:p>
            <a:pPr lvl="0"/>
            <a:r>
              <a:rPr lang="en-US" dirty="0"/>
              <a:t>Header</a:t>
            </a:r>
            <a:endParaRPr lang="en-GB" dirty="0"/>
          </a:p>
          <a:p>
            <a:pPr lvl="0"/>
            <a:endParaRPr lang="en-US" dirty="0"/>
          </a:p>
        </p:txBody>
      </p:sp>
      <p:sp>
        <p:nvSpPr>
          <p:cNvPr id="9" name="TextBox 8">
            <a:extLst>
              <a:ext uri="{FF2B5EF4-FFF2-40B4-BE49-F238E27FC236}">
                <a16:creationId xmlns:a16="http://schemas.microsoft.com/office/drawing/2014/main" id="{4C8A4C8E-6F38-AA42-9CB3-0532EE8417F2}"/>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11" name="TextBox 10">
            <a:extLst>
              <a:ext uri="{FF2B5EF4-FFF2-40B4-BE49-F238E27FC236}">
                <a16:creationId xmlns:a16="http://schemas.microsoft.com/office/drawing/2014/main" id="{79372025-4B1E-3546-89CD-6FB22407D73C}"/>
              </a:ext>
            </a:extLst>
          </p:cNvPr>
          <p:cNvSpPr txBox="1"/>
          <p:nvPr userDrawn="1"/>
        </p:nvSpPr>
        <p:spPr>
          <a:xfrm>
            <a:off x="9657080" y="361950"/>
            <a:ext cx="2839720" cy="2492990"/>
          </a:xfrm>
          <a:prstGeom prst="rect">
            <a:avLst/>
          </a:prstGeom>
          <a:noFill/>
        </p:spPr>
        <p:txBody>
          <a:bodyPr wrap="square" rtlCol="0">
            <a:spAutoFit/>
          </a:bodyPr>
          <a:lstStyle/>
          <a:p>
            <a:r>
              <a:rPr lang="en-GB" sz="1200" b="1" dirty="0">
                <a:solidFill>
                  <a:srgbClr val="000000"/>
                </a:solidFill>
              </a:rPr>
              <a:t>Image and text slide (purple)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include a photograph or diagram alongside some text.</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On the right you can add a photograph, diagram or illustration on the white background.</a:t>
            </a: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
        <p:nvSpPr>
          <p:cNvPr id="13" name="TextBox 12">
            <a:extLst>
              <a:ext uri="{FF2B5EF4-FFF2-40B4-BE49-F238E27FC236}">
                <a16:creationId xmlns:a16="http://schemas.microsoft.com/office/drawing/2014/main" id="{54C9C240-A8B7-D84E-A3D3-662D2D036420}"/>
              </a:ext>
            </a:extLst>
          </p:cNvPr>
          <p:cNvSpPr txBox="1"/>
          <p:nvPr userDrawn="1"/>
        </p:nvSpPr>
        <p:spPr>
          <a:xfrm>
            <a:off x="9669780" y="2306334"/>
            <a:ext cx="2362200" cy="2308324"/>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28pt for the title.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Arial Regular 24pt, minimum for the main body text.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There is space for image copyright information below the rest. This should be in Arial Regular 10.5pt.</a:t>
            </a:r>
          </a:p>
        </p:txBody>
      </p:sp>
    </p:spTree>
    <p:extLst>
      <p:ext uri="{BB962C8B-B14F-4D97-AF65-F5344CB8AC3E}">
        <p14:creationId xmlns:p14="http://schemas.microsoft.com/office/powerpoint/2010/main" val="3475104465"/>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and Text (secondary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219501-0FF3-AE4C-B0F7-C2A803D7749B}"/>
              </a:ext>
            </a:extLst>
          </p:cNvPr>
          <p:cNvSpPr/>
          <p:nvPr userDrawn="1"/>
        </p:nvSpPr>
        <p:spPr>
          <a:xfrm>
            <a:off x="0" y="0"/>
            <a:ext cx="4572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Text Placeholder 4">
            <a:extLst>
              <a:ext uri="{FF2B5EF4-FFF2-40B4-BE49-F238E27FC236}">
                <a16:creationId xmlns:a16="http://schemas.microsoft.com/office/drawing/2014/main" id="{5D5C77F4-6AE9-6246-AC14-414473429510}"/>
              </a:ext>
            </a:extLst>
          </p:cNvPr>
          <p:cNvSpPr>
            <a:spLocks noGrp="1"/>
          </p:cNvSpPr>
          <p:nvPr>
            <p:ph type="body" sz="quarter" idx="10" hasCustomPrompt="1"/>
          </p:nvPr>
        </p:nvSpPr>
        <p:spPr>
          <a:xfrm>
            <a:off x="302524" y="1657349"/>
            <a:ext cx="3962399" cy="2395741"/>
          </a:xfrm>
        </p:spPr>
        <p:txBody>
          <a:bodyPr/>
          <a:lstStyle>
            <a:lvl1pPr algn="l">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en-US" dirty="0"/>
              <a:t>'Add a quote or description here’</a:t>
            </a:r>
          </a:p>
          <a:p>
            <a:pPr lvl="0"/>
            <a:endParaRPr lang="en-US" dirty="0"/>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7" name="Straight Connector 6">
            <a:extLst>
              <a:ext uri="{FF2B5EF4-FFF2-40B4-BE49-F238E27FC236}">
                <a16:creationId xmlns:a16="http://schemas.microsoft.com/office/drawing/2014/main" id="{89C68532-C4FF-0F4B-9FF1-25664A11E341}"/>
              </a:ext>
            </a:extLst>
          </p:cNvPr>
          <p:cNvCxnSpPr>
            <a:cxnSpLocks/>
          </p:cNvCxnSpPr>
          <p:nvPr userDrawn="1"/>
        </p:nvCxnSpPr>
        <p:spPr>
          <a:xfrm>
            <a:off x="302524" y="1428750"/>
            <a:ext cx="396239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29A4B9B-BA83-DB4C-8331-62085DE0364E}"/>
              </a:ext>
            </a:extLst>
          </p:cNvPr>
          <p:cNvCxnSpPr>
            <a:cxnSpLocks/>
          </p:cNvCxnSpPr>
          <p:nvPr userDrawn="1"/>
        </p:nvCxnSpPr>
        <p:spPr>
          <a:xfrm>
            <a:off x="302524" y="4324350"/>
            <a:ext cx="396239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56196F0A-6C12-5547-9325-46E597DCA738}"/>
              </a:ext>
            </a:extLst>
          </p:cNvPr>
          <p:cNvSpPr>
            <a:spLocks noGrp="1"/>
          </p:cNvSpPr>
          <p:nvPr>
            <p:ph type="body" sz="quarter" idx="11" hasCustomPrompt="1"/>
          </p:nvPr>
        </p:nvSpPr>
        <p:spPr>
          <a:xfrm>
            <a:off x="302524" y="4595608"/>
            <a:ext cx="3962398" cy="262132"/>
          </a:xfrm>
        </p:spPr>
        <p:txBody>
          <a:bodyPr/>
          <a:lstStyle>
            <a:lvl1pPr>
              <a:defRPr sz="1050">
                <a:solidFill>
                  <a:schemeClr val="bg1"/>
                </a:solidFill>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dirty="0"/>
              <a:t>Add image or diagram credit here</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a:extLst>
              <a:ext uri="{FF2B5EF4-FFF2-40B4-BE49-F238E27FC236}">
                <a16:creationId xmlns:a16="http://schemas.microsoft.com/office/drawing/2014/main" id="{888E327D-AA60-DF40-9EF8-9DF474B7BA54}"/>
              </a:ext>
            </a:extLst>
          </p:cNvPr>
          <p:cNvSpPr>
            <a:spLocks noGrp="1"/>
          </p:cNvSpPr>
          <p:nvPr>
            <p:ph type="body" sz="quarter" idx="12" hasCustomPrompt="1"/>
          </p:nvPr>
        </p:nvSpPr>
        <p:spPr>
          <a:xfrm>
            <a:off x="304800" y="285749"/>
            <a:ext cx="3810000" cy="861774"/>
          </a:xfrm>
        </p:spPr>
        <p:txBody>
          <a:bodyPr/>
          <a:lstStyle>
            <a:lvl1pPr>
              <a:defRPr sz="2800" b="1">
                <a:solidFill>
                  <a:schemeClr val="bg1"/>
                </a:solidFill>
              </a:defRPr>
            </a:lvl1pPr>
            <a:lvl2pPr>
              <a:defRPr sz="2800" b="1">
                <a:solidFill>
                  <a:schemeClr val="bg1"/>
                </a:solidFill>
              </a:defRPr>
            </a:lvl2pPr>
            <a:lvl3pPr>
              <a:defRPr sz="2800" b="1">
                <a:solidFill>
                  <a:schemeClr val="bg1"/>
                </a:solidFill>
              </a:defRPr>
            </a:lvl3pPr>
            <a:lvl4pPr>
              <a:defRPr sz="2800" b="1">
                <a:solidFill>
                  <a:schemeClr val="bg1"/>
                </a:solidFill>
              </a:defRPr>
            </a:lvl4pPr>
            <a:lvl5pPr>
              <a:defRPr sz="2800" b="1">
                <a:solidFill>
                  <a:schemeClr val="bg1"/>
                </a:solidFill>
              </a:defRPr>
            </a:lvl5pPr>
          </a:lstStyle>
          <a:p>
            <a:pPr lvl="0"/>
            <a:r>
              <a:rPr lang="en-US" dirty="0"/>
              <a:t>Header</a:t>
            </a:r>
            <a:endParaRPr lang="en-GB" dirty="0"/>
          </a:p>
          <a:p>
            <a:pPr lvl="0"/>
            <a:endParaRPr lang="en-US" dirty="0"/>
          </a:p>
        </p:txBody>
      </p:sp>
      <p:sp>
        <p:nvSpPr>
          <p:cNvPr id="9" name="TextBox 8">
            <a:extLst>
              <a:ext uri="{FF2B5EF4-FFF2-40B4-BE49-F238E27FC236}">
                <a16:creationId xmlns:a16="http://schemas.microsoft.com/office/drawing/2014/main" id="{BC7EA131-BA90-1D48-B9C8-257E0993AC6B}"/>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11" name="TextBox 10">
            <a:extLst>
              <a:ext uri="{FF2B5EF4-FFF2-40B4-BE49-F238E27FC236}">
                <a16:creationId xmlns:a16="http://schemas.microsoft.com/office/drawing/2014/main" id="{A73FD9E7-93DA-384D-9785-2870E38F502B}"/>
              </a:ext>
            </a:extLst>
          </p:cNvPr>
          <p:cNvSpPr txBox="1"/>
          <p:nvPr userDrawn="1"/>
        </p:nvSpPr>
        <p:spPr>
          <a:xfrm>
            <a:off x="9657080" y="361950"/>
            <a:ext cx="2839720" cy="2492990"/>
          </a:xfrm>
          <a:prstGeom prst="rect">
            <a:avLst/>
          </a:prstGeom>
          <a:noFill/>
        </p:spPr>
        <p:txBody>
          <a:bodyPr wrap="square" rtlCol="0">
            <a:spAutoFit/>
          </a:bodyPr>
          <a:lstStyle/>
          <a:p>
            <a:r>
              <a:rPr lang="en-GB" sz="1200" b="1" dirty="0">
                <a:solidFill>
                  <a:srgbClr val="000000"/>
                </a:solidFill>
              </a:rPr>
              <a:t>Image and text slide (dark blue)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include a photograph or diagram alongside some text.</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On the right you can add a photograph, diagram or illustration on the white background.</a:t>
            </a: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
        <p:nvSpPr>
          <p:cNvPr id="13" name="TextBox 12">
            <a:extLst>
              <a:ext uri="{FF2B5EF4-FFF2-40B4-BE49-F238E27FC236}">
                <a16:creationId xmlns:a16="http://schemas.microsoft.com/office/drawing/2014/main" id="{CACF6F63-0055-8047-B69A-6612F6B7833B}"/>
              </a:ext>
            </a:extLst>
          </p:cNvPr>
          <p:cNvSpPr txBox="1"/>
          <p:nvPr userDrawn="1"/>
        </p:nvSpPr>
        <p:spPr>
          <a:xfrm>
            <a:off x="9669780" y="2306334"/>
            <a:ext cx="2362200" cy="2308324"/>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28pt for the title.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Arial Regular 24pt minimum, for the main body text.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There is space for image copyright information below the rest this should be in Arial Regular 10.5pt.</a:t>
            </a:r>
          </a:p>
        </p:txBody>
      </p:sp>
    </p:spTree>
    <p:extLst>
      <p:ext uri="{BB962C8B-B14F-4D97-AF65-F5344CB8AC3E}">
        <p14:creationId xmlns:p14="http://schemas.microsoft.com/office/powerpoint/2010/main" val="3543493107"/>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Heading Slide">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239720" y="174723"/>
            <a:ext cx="7913680" cy="1569660"/>
          </a:xfrm>
        </p:spPr>
        <p:txBody>
          <a:bodyPr vert="horz" lIns="0" tIns="0">
            <a:noAutofit/>
          </a:bodyPr>
          <a:lstStyle>
            <a:lvl1pPr marL="0" indent="0">
              <a:buFont typeface="Arial"/>
              <a:buNone/>
              <a:defRPr sz="4000" b="1" kern="1200" spc="-45" baseline="0">
                <a:solidFill>
                  <a:srgbClr val="00AEEF"/>
                </a:solidFill>
                <a:latin typeface="Arial"/>
                <a:cs typeface="Arial"/>
              </a:defRPr>
            </a:lvl1pPr>
          </a:lstStyle>
          <a:p>
            <a:pPr lvl="0"/>
            <a:r>
              <a:rPr lang="en-US" dirty="0"/>
              <a:t>Header</a:t>
            </a:r>
          </a:p>
        </p:txBody>
      </p:sp>
      <p:sp>
        <p:nvSpPr>
          <p:cNvPr id="3" name="TextBox 2">
            <a:extLst>
              <a:ext uri="{FF2B5EF4-FFF2-40B4-BE49-F238E27FC236}">
                <a16:creationId xmlns:a16="http://schemas.microsoft.com/office/drawing/2014/main" id="{333B6601-955C-CB4A-A353-533A8DB559C3}"/>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4" name="TextBox 3">
            <a:extLst>
              <a:ext uri="{FF2B5EF4-FFF2-40B4-BE49-F238E27FC236}">
                <a16:creationId xmlns:a16="http://schemas.microsoft.com/office/drawing/2014/main" id="{80BEFD09-9AC9-7244-AB6D-601214025E2F}"/>
              </a:ext>
            </a:extLst>
          </p:cNvPr>
          <p:cNvSpPr txBox="1"/>
          <p:nvPr userDrawn="1"/>
        </p:nvSpPr>
        <p:spPr>
          <a:xfrm>
            <a:off x="9657080" y="361950"/>
            <a:ext cx="2839720" cy="2677656"/>
          </a:xfrm>
          <a:prstGeom prst="rect">
            <a:avLst/>
          </a:prstGeom>
          <a:noFill/>
        </p:spPr>
        <p:txBody>
          <a:bodyPr wrap="square" rtlCol="0">
            <a:spAutoFit/>
          </a:bodyPr>
          <a:lstStyle/>
          <a:p>
            <a:r>
              <a:rPr lang="en-GB" sz="1200" b="1" dirty="0">
                <a:solidFill>
                  <a:srgbClr val="000000"/>
                </a:solidFill>
              </a:rPr>
              <a:t>Heading slide </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display a title on an otherwise plain slide.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You can also use this slide to display an infographic with a transparent background and a title above.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kern="1200" dirty="0">
                <a:solidFill>
                  <a:srgbClr val="000000"/>
                </a:solidFill>
                <a:effectLst/>
                <a:latin typeface="+mn-lt"/>
                <a:ea typeface="+mn-ea"/>
                <a:cs typeface="+mn-cs"/>
              </a:rPr>
              <a:t>Titles should not be more than two lines long if possible.</a:t>
            </a: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
        <p:nvSpPr>
          <p:cNvPr id="5" name="TextBox 4">
            <a:extLst>
              <a:ext uri="{FF2B5EF4-FFF2-40B4-BE49-F238E27FC236}">
                <a16:creationId xmlns:a16="http://schemas.microsoft.com/office/drawing/2014/main" id="{B8723D46-0A38-A946-B942-33658B61AA20}"/>
              </a:ext>
            </a:extLst>
          </p:cNvPr>
          <p:cNvSpPr txBox="1"/>
          <p:nvPr userDrawn="1"/>
        </p:nvSpPr>
        <p:spPr>
          <a:xfrm>
            <a:off x="9657080" y="2724150"/>
            <a:ext cx="2362200" cy="830997"/>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40pt for the title. </a:t>
            </a:r>
          </a:p>
        </p:txBody>
      </p:sp>
    </p:spTree>
    <p:extLst>
      <p:ext uri="{BB962C8B-B14F-4D97-AF65-F5344CB8AC3E}">
        <p14:creationId xmlns:p14="http://schemas.microsoft.com/office/powerpoint/2010/main" val="23625144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eader + Text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262824" y="1774667"/>
            <a:ext cx="7532679" cy="3077147"/>
          </a:xfrm>
        </p:spPr>
        <p:txBody>
          <a:bodyPr vert="horz" lIns="0" tIns="0">
            <a:noAutofit/>
          </a:bodyPr>
          <a:lstStyle>
            <a:lvl1pPr marL="0" indent="0">
              <a:buFont typeface="Arial"/>
              <a:buNone/>
              <a:defRPr sz="2400" b="0" baseline="0">
                <a:solidFill>
                  <a:srgbClr val="000000"/>
                </a:solidFill>
                <a:latin typeface="Arial"/>
                <a:cs typeface="Arial"/>
              </a:defRPr>
            </a:lvl1pPr>
            <a:lvl2pPr marL="493583"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2pPr>
            <a:lvl3pPr marL="701416"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3pPr>
            <a:lvl4pPr marL="909249"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4pPr>
            <a:lvl5pPr marL="1117083"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5pPr>
            <a:lvl7pPr marL="1246998"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7pPr>
            <a:lvl8pPr marL="1454832"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8pPr>
            <a:lvl9pPr marL="1662665"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9pPr>
          </a:lstStyle>
          <a:p>
            <a:pPr lvl="0"/>
            <a:r>
              <a:rPr lang="en-US" dirty="0"/>
              <a:t>Body Text</a:t>
            </a:r>
          </a:p>
          <a:p>
            <a:pPr lvl="0"/>
            <a:r>
              <a:rPr lang="en-US" dirty="0"/>
              <a:t>Bullet point</a:t>
            </a:r>
          </a:p>
          <a:p>
            <a:pPr marL="493583" marR="0" lvl="1" indent="-285750" defTabSz="914400" eaLnBrk="1" fontAlgn="auto" latinLnBrk="0" hangingPunct="1">
              <a:lnSpc>
                <a:spcPct val="100000"/>
              </a:lnSpc>
              <a:spcBef>
                <a:spcPts val="0"/>
              </a:spcBef>
              <a:spcAft>
                <a:spcPts val="0"/>
              </a:spcAft>
              <a:buClrTx/>
              <a:buSzTx/>
              <a:buFont typeface="Arial"/>
              <a:buChar char="•"/>
              <a:tabLst/>
              <a:defRPr/>
            </a:pPr>
            <a:r>
              <a:rPr lang="en-US" dirty="0"/>
              <a:t>Sub-bullet 1</a:t>
            </a:r>
          </a:p>
          <a:p>
            <a:pPr marL="701416" marR="0" lvl="2" indent="-285750" defTabSz="914400" eaLnBrk="1" fontAlgn="auto" latinLnBrk="0" hangingPunct="1">
              <a:lnSpc>
                <a:spcPct val="100000"/>
              </a:lnSpc>
              <a:spcBef>
                <a:spcPts val="0"/>
              </a:spcBef>
              <a:spcAft>
                <a:spcPts val="0"/>
              </a:spcAft>
              <a:buClrTx/>
              <a:buSzTx/>
              <a:buFont typeface="Arial"/>
              <a:buChar char="•"/>
              <a:tabLst/>
              <a:defRPr/>
            </a:pPr>
            <a:r>
              <a:rPr lang="en-US" dirty="0"/>
              <a:t>Sub-bullet 2</a:t>
            </a:r>
          </a:p>
          <a:p>
            <a:pPr marL="909249" marR="0" lvl="3" indent="-285750" defTabSz="914400" eaLnBrk="1" fontAlgn="auto" latinLnBrk="0" hangingPunct="1">
              <a:lnSpc>
                <a:spcPct val="100000"/>
              </a:lnSpc>
              <a:spcBef>
                <a:spcPts val="0"/>
              </a:spcBef>
              <a:spcAft>
                <a:spcPts val="0"/>
              </a:spcAft>
              <a:buClrTx/>
              <a:buSzTx/>
              <a:buFont typeface="Arial"/>
              <a:buChar char="•"/>
              <a:tabLst/>
              <a:defRPr/>
            </a:pPr>
            <a:r>
              <a:rPr lang="en-US" dirty="0"/>
              <a:t>Sub-bullet 3</a:t>
            </a:r>
          </a:p>
          <a:p>
            <a:pPr marL="1117083" marR="0" lvl="4" indent="-285750" defTabSz="914400" eaLnBrk="1" fontAlgn="auto" latinLnBrk="0" hangingPunct="1">
              <a:lnSpc>
                <a:spcPct val="100000"/>
              </a:lnSpc>
              <a:spcBef>
                <a:spcPts val="0"/>
              </a:spcBef>
              <a:spcAft>
                <a:spcPts val="0"/>
              </a:spcAft>
              <a:buClrTx/>
              <a:buSzTx/>
              <a:buFont typeface="Arial"/>
              <a:buChar char="•"/>
              <a:tabLst/>
              <a:defRPr/>
            </a:pPr>
            <a:r>
              <a:rPr lang="en-US" dirty="0"/>
              <a:t>Sub-bullet 4</a:t>
            </a:r>
          </a:p>
          <a:p>
            <a:pPr marL="1246998" marR="0" lvl="6" indent="-285750" defTabSz="914400" eaLnBrk="1" fontAlgn="auto" latinLnBrk="0" hangingPunct="1">
              <a:lnSpc>
                <a:spcPct val="100000"/>
              </a:lnSpc>
              <a:spcBef>
                <a:spcPts val="0"/>
              </a:spcBef>
              <a:spcAft>
                <a:spcPts val="0"/>
              </a:spcAft>
              <a:buClrTx/>
              <a:buSzTx/>
              <a:buFont typeface="Arial"/>
              <a:buChar char="•"/>
              <a:tabLst/>
              <a:defRPr/>
            </a:pPr>
            <a:r>
              <a:rPr lang="en-US" dirty="0"/>
              <a:t>Sub-bullet 5</a:t>
            </a:r>
          </a:p>
          <a:p>
            <a:pPr marL="1454832" marR="0" lvl="7" indent="-285750" defTabSz="914400" eaLnBrk="1" fontAlgn="auto" latinLnBrk="0" hangingPunct="1">
              <a:lnSpc>
                <a:spcPct val="100000"/>
              </a:lnSpc>
              <a:spcBef>
                <a:spcPts val="0"/>
              </a:spcBef>
              <a:spcAft>
                <a:spcPts val="0"/>
              </a:spcAft>
              <a:buClrTx/>
              <a:buSzTx/>
              <a:buFont typeface="Arial"/>
              <a:buChar char="•"/>
              <a:tabLst/>
              <a:defRPr/>
            </a:pPr>
            <a:r>
              <a:rPr lang="en-US" dirty="0"/>
              <a:t>Sub-bullet 6</a:t>
            </a:r>
          </a:p>
          <a:p>
            <a:pPr marL="1662665" marR="0" lvl="8" indent="-285750" defTabSz="914400" eaLnBrk="1" fontAlgn="auto" latinLnBrk="0" hangingPunct="1">
              <a:lnSpc>
                <a:spcPct val="100000"/>
              </a:lnSpc>
              <a:spcBef>
                <a:spcPts val="0"/>
              </a:spcBef>
              <a:spcAft>
                <a:spcPts val="0"/>
              </a:spcAft>
              <a:buClrTx/>
              <a:buSzTx/>
              <a:buFont typeface="Arial"/>
              <a:buChar char="•"/>
              <a:tabLst/>
              <a:defRPr/>
            </a:pPr>
            <a:r>
              <a:rPr lang="en-US" dirty="0"/>
              <a:t>Sub-bullet 7</a:t>
            </a:r>
          </a:p>
          <a:p>
            <a:pPr lvl="0"/>
            <a:r>
              <a:rPr lang="en-US" dirty="0"/>
              <a:t>Bullet point</a:t>
            </a:r>
          </a:p>
          <a:p>
            <a:pPr lvl="0"/>
            <a:endParaRPr lang="en-US" dirty="0"/>
          </a:p>
        </p:txBody>
      </p:sp>
      <p:sp>
        <p:nvSpPr>
          <p:cNvPr id="7" name="Text Placeholder 6"/>
          <p:cNvSpPr>
            <a:spLocks noGrp="1"/>
          </p:cNvSpPr>
          <p:nvPr>
            <p:ph type="body" sz="quarter" idx="13" hasCustomPrompt="1"/>
          </p:nvPr>
        </p:nvSpPr>
        <p:spPr>
          <a:xfrm>
            <a:off x="239720" y="174723"/>
            <a:ext cx="7532680" cy="1254027"/>
          </a:xfrm>
        </p:spPr>
        <p:txBody>
          <a:bodyPr vert="horz" lIns="0" tIns="0">
            <a:noAutofit/>
          </a:bodyPr>
          <a:lstStyle>
            <a:lvl1pPr marL="0" indent="0">
              <a:buFont typeface="Arial"/>
              <a:buNone/>
              <a:defRPr sz="4000" b="1" kern="1200" spc="-45" baseline="0">
                <a:solidFill>
                  <a:srgbClr val="00AEEF"/>
                </a:solidFill>
                <a:latin typeface="Arial"/>
                <a:cs typeface="Arial"/>
              </a:defRPr>
            </a:lvl1pPr>
          </a:lstStyle>
          <a:p>
            <a:pPr lvl="0"/>
            <a:r>
              <a:rPr lang="en-US" dirty="0"/>
              <a:t>Header</a:t>
            </a:r>
          </a:p>
        </p:txBody>
      </p:sp>
      <p:sp>
        <p:nvSpPr>
          <p:cNvPr id="4" name="TextBox 3">
            <a:extLst>
              <a:ext uri="{FF2B5EF4-FFF2-40B4-BE49-F238E27FC236}">
                <a16:creationId xmlns:a16="http://schemas.microsoft.com/office/drawing/2014/main" id="{9909A6CA-006D-7044-A492-D293EACCA0CC}"/>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6" name="TextBox 5">
            <a:extLst>
              <a:ext uri="{FF2B5EF4-FFF2-40B4-BE49-F238E27FC236}">
                <a16:creationId xmlns:a16="http://schemas.microsoft.com/office/drawing/2014/main" id="{C0AF033A-AEEF-EE43-961E-5CA70B7D2BF9}"/>
              </a:ext>
            </a:extLst>
          </p:cNvPr>
          <p:cNvSpPr txBox="1"/>
          <p:nvPr userDrawn="1"/>
        </p:nvSpPr>
        <p:spPr>
          <a:xfrm>
            <a:off x="9657080" y="448092"/>
            <a:ext cx="2839720" cy="2123658"/>
          </a:xfrm>
          <a:prstGeom prst="rect">
            <a:avLst/>
          </a:prstGeom>
          <a:noFill/>
        </p:spPr>
        <p:txBody>
          <a:bodyPr wrap="square" rtlCol="0">
            <a:spAutoFit/>
          </a:bodyPr>
          <a:lstStyle/>
          <a:p>
            <a:r>
              <a:rPr lang="en-GB" sz="1200" b="1" dirty="0">
                <a:solidFill>
                  <a:srgbClr val="000000"/>
                </a:solidFill>
              </a:rPr>
              <a:t>Header and text slide </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display body text and a title above.</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Please do not add images to this slide.</a:t>
            </a: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rgbClr val="000000"/>
              </a:solidFill>
              <a:effectLst/>
              <a:latin typeface="+mn-lt"/>
              <a:ea typeface="+mn-ea"/>
              <a:cs typeface="+mn-cs"/>
            </a:endParaRP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endParaRPr lang="en-GB" sz="1200" dirty="0">
              <a:solidFill>
                <a:srgbClr val="000000"/>
              </a:solidFill>
            </a:endParaRPr>
          </a:p>
          <a:p>
            <a:endParaRPr lang="en-GB" sz="1200" dirty="0">
              <a:solidFill>
                <a:schemeClr val="tx1"/>
              </a:solidFill>
            </a:endParaRPr>
          </a:p>
        </p:txBody>
      </p:sp>
      <p:sp>
        <p:nvSpPr>
          <p:cNvPr id="8" name="TextBox 7">
            <a:extLst>
              <a:ext uri="{FF2B5EF4-FFF2-40B4-BE49-F238E27FC236}">
                <a16:creationId xmlns:a16="http://schemas.microsoft.com/office/drawing/2014/main" id="{4F3C995F-F5AA-5946-9CF1-574D4EAEDC02}"/>
              </a:ext>
            </a:extLst>
          </p:cNvPr>
          <p:cNvSpPr txBox="1"/>
          <p:nvPr userDrawn="1"/>
        </p:nvSpPr>
        <p:spPr>
          <a:xfrm>
            <a:off x="9682480" y="2038350"/>
            <a:ext cx="2362200" cy="2492990"/>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40pt for the title.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Arial Regular 24pt minimum for the main body text. </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rgbClr val="000000"/>
                </a:solidFill>
              </a:rPr>
              <a:t>Only the title should be in colour the rest must be in black for legibility.</a:t>
            </a:r>
          </a:p>
          <a:p>
            <a:pPr marL="171450" indent="-171450">
              <a:buFont typeface="Arial" panose="020B0604020202020204" pitchFamily="34" charset="0"/>
              <a:buChar char="•"/>
            </a:pPr>
            <a:endParaRPr lang="en-GB" sz="1200" dirty="0">
              <a:solidFill>
                <a:srgbClr val="000000"/>
              </a:solidFill>
            </a:endParaRPr>
          </a:p>
          <a:p>
            <a:pPr marL="0" indent="0">
              <a:buFont typeface="Arial" panose="020B0604020202020204" pitchFamily="34" charset="0"/>
              <a:buNone/>
            </a:pPr>
            <a:endParaRPr lang="en-GB" sz="1200" dirty="0">
              <a:solidFill>
                <a:schemeClr val="tx1"/>
              </a:solidFill>
            </a:endParaRPr>
          </a:p>
        </p:txBody>
      </p:sp>
    </p:spTree>
    <p:extLst>
      <p:ext uri="{BB962C8B-B14F-4D97-AF65-F5344CB8AC3E}">
        <p14:creationId xmlns:p14="http://schemas.microsoft.com/office/powerpoint/2010/main" val="216951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Header + Text + Image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262825" y="1774667"/>
            <a:ext cx="4207367" cy="3077147"/>
          </a:xfrm>
        </p:spPr>
        <p:txBody>
          <a:bodyPr vert="horz" lIns="0" tIns="0">
            <a:noAutofit/>
          </a:bodyPr>
          <a:lstStyle>
            <a:lvl1pPr marL="0" indent="0">
              <a:buFont typeface="Arial"/>
              <a:buNone/>
              <a:defRPr sz="2400" b="0" baseline="0">
                <a:solidFill>
                  <a:srgbClr val="000000"/>
                </a:solidFill>
                <a:latin typeface="Arial"/>
                <a:cs typeface="Arial"/>
              </a:defRPr>
            </a:lvl1pPr>
            <a:lvl2pPr marL="493583" marR="0" indent="-285750" defTabSz="914400" eaLnBrk="1" fontAlgn="auto" latinLnBrk="0" hangingPunct="1">
              <a:lnSpc>
                <a:spcPct val="100000"/>
              </a:lnSpc>
              <a:spcBef>
                <a:spcPts val="0"/>
              </a:spcBef>
              <a:spcAft>
                <a:spcPts val="0"/>
              </a:spcAft>
              <a:buClrTx/>
              <a:buSzTx/>
              <a:buFont typeface="Arial"/>
              <a:buChar char="•"/>
              <a:tabLst/>
              <a:defRPr sz="2000">
                <a:solidFill>
                  <a:srgbClr val="000000"/>
                </a:solidFill>
              </a:defRPr>
            </a:lvl2pPr>
            <a:lvl3pPr marL="701416" marR="0" indent="-285750" defTabSz="914400" eaLnBrk="1" fontAlgn="auto" latinLnBrk="0" hangingPunct="1">
              <a:lnSpc>
                <a:spcPct val="100000"/>
              </a:lnSpc>
              <a:spcBef>
                <a:spcPts val="0"/>
              </a:spcBef>
              <a:spcAft>
                <a:spcPts val="0"/>
              </a:spcAft>
              <a:buClrTx/>
              <a:buSzTx/>
              <a:buFont typeface="Arial"/>
              <a:buChar char="•"/>
              <a:tabLst/>
              <a:defRPr sz="2000">
                <a:solidFill>
                  <a:srgbClr val="000000"/>
                </a:solidFill>
              </a:defRPr>
            </a:lvl3pPr>
            <a:lvl4pPr marL="909249" marR="0" indent="-285750" defTabSz="914400" eaLnBrk="1" fontAlgn="auto" latinLnBrk="0" hangingPunct="1">
              <a:lnSpc>
                <a:spcPct val="100000"/>
              </a:lnSpc>
              <a:spcBef>
                <a:spcPts val="0"/>
              </a:spcBef>
              <a:spcAft>
                <a:spcPts val="0"/>
              </a:spcAft>
              <a:buClrTx/>
              <a:buSzTx/>
              <a:buFont typeface="Arial"/>
              <a:buChar char="•"/>
              <a:tabLst/>
              <a:defRPr sz="2000">
                <a:solidFill>
                  <a:srgbClr val="000000"/>
                </a:solidFill>
              </a:defRPr>
            </a:lvl4pPr>
            <a:lvl5pPr marL="1117083" marR="0" indent="-285750" defTabSz="914400" eaLnBrk="1" fontAlgn="auto" latinLnBrk="0" hangingPunct="1">
              <a:lnSpc>
                <a:spcPct val="100000"/>
              </a:lnSpc>
              <a:spcBef>
                <a:spcPts val="0"/>
              </a:spcBef>
              <a:spcAft>
                <a:spcPts val="0"/>
              </a:spcAft>
              <a:buClrTx/>
              <a:buSzTx/>
              <a:buFont typeface="Arial"/>
              <a:buChar char="•"/>
              <a:tabLst/>
              <a:defRPr sz="2000">
                <a:solidFill>
                  <a:srgbClr val="000000"/>
                </a:solidFill>
              </a:defRPr>
            </a:lvl5pPr>
            <a:lvl7pPr marL="1246998" marR="0" indent="-285750" defTabSz="914400" eaLnBrk="1" fontAlgn="auto" latinLnBrk="0" hangingPunct="1">
              <a:lnSpc>
                <a:spcPct val="100000"/>
              </a:lnSpc>
              <a:spcBef>
                <a:spcPts val="0"/>
              </a:spcBef>
              <a:spcAft>
                <a:spcPts val="0"/>
              </a:spcAft>
              <a:buClrTx/>
              <a:buSzTx/>
              <a:buFont typeface="Arial"/>
              <a:buChar char="•"/>
              <a:tabLst/>
              <a:defRPr sz="2000">
                <a:solidFill>
                  <a:srgbClr val="000000"/>
                </a:solidFill>
              </a:defRPr>
            </a:lvl7pPr>
            <a:lvl8pPr marL="1454832" marR="0" indent="-285750" defTabSz="914400" eaLnBrk="1" fontAlgn="auto" latinLnBrk="0" hangingPunct="1">
              <a:lnSpc>
                <a:spcPct val="100000"/>
              </a:lnSpc>
              <a:spcBef>
                <a:spcPts val="0"/>
              </a:spcBef>
              <a:spcAft>
                <a:spcPts val="0"/>
              </a:spcAft>
              <a:buClrTx/>
              <a:buSzTx/>
              <a:buFont typeface="Arial"/>
              <a:buChar char="•"/>
              <a:tabLst/>
              <a:defRPr sz="2000">
                <a:solidFill>
                  <a:srgbClr val="000000"/>
                </a:solidFill>
              </a:defRPr>
            </a:lvl8pPr>
            <a:lvl9pPr marL="1662665" marR="0" indent="-285750" defTabSz="914400" eaLnBrk="1" fontAlgn="auto" latinLnBrk="0" hangingPunct="1">
              <a:lnSpc>
                <a:spcPct val="100000"/>
              </a:lnSpc>
              <a:spcBef>
                <a:spcPts val="0"/>
              </a:spcBef>
              <a:spcAft>
                <a:spcPts val="0"/>
              </a:spcAft>
              <a:buClrTx/>
              <a:buSzTx/>
              <a:buFont typeface="Arial"/>
              <a:buChar char="•"/>
              <a:tabLst/>
              <a:defRPr sz="2000">
                <a:solidFill>
                  <a:srgbClr val="000000"/>
                </a:solidFill>
              </a:defRPr>
            </a:lvl9pPr>
          </a:lstStyle>
          <a:p>
            <a:pPr lvl="0"/>
            <a:r>
              <a:rPr lang="en-US" dirty="0"/>
              <a:t>Bullet point</a:t>
            </a:r>
          </a:p>
          <a:p>
            <a:pPr marL="493583" marR="0" lvl="1" indent="-285750" defTabSz="914400" eaLnBrk="1" fontAlgn="auto" latinLnBrk="0" hangingPunct="1">
              <a:lnSpc>
                <a:spcPct val="100000"/>
              </a:lnSpc>
              <a:spcBef>
                <a:spcPts val="0"/>
              </a:spcBef>
              <a:spcAft>
                <a:spcPts val="0"/>
              </a:spcAft>
              <a:buClrTx/>
              <a:buSzTx/>
              <a:buFont typeface="Arial"/>
              <a:buChar char="•"/>
              <a:tabLst/>
              <a:defRPr/>
            </a:pPr>
            <a:r>
              <a:rPr lang="en-US" dirty="0"/>
              <a:t>Sub-bullet 1</a:t>
            </a:r>
          </a:p>
          <a:p>
            <a:pPr marL="701416" marR="0" lvl="2" indent="-285750" defTabSz="914400" eaLnBrk="1" fontAlgn="auto" latinLnBrk="0" hangingPunct="1">
              <a:lnSpc>
                <a:spcPct val="100000"/>
              </a:lnSpc>
              <a:spcBef>
                <a:spcPts val="0"/>
              </a:spcBef>
              <a:spcAft>
                <a:spcPts val="0"/>
              </a:spcAft>
              <a:buClrTx/>
              <a:buSzTx/>
              <a:buFont typeface="Arial"/>
              <a:buChar char="•"/>
              <a:tabLst/>
              <a:defRPr/>
            </a:pPr>
            <a:r>
              <a:rPr lang="en-US" dirty="0"/>
              <a:t>Sub-bullet 2</a:t>
            </a:r>
          </a:p>
          <a:p>
            <a:pPr marL="909249" marR="0" lvl="3" indent="-285750" defTabSz="914400" eaLnBrk="1" fontAlgn="auto" latinLnBrk="0" hangingPunct="1">
              <a:lnSpc>
                <a:spcPct val="100000"/>
              </a:lnSpc>
              <a:spcBef>
                <a:spcPts val="0"/>
              </a:spcBef>
              <a:spcAft>
                <a:spcPts val="0"/>
              </a:spcAft>
              <a:buClrTx/>
              <a:buSzTx/>
              <a:buFont typeface="Arial"/>
              <a:buChar char="•"/>
              <a:tabLst/>
              <a:defRPr/>
            </a:pPr>
            <a:r>
              <a:rPr lang="en-US" dirty="0"/>
              <a:t>Sub-bullet 3</a:t>
            </a:r>
          </a:p>
          <a:p>
            <a:pPr marL="1117083" marR="0" lvl="4" indent="-285750" defTabSz="914400" eaLnBrk="1" fontAlgn="auto" latinLnBrk="0" hangingPunct="1">
              <a:lnSpc>
                <a:spcPct val="100000"/>
              </a:lnSpc>
              <a:spcBef>
                <a:spcPts val="0"/>
              </a:spcBef>
              <a:spcAft>
                <a:spcPts val="0"/>
              </a:spcAft>
              <a:buClrTx/>
              <a:buSzTx/>
              <a:buFont typeface="Arial"/>
              <a:buChar char="•"/>
              <a:tabLst/>
              <a:defRPr/>
            </a:pPr>
            <a:r>
              <a:rPr lang="en-US" dirty="0"/>
              <a:t>Sub-bullet 4</a:t>
            </a:r>
          </a:p>
          <a:p>
            <a:pPr marL="1246998" marR="0" lvl="6" indent="-285750" defTabSz="914400" eaLnBrk="1" fontAlgn="auto" latinLnBrk="0" hangingPunct="1">
              <a:lnSpc>
                <a:spcPct val="100000"/>
              </a:lnSpc>
              <a:spcBef>
                <a:spcPts val="0"/>
              </a:spcBef>
              <a:spcAft>
                <a:spcPts val="0"/>
              </a:spcAft>
              <a:buClrTx/>
              <a:buSzTx/>
              <a:buFont typeface="Arial"/>
              <a:buChar char="•"/>
              <a:tabLst/>
              <a:defRPr/>
            </a:pPr>
            <a:r>
              <a:rPr lang="en-US" dirty="0"/>
              <a:t>Sub-bullet 5</a:t>
            </a:r>
          </a:p>
          <a:p>
            <a:pPr marL="1454832" marR="0" lvl="7" indent="-285750" defTabSz="914400" eaLnBrk="1" fontAlgn="auto" latinLnBrk="0" hangingPunct="1">
              <a:lnSpc>
                <a:spcPct val="100000"/>
              </a:lnSpc>
              <a:spcBef>
                <a:spcPts val="0"/>
              </a:spcBef>
              <a:spcAft>
                <a:spcPts val="0"/>
              </a:spcAft>
              <a:buClrTx/>
              <a:buSzTx/>
              <a:buFont typeface="Arial"/>
              <a:buChar char="•"/>
              <a:tabLst/>
              <a:defRPr/>
            </a:pPr>
            <a:r>
              <a:rPr lang="en-US" dirty="0"/>
              <a:t>Sub-bullet 6</a:t>
            </a:r>
          </a:p>
          <a:p>
            <a:pPr marL="1662665" marR="0" lvl="8" indent="-285750" defTabSz="914400" eaLnBrk="1" fontAlgn="auto" latinLnBrk="0" hangingPunct="1">
              <a:lnSpc>
                <a:spcPct val="100000"/>
              </a:lnSpc>
              <a:spcBef>
                <a:spcPts val="0"/>
              </a:spcBef>
              <a:spcAft>
                <a:spcPts val="0"/>
              </a:spcAft>
              <a:buClrTx/>
              <a:buSzTx/>
              <a:buFont typeface="Arial"/>
              <a:buChar char="•"/>
              <a:tabLst/>
              <a:defRPr/>
            </a:pPr>
            <a:r>
              <a:rPr lang="en-US" dirty="0"/>
              <a:t>Sub-bullet 7</a:t>
            </a:r>
          </a:p>
          <a:p>
            <a:pPr lvl="0"/>
            <a:r>
              <a:rPr lang="en-US" dirty="0"/>
              <a:t>Bullet point</a:t>
            </a:r>
          </a:p>
        </p:txBody>
      </p:sp>
      <p:sp>
        <p:nvSpPr>
          <p:cNvPr id="6" name="Picture Placeholder 7"/>
          <p:cNvSpPr>
            <a:spLocks noGrp="1"/>
          </p:cNvSpPr>
          <p:nvPr>
            <p:ph type="pic" sz="quarter" idx="12"/>
          </p:nvPr>
        </p:nvSpPr>
        <p:spPr>
          <a:xfrm>
            <a:off x="4572000" y="1774666"/>
            <a:ext cx="4317549" cy="3078591"/>
          </a:xfrm>
        </p:spPr>
        <p:txBody>
          <a:bodyPr vert="horz">
            <a:noAutofit/>
          </a:bodyPr>
          <a:lstStyle/>
          <a:p>
            <a:r>
              <a:rPr lang="en-US"/>
              <a:t>Click icon to add picture</a:t>
            </a:r>
            <a:endParaRPr lang="en-US" dirty="0"/>
          </a:p>
        </p:txBody>
      </p:sp>
      <p:sp>
        <p:nvSpPr>
          <p:cNvPr id="7" name="Text Placeholder 6"/>
          <p:cNvSpPr>
            <a:spLocks noGrp="1"/>
          </p:cNvSpPr>
          <p:nvPr>
            <p:ph type="body" sz="quarter" idx="13" hasCustomPrompt="1"/>
          </p:nvPr>
        </p:nvSpPr>
        <p:spPr>
          <a:xfrm>
            <a:off x="239720" y="244035"/>
            <a:ext cx="8649829" cy="976139"/>
          </a:xfrm>
        </p:spPr>
        <p:txBody>
          <a:bodyPr vert="horz" lIns="0" tIns="0">
            <a:noAutofit/>
          </a:bodyPr>
          <a:lstStyle>
            <a:lvl1pPr marL="0" indent="0">
              <a:buFont typeface="Arial"/>
              <a:buNone/>
              <a:defRPr sz="4000" b="1" baseline="0">
                <a:solidFill>
                  <a:srgbClr val="00AEEF"/>
                </a:solidFill>
                <a:latin typeface="Arial"/>
                <a:cs typeface="Arial"/>
              </a:defRPr>
            </a:lvl1pPr>
          </a:lstStyle>
          <a:p>
            <a:pPr lvl="0"/>
            <a:r>
              <a:rPr lang="en-US" dirty="0"/>
              <a:t>Header</a:t>
            </a:r>
          </a:p>
        </p:txBody>
      </p:sp>
      <p:sp>
        <p:nvSpPr>
          <p:cNvPr id="8" name="TextBox 7">
            <a:extLst>
              <a:ext uri="{FF2B5EF4-FFF2-40B4-BE49-F238E27FC236}">
                <a16:creationId xmlns:a16="http://schemas.microsoft.com/office/drawing/2014/main" id="{32D67450-AE60-AB47-BA20-491B8ACAF9B6}"/>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9" name="TextBox 8">
            <a:extLst>
              <a:ext uri="{FF2B5EF4-FFF2-40B4-BE49-F238E27FC236}">
                <a16:creationId xmlns:a16="http://schemas.microsoft.com/office/drawing/2014/main" id="{B928F299-CACD-6D46-89F6-DB77D057BEEE}"/>
              </a:ext>
            </a:extLst>
          </p:cNvPr>
          <p:cNvSpPr txBox="1"/>
          <p:nvPr userDrawn="1"/>
        </p:nvSpPr>
        <p:spPr>
          <a:xfrm>
            <a:off x="9657080" y="361950"/>
            <a:ext cx="2839720" cy="2492990"/>
          </a:xfrm>
          <a:prstGeom prst="rect">
            <a:avLst/>
          </a:prstGeom>
          <a:noFill/>
        </p:spPr>
        <p:txBody>
          <a:bodyPr wrap="square" rtlCol="0">
            <a:spAutoFit/>
          </a:bodyPr>
          <a:lstStyle/>
          <a:p>
            <a:r>
              <a:rPr lang="en-GB" sz="1200" b="1" dirty="0">
                <a:solidFill>
                  <a:srgbClr val="000000"/>
                </a:solidFill>
              </a:rPr>
              <a:t>Header, text and image slide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include a photograph or diagram alongside some text.</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On the right you can add a photograph, diagram or illustration in the placeholder.</a:t>
            </a: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
        <p:nvSpPr>
          <p:cNvPr id="10" name="TextBox 9">
            <a:extLst>
              <a:ext uri="{FF2B5EF4-FFF2-40B4-BE49-F238E27FC236}">
                <a16:creationId xmlns:a16="http://schemas.microsoft.com/office/drawing/2014/main" id="{96C68BA8-F1A8-2E46-8DE0-A0D8908A1774}"/>
              </a:ext>
            </a:extLst>
          </p:cNvPr>
          <p:cNvSpPr txBox="1"/>
          <p:nvPr userDrawn="1"/>
        </p:nvSpPr>
        <p:spPr>
          <a:xfrm>
            <a:off x="9669780" y="2306334"/>
            <a:ext cx="2362200" cy="2308324"/>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40pt for the header.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Arial Regular 24pt minimum for the main text. </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rgbClr val="000000"/>
                </a:solidFill>
              </a:rPr>
              <a:t>Only the title should be in colour the rest must be in black for legibility.</a:t>
            </a:r>
          </a:p>
          <a:p>
            <a:pPr marL="171450" indent="-171450">
              <a:buFont typeface="Arial" panose="020B0604020202020204" pitchFamily="34" charset="0"/>
              <a:buChar char="•"/>
            </a:pPr>
            <a:endParaRPr lang="en-GB" sz="1200" dirty="0">
              <a:solidFill>
                <a:srgbClr val="000000"/>
              </a:solidFill>
            </a:endParaRPr>
          </a:p>
        </p:txBody>
      </p:sp>
    </p:spTree>
    <p:extLst>
      <p:ext uri="{BB962C8B-B14F-4D97-AF65-F5344CB8AC3E}">
        <p14:creationId xmlns:p14="http://schemas.microsoft.com/office/powerpoint/2010/main" val="34372785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ummary Slide (blue)">
    <p:bg>
      <p:bgPr>
        <a:solidFill>
          <a:schemeClr val="bg2"/>
        </a:solidFill>
        <a:effectLst/>
      </p:bgPr>
    </p:bg>
    <p:spTree>
      <p:nvGrpSpPr>
        <p:cNvPr id="1" name=""/>
        <p:cNvGrpSpPr/>
        <p:nvPr/>
      </p:nvGrpSpPr>
      <p:grpSpPr>
        <a:xfrm>
          <a:off x="0" y="0"/>
          <a:ext cx="0" cy="0"/>
          <a:chOff x="0" y="0"/>
          <a:chExt cx="0" cy="0"/>
        </a:xfrm>
      </p:grpSpPr>
      <p:sp>
        <p:nvSpPr>
          <p:cNvPr id="6" name="Text Placeholder 6"/>
          <p:cNvSpPr>
            <a:spLocks noGrp="1"/>
          </p:cNvSpPr>
          <p:nvPr>
            <p:ph type="body" sz="quarter" idx="11" hasCustomPrompt="1"/>
          </p:nvPr>
        </p:nvSpPr>
        <p:spPr>
          <a:xfrm>
            <a:off x="262826" y="265695"/>
            <a:ext cx="8423974" cy="469297"/>
          </a:xfrm>
        </p:spPr>
        <p:txBody>
          <a:bodyPr vert="horz" lIns="0" tIns="0" rIns="0">
            <a:noAutofit/>
          </a:bodyPr>
          <a:lstStyle>
            <a:lvl1pPr>
              <a:lnSpc>
                <a:spcPct val="90000"/>
              </a:lnSpc>
              <a:defRPr sz="4000" b="1" kern="1200" spc="-45">
                <a:solidFill>
                  <a:schemeClr val="tx1"/>
                </a:solidFill>
              </a:defRPr>
            </a:lvl1pPr>
          </a:lstStyle>
          <a:p>
            <a:pPr lvl="0"/>
            <a:r>
              <a:rPr lang="en-US" dirty="0"/>
              <a:t>Summary</a:t>
            </a:r>
          </a:p>
        </p:txBody>
      </p:sp>
      <p:sp>
        <p:nvSpPr>
          <p:cNvPr id="7" name="Text Placeholder 6"/>
          <p:cNvSpPr>
            <a:spLocks noGrp="1"/>
          </p:cNvSpPr>
          <p:nvPr>
            <p:ph type="body" sz="quarter" idx="12" hasCustomPrompt="1"/>
          </p:nvPr>
        </p:nvSpPr>
        <p:spPr>
          <a:xfrm>
            <a:off x="262826" y="971550"/>
            <a:ext cx="8423974" cy="3830575"/>
          </a:xfrm>
        </p:spPr>
        <p:txBody>
          <a:bodyPr vert="horz" lIns="0" tIns="0">
            <a:noAutofit/>
          </a:bodyPr>
          <a:lstStyle>
            <a:lvl1pPr marL="311750" indent="-311750">
              <a:lnSpc>
                <a:spcPct val="120000"/>
              </a:lnSpc>
              <a:buFont typeface="Arial"/>
              <a:buChar char="•"/>
              <a:defRPr sz="3200" b="0">
                <a:solidFill>
                  <a:schemeClr val="tx1"/>
                </a:solidFill>
              </a:defRPr>
            </a:lvl1pPr>
            <a:lvl2pPr marL="493583" marR="0" indent="-285750" defTabSz="914400" eaLnBrk="1" fontAlgn="auto" latinLnBrk="0" hangingPunct="1">
              <a:lnSpc>
                <a:spcPct val="100000"/>
              </a:lnSpc>
              <a:spcBef>
                <a:spcPts val="0"/>
              </a:spcBef>
              <a:spcAft>
                <a:spcPts val="0"/>
              </a:spcAft>
              <a:buClrTx/>
              <a:buSzTx/>
              <a:buFont typeface="Arial"/>
              <a:buChar char="•"/>
              <a:tabLst/>
              <a:defRPr sz="3200">
                <a:solidFill>
                  <a:schemeClr val="tx1"/>
                </a:solidFill>
              </a:defRPr>
            </a:lvl2pPr>
            <a:lvl3pPr marL="701416" marR="0" indent="-285750" defTabSz="914400" eaLnBrk="1" fontAlgn="auto" latinLnBrk="0" hangingPunct="1">
              <a:lnSpc>
                <a:spcPct val="100000"/>
              </a:lnSpc>
              <a:spcBef>
                <a:spcPts val="0"/>
              </a:spcBef>
              <a:spcAft>
                <a:spcPts val="0"/>
              </a:spcAft>
              <a:buClrTx/>
              <a:buSzTx/>
              <a:buFont typeface="Arial"/>
              <a:buChar char="•"/>
              <a:tabLst/>
              <a:defRPr sz="3200">
                <a:solidFill>
                  <a:schemeClr val="tx1"/>
                </a:solidFill>
              </a:defRPr>
            </a:lvl3pPr>
            <a:lvl4pPr marL="909249" marR="0" indent="-285750" defTabSz="914400" eaLnBrk="1" fontAlgn="auto" latinLnBrk="0" hangingPunct="1">
              <a:lnSpc>
                <a:spcPct val="100000"/>
              </a:lnSpc>
              <a:spcBef>
                <a:spcPts val="0"/>
              </a:spcBef>
              <a:spcAft>
                <a:spcPts val="0"/>
              </a:spcAft>
              <a:buClrTx/>
              <a:buSzTx/>
              <a:buFont typeface="Arial"/>
              <a:buChar char="•"/>
              <a:tabLst/>
              <a:defRPr sz="3200">
                <a:solidFill>
                  <a:schemeClr val="tx1"/>
                </a:solidFill>
              </a:defRPr>
            </a:lvl4pPr>
            <a:lvl5pPr marL="1117083" marR="0" indent="-285750" defTabSz="914400" eaLnBrk="1" fontAlgn="auto" latinLnBrk="0" hangingPunct="1">
              <a:lnSpc>
                <a:spcPct val="100000"/>
              </a:lnSpc>
              <a:spcBef>
                <a:spcPts val="0"/>
              </a:spcBef>
              <a:spcAft>
                <a:spcPts val="0"/>
              </a:spcAft>
              <a:buClrTx/>
              <a:buSzTx/>
              <a:buFont typeface="Arial"/>
              <a:buChar char="•"/>
              <a:tabLst/>
              <a:defRPr sz="3200">
                <a:solidFill>
                  <a:schemeClr val="tx1"/>
                </a:solidFill>
              </a:defRPr>
            </a:lvl5pPr>
            <a:lvl7pPr marL="1246998" marR="0" indent="-285750" defTabSz="914400" eaLnBrk="1" fontAlgn="auto" latinLnBrk="0" hangingPunct="1">
              <a:lnSpc>
                <a:spcPct val="100000"/>
              </a:lnSpc>
              <a:spcBef>
                <a:spcPts val="0"/>
              </a:spcBef>
              <a:spcAft>
                <a:spcPts val="0"/>
              </a:spcAft>
              <a:buClrTx/>
              <a:buSzTx/>
              <a:buFont typeface="Arial"/>
              <a:buChar char="•"/>
              <a:tabLst/>
              <a:defRPr sz="3200">
                <a:solidFill>
                  <a:schemeClr val="tx1"/>
                </a:solidFill>
              </a:defRPr>
            </a:lvl7pPr>
            <a:lvl8pPr marL="1454832" marR="0" indent="-285750" defTabSz="914400" eaLnBrk="1" fontAlgn="auto" latinLnBrk="0" hangingPunct="1">
              <a:lnSpc>
                <a:spcPct val="100000"/>
              </a:lnSpc>
              <a:spcBef>
                <a:spcPts val="0"/>
              </a:spcBef>
              <a:spcAft>
                <a:spcPts val="0"/>
              </a:spcAft>
              <a:buClrTx/>
              <a:buSzTx/>
              <a:buFont typeface="Arial"/>
              <a:buChar char="•"/>
              <a:tabLst/>
              <a:defRPr sz="3200">
                <a:solidFill>
                  <a:schemeClr val="tx1"/>
                </a:solidFill>
              </a:defRPr>
            </a:lvl8pPr>
            <a:lvl9pPr marL="1662665" marR="0" indent="-285750" defTabSz="914400" eaLnBrk="1" fontAlgn="auto" latinLnBrk="0" hangingPunct="1">
              <a:lnSpc>
                <a:spcPct val="100000"/>
              </a:lnSpc>
              <a:spcBef>
                <a:spcPts val="0"/>
              </a:spcBef>
              <a:spcAft>
                <a:spcPts val="0"/>
              </a:spcAft>
              <a:buClrTx/>
              <a:buSzTx/>
              <a:buFont typeface="Arial"/>
              <a:buChar char="•"/>
              <a:tabLst/>
              <a:defRPr sz="3200">
                <a:solidFill>
                  <a:schemeClr val="tx1"/>
                </a:solidFill>
              </a:defRPr>
            </a:lvl9pPr>
          </a:lstStyle>
          <a:p>
            <a:pPr lvl="0"/>
            <a:r>
              <a:rPr lang="en-US" dirty="0"/>
              <a:t>Bullet point</a:t>
            </a:r>
          </a:p>
          <a:p>
            <a:pPr marL="493583" marR="0" lvl="1" indent="-285750" defTabSz="914400" eaLnBrk="1" fontAlgn="auto" latinLnBrk="0" hangingPunct="1">
              <a:lnSpc>
                <a:spcPct val="100000"/>
              </a:lnSpc>
              <a:spcBef>
                <a:spcPts val="0"/>
              </a:spcBef>
              <a:spcAft>
                <a:spcPts val="0"/>
              </a:spcAft>
              <a:buClrTx/>
              <a:buSzTx/>
              <a:buFont typeface="Arial"/>
              <a:buChar char="•"/>
              <a:tabLst/>
              <a:defRPr/>
            </a:pPr>
            <a:r>
              <a:rPr lang="en-US" dirty="0"/>
              <a:t>Sub-bullet 1</a:t>
            </a:r>
          </a:p>
          <a:p>
            <a:pPr marL="701416" marR="0" lvl="2" indent="-285750" defTabSz="914400" eaLnBrk="1" fontAlgn="auto" latinLnBrk="0" hangingPunct="1">
              <a:lnSpc>
                <a:spcPct val="100000"/>
              </a:lnSpc>
              <a:spcBef>
                <a:spcPts val="0"/>
              </a:spcBef>
              <a:spcAft>
                <a:spcPts val="0"/>
              </a:spcAft>
              <a:buClrTx/>
              <a:buSzTx/>
              <a:buFont typeface="Arial"/>
              <a:buChar char="•"/>
              <a:tabLst/>
              <a:defRPr/>
            </a:pPr>
            <a:r>
              <a:rPr lang="en-US" dirty="0"/>
              <a:t>Sub-bullet 2</a:t>
            </a:r>
          </a:p>
          <a:p>
            <a:pPr marL="909249" marR="0" lvl="3" indent="-285750" defTabSz="914400" eaLnBrk="1" fontAlgn="auto" latinLnBrk="0" hangingPunct="1">
              <a:lnSpc>
                <a:spcPct val="100000"/>
              </a:lnSpc>
              <a:spcBef>
                <a:spcPts val="0"/>
              </a:spcBef>
              <a:spcAft>
                <a:spcPts val="0"/>
              </a:spcAft>
              <a:buClrTx/>
              <a:buSzTx/>
              <a:buFont typeface="Arial"/>
              <a:buChar char="•"/>
              <a:tabLst/>
              <a:defRPr/>
            </a:pPr>
            <a:r>
              <a:rPr lang="en-US" dirty="0"/>
              <a:t>Sub-bullet 3</a:t>
            </a:r>
          </a:p>
          <a:p>
            <a:pPr marL="1117083" marR="0" lvl="4" indent="-285750" defTabSz="914400" eaLnBrk="1" fontAlgn="auto" latinLnBrk="0" hangingPunct="1">
              <a:lnSpc>
                <a:spcPct val="100000"/>
              </a:lnSpc>
              <a:spcBef>
                <a:spcPts val="0"/>
              </a:spcBef>
              <a:spcAft>
                <a:spcPts val="0"/>
              </a:spcAft>
              <a:buClrTx/>
              <a:buSzTx/>
              <a:buFont typeface="Arial"/>
              <a:buChar char="•"/>
              <a:tabLst/>
              <a:defRPr/>
            </a:pPr>
            <a:r>
              <a:rPr lang="en-US" dirty="0"/>
              <a:t>Sub-bullet 4</a:t>
            </a:r>
          </a:p>
          <a:p>
            <a:pPr marL="1246998" marR="0" lvl="6" indent="-285750" defTabSz="914400" eaLnBrk="1" fontAlgn="auto" latinLnBrk="0" hangingPunct="1">
              <a:lnSpc>
                <a:spcPct val="100000"/>
              </a:lnSpc>
              <a:spcBef>
                <a:spcPts val="0"/>
              </a:spcBef>
              <a:spcAft>
                <a:spcPts val="0"/>
              </a:spcAft>
              <a:buClrTx/>
              <a:buSzTx/>
              <a:buFont typeface="Arial"/>
              <a:buChar char="•"/>
              <a:tabLst/>
              <a:defRPr/>
            </a:pPr>
            <a:r>
              <a:rPr lang="en-US" dirty="0"/>
              <a:t>Sub-bullet 5</a:t>
            </a:r>
          </a:p>
          <a:p>
            <a:pPr marL="1454832" marR="0" lvl="7" indent="-285750" defTabSz="914400" eaLnBrk="1" fontAlgn="auto" latinLnBrk="0" hangingPunct="1">
              <a:lnSpc>
                <a:spcPct val="100000"/>
              </a:lnSpc>
              <a:spcBef>
                <a:spcPts val="0"/>
              </a:spcBef>
              <a:spcAft>
                <a:spcPts val="0"/>
              </a:spcAft>
              <a:buClrTx/>
              <a:buSzTx/>
              <a:buFont typeface="Arial"/>
              <a:buChar char="•"/>
              <a:tabLst/>
              <a:defRPr/>
            </a:pPr>
            <a:r>
              <a:rPr lang="en-US" dirty="0"/>
              <a:t>Sub-bullet 6</a:t>
            </a:r>
          </a:p>
          <a:p>
            <a:pPr marL="1662665" marR="0" lvl="8" indent="-285750" defTabSz="914400" eaLnBrk="1" fontAlgn="auto" latinLnBrk="0" hangingPunct="1">
              <a:lnSpc>
                <a:spcPct val="100000"/>
              </a:lnSpc>
              <a:spcBef>
                <a:spcPts val="0"/>
              </a:spcBef>
              <a:spcAft>
                <a:spcPts val="0"/>
              </a:spcAft>
              <a:buClrTx/>
              <a:buSzTx/>
              <a:buFont typeface="Arial"/>
              <a:buChar char="•"/>
              <a:tabLst/>
              <a:defRPr/>
            </a:pPr>
            <a:r>
              <a:rPr lang="en-US" dirty="0"/>
              <a:t>Sub-bullet 7</a:t>
            </a:r>
          </a:p>
          <a:p>
            <a:pPr lvl="0"/>
            <a:r>
              <a:rPr lang="en-US" dirty="0"/>
              <a:t>Bullet point</a:t>
            </a:r>
          </a:p>
        </p:txBody>
      </p:sp>
      <p:sp>
        <p:nvSpPr>
          <p:cNvPr id="4" name="TextBox 3">
            <a:extLst>
              <a:ext uri="{FF2B5EF4-FFF2-40B4-BE49-F238E27FC236}">
                <a16:creationId xmlns:a16="http://schemas.microsoft.com/office/drawing/2014/main" id="{D9C4F059-0755-164F-8B06-38801AB93338}"/>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5" name="TextBox 4">
            <a:extLst>
              <a:ext uri="{FF2B5EF4-FFF2-40B4-BE49-F238E27FC236}">
                <a16:creationId xmlns:a16="http://schemas.microsoft.com/office/drawing/2014/main" id="{E93107D9-500B-7244-ADCF-639C68D3088B}"/>
              </a:ext>
            </a:extLst>
          </p:cNvPr>
          <p:cNvSpPr txBox="1"/>
          <p:nvPr userDrawn="1"/>
        </p:nvSpPr>
        <p:spPr>
          <a:xfrm>
            <a:off x="9657080" y="361950"/>
            <a:ext cx="2687320" cy="3046988"/>
          </a:xfrm>
          <a:prstGeom prst="rect">
            <a:avLst/>
          </a:prstGeom>
          <a:noFill/>
        </p:spPr>
        <p:txBody>
          <a:bodyPr wrap="square" rtlCol="0">
            <a:spAutoFit/>
          </a:bodyPr>
          <a:lstStyle/>
          <a:p>
            <a:r>
              <a:rPr lang="en-GB" sz="1200" b="1" dirty="0">
                <a:solidFill>
                  <a:srgbClr val="000000"/>
                </a:solidFill>
              </a:rPr>
              <a:t>Summary slide (blue)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summarise key points made during your presentation. </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You may wish to change the background colour to one of our other brand colours, however yellow and red are not recommended here as they are too bright.</a:t>
            </a: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bg1"/>
              </a:solidFill>
              <a:effectLst/>
              <a:latin typeface="+mn-lt"/>
              <a:ea typeface="+mn-ea"/>
              <a:cs typeface="+mn-cs"/>
            </a:endParaRPr>
          </a:p>
          <a:p>
            <a:pPr marL="171450" indent="-171450">
              <a:buFont typeface="Arial" panose="020B0604020202020204" pitchFamily="34" charset="0"/>
              <a:buChar char="•"/>
            </a:pPr>
            <a:endParaRPr lang="en-GB" sz="1200" dirty="0">
              <a:solidFill>
                <a:schemeClr val="bg1"/>
              </a:solidFill>
            </a:endParaRPr>
          </a:p>
          <a:p>
            <a:pPr marL="171450" indent="-171450">
              <a:buFont typeface="Arial" panose="020B0604020202020204" pitchFamily="34" charset="0"/>
              <a:buChar char="•"/>
            </a:pPr>
            <a:endParaRPr lang="en-GB" sz="1200" dirty="0">
              <a:solidFill>
                <a:schemeClr val="bg1"/>
              </a:solidFill>
            </a:endParaRPr>
          </a:p>
          <a:p>
            <a:endParaRPr lang="en-GB" sz="1200" dirty="0">
              <a:solidFill>
                <a:schemeClr val="bg1"/>
              </a:solidFill>
            </a:endParaRPr>
          </a:p>
        </p:txBody>
      </p:sp>
      <p:sp>
        <p:nvSpPr>
          <p:cNvPr id="8" name="TextBox 7">
            <a:extLst>
              <a:ext uri="{FF2B5EF4-FFF2-40B4-BE49-F238E27FC236}">
                <a16:creationId xmlns:a16="http://schemas.microsoft.com/office/drawing/2014/main" id="{788A55C1-4DDE-6245-9326-25A861DBA911}"/>
              </a:ext>
            </a:extLst>
          </p:cNvPr>
          <p:cNvSpPr txBox="1"/>
          <p:nvPr userDrawn="1"/>
        </p:nvSpPr>
        <p:spPr>
          <a:xfrm>
            <a:off x="9669780" y="2789663"/>
            <a:ext cx="2362200" cy="1384995"/>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40pt for the title.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Arial Regular 32pt minimum for the main body text. </a:t>
            </a:r>
          </a:p>
        </p:txBody>
      </p:sp>
    </p:spTree>
    <p:extLst>
      <p:ext uri="{BB962C8B-B14F-4D97-AF65-F5344CB8AC3E}">
        <p14:creationId xmlns:p14="http://schemas.microsoft.com/office/powerpoint/2010/main" val="1664058967"/>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ummary Slide (whit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262826" y="265695"/>
            <a:ext cx="8423974" cy="469297"/>
          </a:xfrm>
        </p:spPr>
        <p:txBody>
          <a:bodyPr vert="horz" lIns="0" tIns="0" rIns="0">
            <a:noAutofit/>
          </a:bodyPr>
          <a:lstStyle>
            <a:lvl1pPr>
              <a:lnSpc>
                <a:spcPct val="90000"/>
              </a:lnSpc>
              <a:defRPr sz="4000" b="1" kern="1200" spc="-45">
                <a:solidFill>
                  <a:srgbClr val="00AEEF"/>
                </a:solidFill>
              </a:defRPr>
            </a:lvl1pPr>
          </a:lstStyle>
          <a:p>
            <a:pPr lvl="0"/>
            <a:r>
              <a:rPr lang="en-US" dirty="0"/>
              <a:t>Summary</a:t>
            </a:r>
          </a:p>
        </p:txBody>
      </p:sp>
      <p:sp>
        <p:nvSpPr>
          <p:cNvPr id="8" name="Text Placeholder 6"/>
          <p:cNvSpPr>
            <a:spLocks noGrp="1"/>
          </p:cNvSpPr>
          <p:nvPr>
            <p:ph type="body" sz="quarter" idx="11" hasCustomPrompt="1"/>
          </p:nvPr>
        </p:nvSpPr>
        <p:spPr>
          <a:xfrm>
            <a:off x="262826" y="1047750"/>
            <a:ext cx="8423974" cy="3754375"/>
          </a:xfrm>
        </p:spPr>
        <p:txBody>
          <a:bodyPr vert="horz" lIns="0" tIns="0">
            <a:noAutofit/>
          </a:bodyPr>
          <a:lstStyle>
            <a:lvl1pPr marL="311750" indent="-311750">
              <a:lnSpc>
                <a:spcPct val="120000"/>
              </a:lnSpc>
              <a:buFont typeface="Arial"/>
              <a:buChar char="•"/>
              <a:defRPr sz="3200" b="0">
                <a:solidFill>
                  <a:srgbClr val="000000"/>
                </a:solidFill>
              </a:defRPr>
            </a:lvl1pPr>
            <a:lvl2pPr marL="493583" marR="0" indent="-285750" defTabSz="914400" eaLnBrk="1" fontAlgn="auto" latinLnBrk="0" hangingPunct="1">
              <a:lnSpc>
                <a:spcPct val="100000"/>
              </a:lnSpc>
              <a:spcBef>
                <a:spcPts val="0"/>
              </a:spcBef>
              <a:spcAft>
                <a:spcPts val="0"/>
              </a:spcAft>
              <a:buClrTx/>
              <a:buSzTx/>
              <a:buFont typeface="Arial"/>
              <a:buChar char="•"/>
              <a:tabLst/>
              <a:defRPr sz="3200">
                <a:solidFill>
                  <a:srgbClr val="000000"/>
                </a:solidFill>
              </a:defRPr>
            </a:lvl2pPr>
            <a:lvl3pPr marL="701416" marR="0" indent="-285750" defTabSz="914400" eaLnBrk="1" fontAlgn="auto" latinLnBrk="0" hangingPunct="1">
              <a:lnSpc>
                <a:spcPct val="100000"/>
              </a:lnSpc>
              <a:spcBef>
                <a:spcPts val="0"/>
              </a:spcBef>
              <a:spcAft>
                <a:spcPts val="0"/>
              </a:spcAft>
              <a:buClrTx/>
              <a:buSzTx/>
              <a:buFont typeface="Arial"/>
              <a:buChar char="•"/>
              <a:tabLst/>
              <a:defRPr sz="3200">
                <a:solidFill>
                  <a:srgbClr val="000000"/>
                </a:solidFill>
              </a:defRPr>
            </a:lvl3pPr>
            <a:lvl4pPr marL="909249" marR="0" indent="-285750" defTabSz="914400" eaLnBrk="1" fontAlgn="auto" latinLnBrk="0" hangingPunct="1">
              <a:lnSpc>
                <a:spcPct val="100000"/>
              </a:lnSpc>
              <a:spcBef>
                <a:spcPts val="0"/>
              </a:spcBef>
              <a:spcAft>
                <a:spcPts val="0"/>
              </a:spcAft>
              <a:buClrTx/>
              <a:buSzTx/>
              <a:buFont typeface="Arial"/>
              <a:buChar char="•"/>
              <a:tabLst/>
              <a:defRPr sz="3200">
                <a:solidFill>
                  <a:srgbClr val="000000"/>
                </a:solidFill>
              </a:defRPr>
            </a:lvl4pPr>
            <a:lvl5pPr marL="1117083" marR="0" indent="-285750" defTabSz="914400" eaLnBrk="1" fontAlgn="auto" latinLnBrk="0" hangingPunct="1">
              <a:lnSpc>
                <a:spcPct val="100000"/>
              </a:lnSpc>
              <a:spcBef>
                <a:spcPts val="0"/>
              </a:spcBef>
              <a:spcAft>
                <a:spcPts val="0"/>
              </a:spcAft>
              <a:buClrTx/>
              <a:buSzTx/>
              <a:buFont typeface="Arial"/>
              <a:buChar char="•"/>
              <a:tabLst/>
              <a:defRPr sz="3200">
                <a:solidFill>
                  <a:srgbClr val="000000"/>
                </a:solidFill>
              </a:defRPr>
            </a:lvl5pPr>
            <a:lvl7pPr marL="1246998" marR="0" indent="-285750" defTabSz="914400" eaLnBrk="1" fontAlgn="auto" latinLnBrk="0" hangingPunct="1">
              <a:lnSpc>
                <a:spcPct val="100000"/>
              </a:lnSpc>
              <a:spcBef>
                <a:spcPts val="0"/>
              </a:spcBef>
              <a:spcAft>
                <a:spcPts val="0"/>
              </a:spcAft>
              <a:buClrTx/>
              <a:buSzTx/>
              <a:buFont typeface="Arial"/>
              <a:buChar char="•"/>
              <a:tabLst/>
              <a:defRPr sz="3200">
                <a:solidFill>
                  <a:srgbClr val="000000"/>
                </a:solidFill>
              </a:defRPr>
            </a:lvl7pPr>
            <a:lvl8pPr marL="1454832" marR="0" indent="-285750" defTabSz="914400" eaLnBrk="1" fontAlgn="auto" latinLnBrk="0" hangingPunct="1">
              <a:lnSpc>
                <a:spcPct val="100000"/>
              </a:lnSpc>
              <a:spcBef>
                <a:spcPts val="0"/>
              </a:spcBef>
              <a:spcAft>
                <a:spcPts val="0"/>
              </a:spcAft>
              <a:buClrTx/>
              <a:buSzTx/>
              <a:buFont typeface="Arial"/>
              <a:buChar char="•"/>
              <a:tabLst/>
              <a:defRPr sz="3200">
                <a:solidFill>
                  <a:srgbClr val="000000"/>
                </a:solidFill>
              </a:defRPr>
            </a:lvl8pPr>
            <a:lvl9pPr marL="1662665" marR="0" indent="-285750" defTabSz="914400" eaLnBrk="1" fontAlgn="auto" latinLnBrk="0" hangingPunct="1">
              <a:lnSpc>
                <a:spcPct val="100000"/>
              </a:lnSpc>
              <a:spcBef>
                <a:spcPts val="0"/>
              </a:spcBef>
              <a:spcAft>
                <a:spcPts val="0"/>
              </a:spcAft>
              <a:buClrTx/>
              <a:buSzTx/>
              <a:buFont typeface="Arial"/>
              <a:buChar char="•"/>
              <a:tabLst/>
              <a:defRPr sz="3200">
                <a:solidFill>
                  <a:srgbClr val="000000"/>
                </a:solidFill>
              </a:defRPr>
            </a:lvl9pPr>
          </a:lstStyle>
          <a:p>
            <a:pPr lvl="0"/>
            <a:r>
              <a:rPr lang="en-US" dirty="0"/>
              <a:t>Bullet point</a:t>
            </a:r>
          </a:p>
          <a:p>
            <a:pPr marL="493583" marR="0" lvl="1" indent="-285750" defTabSz="914400" eaLnBrk="1" fontAlgn="auto" latinLnBrk="0" hangingPunct="1">
              <a:lnSpc>
                <a:spcPct val="100000"/>
              </a:lnSpc>
              <a:spcBef>
                <a:spcPts val="0"/>
              </a:spcBef>
              <a:spcAft>
                <a:spcPts val="0"/>
              </a:spcAft>
              <a:buClrTx/>
              <a:buSzTx/>
              <a:buFont typeface="Arial"/>
              <a:buChar char="•"/>
              <a:tabLst/>
              <a:defRPr/>
            </a:pPr>
            <a:r>
              <a:rPr lang="en-US" dirty="0"/>
              <a:t>Sub-bullet 1</a:t>
            </a:r>
          </a:p>
          <a:p>
            <a:pPr marL="701416" marR="0" lvl="2" indent="-285750" defTabSz="914400" eaLnBrk="1" fontAlgn="auto" latinLnBrk="0" hangingPunct="1">
              <a:lnSpc>
                <a:spcPct val="100000"/>
              </a:lnSpc>
              <a:spcBef>
                <a:spcPts val="0"/>
              </a:spcBef>
              <a:spcAft>
                <a:spcPts val="0"/>
              </a:spcAft>
              <a:buClrTx/>
              <a:buSzTx/>
              <a:buFont typeface="Arial"/>
              <a:buChar char="•"/>
              <a:tabLst/>
              <a:defRPr/>
            </a:pPr>
            <a:r>
              <a:rPr lang="en-US" dirty="0"/>
              <a:t>Sub-bullet 2</a:t>
            </a:r>
          </a:p>
          <a:p>
            <a:pPr marL="909249" marR="0" lvl="3" indent="-285750" defTabSz="914400" eaLnBrk="1" fontAlgn="auto" latinLnBrk="0" hangingPunct="1">
              <a:lnSpc>
                <a:spcPct val="100000"/>
              </a:lnSpc>
              <a:spcBef>
                <a:spcPts val="0"/>
              </a:spcBef>
              <a:spcAft>
                <a:spcPts val="0"/>
              </a:spcAft>
              <a:buClrTx/>
              <a:buSzTx/>
              <a:buFont typeface="Arial"/>
              <a:buChar char="•"/>
              <a:tabLst/>
              <a:defRPr/>
            </a:pPr>
            <a:r>
              <a:rPr lang="en-US" dirty="0"/>
              <a:t>Sub-bullet 3</a:t>
            </a:r>
          </a:p>
          <a:p>
            <a:pPr marL="1117083" marR="0" lvl="4" indent="-285750" defTabSz="914400" eaLnBrk="1" fontAlgn="auto" latinLnBrk="0" hangingPunct="1">
              <a:lnSpc>
                <a:spcPct val="100000"/>
              </a:lnSpc>
              <a:spcBef>
                <a:spcPts val="0"/>
              </a:spcBef>
              <a:spcAft>
                <a:spcPts val="0"/>
              </a:spcAft>
              <a:buClrTx/>
              <a:buSzTx/>
              <a:buFont typeface="Arial"/>
              <a:buChar char="•"/>
              <a:tabLst/>
              <a:defRPr/>
            </a:pPr>
            <a:r>
              <a:rPr lang="en-US" dirty="0"/>
              <a:t>Sub-bullet 4</a:t>
            </a:r>
          </a:p>
          <a:p>
            <a:pPr marL="1246998" marR="0" lvl="6" indent="-285750" defTabSz="914400" eaLnBrk="1" fontAlgn="auto" latinLnBrk="0" hangingPunct="1">
              <a:lnSpc>
                <a:spcPct val="100000"/>
              </a:lnSpc>
              <a:spcBef>
                <a:spcPts val="0"/>
              </a:spcBef>
              <a:spcAft>
                <a:spcPts val="0"/>
              </a:spcAft>
              <a:buClrTx/>
              <a:buSzTx/>
              <a:buFont typeface="Arial"/>
              <a:buChar char="•"/>
              <a:tabLst/>
              <a:defRPr/>
            </a:pPr>
            <a:r>
              <a:rPr lang="en-US" dirty="0"/>
              <a:t>Sub-bullet 5</a:t>
            </a:r>
          </a:p>
          <a:p>
            <a:pPr marL="1454832" marR="0" lvl="7" indent="-285750" defTabSz="914400" eaLnBrk="1" fontAlgn="auto" latinLnBrk="0" hangingPunct="1">
              <a:lnSpc>
                <a:spcPct val="100000"/>
              </a:lnSpc>
              <a:spcBef>
                <a:spcPts val="0"/>
              </a:spcBef>
              <a:spcAft>
                <a:spcPts val="0"/>
              </a:spcAft>
              <a:buClrTx/>
              <a:buSzTx/>
              <a:buFont typeface="Arial"/>
              <a:buChar char="•"/>
              <a:tabLst/>
              <a:defRPr/>
            </a:pPr>
            <a:r>
              <a:rPr lang="en-US" dirty="0"/>
              <a:t>Sub-bullet 6</a:t>
            </a:r>
          </a:p>
          <a:p>
            <a:pPr marL="1662665" marR="0" lvl="8" indent="-285750" defTabSz="914400" eaLnBrk="1" fontAlgn="auto" latinLnBrk="0" hangingPunct="1">
              <a:lnSpc>
                <a:spcPct val="100000"/>
              </a:lnSpc>
              <a:spcBef>
                <a:spcPts val="0"/>
              </a:spcBef>
              <a:spcAft>
                <a:spcPts val="0"/>
              </a:spcAft>
              <a:buClrTx/>
              <a:buSzTx/>
              <a:buFont typeface="Arial"/>
              <a:buChar char="•"/>
              <a:tabLst/>
              <a:defRPr/>
            </a:pPr>
            <a:r>
              <a:rPr lang="en-US" dirty="0"/>
              <a:t>Sub-bullet 7</a:t>
            </a:r>
          </a:p>
          <a:p>
            <a:pPr lvl="0"/>
            <a:r>
              <a:rPr lang="en-US" dirty="0"/>
              <a:t>Bullet point</a:t>
            </a:r>
          </a:p>
        </p:txBody>
      </p:sp>
      <p:sp>
        <p:nvSpPr>
          <p:cNvPr id="4" name="TextBox 3">
            <a:extLst>
              <a:ext uri="{FF2B5EF4-FFF2-40B4-BE49-F238E27FC236}">
                <a16:creationId xmlns:a16="http://schemas.microsoft.com/office/drawing/2014/main" id="{4FC88BCA-3B98-C74B-BEC5-3B96EE14E542}"/>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5" name="TextBox 4">
            <a:extLst>
              <a:ext uri="{FF2B5EF4-FFF2-40B4-BE49-F238E27FC236}">
                <a16:creationId xmlns:a16="http://schemas.microsoft.com/office/drawing/2014/main" id="{DD34A9F1-9AA9-594F-B289-07891F0F9431}"/>
              </a:ext>
            </a:extLst>
          </p:cNvPr>
          <p:cNvSpPr txBox="1"/>
          <p:nvPr userDrawn="1"/>
        </p:nvSpPr>
        <p:spPr>
          <a:xfrm>
            <a:off x="9657080" y="361950"/>
            <a:ext cx="2687320" cy="1754326"/>
          </a:xfrm>
          <a:prstGeom prst="rect">
            <a:avLst/>
          </a:prstGeom>
          <a:noFill/>
        </p:spPr>
        <p:txBody>
          <a:bodyPr wrap="square" rtlCol="0">
            <a:spAutoFit/>
          </a:bodyPr>
          <a:lstStyle/>
          <a:p>
            <a:r>
              <a:rPr lang="en-GB" sz="1200" b="1" dirty="0">
                <a:solidFill>
                  <a:srgbClr val="000000"/>
                </a:solidFill>
              </a:rPr>
              <a:t>Summary slide (white)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summarise key points made during your presentation. </a:t>
            </a:r>
          </a:p>
          <a:p>
            <a:pPr marL="0" marR="0" lvl="0" indent="0" algn="l" defTabSz="207833"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
        <p:nvSpPr>
          <p:cNvPr id="6" name="TextBox 5">
            <a:extLst>
              <a:ext uri="{FF2B5EF4-FFF2-40B4-BE49-F238E27FC236}">
                <a16:creationId xmlns:a16="http://schemas.microsoft.com/office/drawing/2014/main" id="{C5F8041C-67BC-604C-93A0-07D83D2F488B}"/>
              </a:ext>
            </a:extLst>
          </p:cNvPr>
          <p:cNvSpPr txBox="1"/>
          <p:nvPr userDrawn="1"/>
        </p:nvSpPr>
        <p:spPr>
          <a:xfrm>
            <a:off x="9659718" y="1563638"/>
            <a:ext cx="2362200" cy="2308324"/>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40pt for the title.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Arial Regular 32pt minimum for the main body text. </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rgbClr val="000000"/>
                </a:solidFill>
              </a:rPr>
              <a:t>Only the title should be in colour the rest must be in black for legibility.</a:t>
            </a:r>
          </a:p>
          <a:p>
            <a:pPr marL="171450" indent="-171450">
              <a:buFont typeface="Arial" panose="020B0604020202020204" pitchFamily="34" charset="0"/>
              <a:buChar char="•"/>
            </a:pPr>
            <a:endParaRPr lang="en-GB" sz="1200" dirty="0">
              <a:solidFill>
                <a:srgbClr val="000000"/>
              </a:solidFill>
            </a:endParaRPr>
          </a:p>
        </p:txBody>
      </p:sp>
    </p:spTree>
    <p:extLst>
      <p:ext uri="{BB962C8B-B14F-4D97-AF65-F5344CB8AC3E}">
        <p14:creationId xmlns:p14="http://schemas.microsoft.com/office/powerpoint/2010/main" val="38661332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Hashtag Slide (editable)">
    <p:bg>
      <p:bgPr>
        <a:solidFill>
          <a:srgbClr val="00AEEF"/>
        </a:solid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457200" y="2254247"/>
            <a:ext cx="8229600" cy="774703"/>
          </a:xfrm>
        </p:spPr>
        <p:txBody>
          <a:bodyPr vert="horz" lIns="0" tIns="0" rIns="0" bIns="0">
            <a:noAutofit/>
          </a:bodyPr>
          <a:lstStyle>
            <a:lvl1pPr algn="ctr">
              <a:lnSpc>
                <a:spcPct val="90000"/>
              </a:lnSpc>
              <a:defRPr sz="4800" b="0" kern="1200" spc="150" baseline="0">
                <a:solidFill>
                  <a:schemeClr val="tx1"/>
                </a:solidFill>
                <a:latin typeface="Impact"/>
                <a:cs typeface="Impact"/>
              </a:defRPr>
            </a:lvl1pPr>
          </a:lstStyle>
          <a:p>
            <a:pPr lvl="0"/>
            <a:r>
              <a:rPr lang="en-US" dirty="0"/>
              <a:t>#</a:t>
            </a:r>
            <a:r>
              <a:rPr lang="en-US" dirty="0" err="1"/>
              <a:t>WeCanMakeChange</a:t>
            </a:r>
            <a:endParaRPr lang="en-US" dirty="0"/>
          </a:p>
        </p:txBody>
      </p:sp>
      <p:sp>
        <p:nvSpPr>
          <p:cNvPr id="7" name="TextBox 6">
            <a:extLst>
              <a:ext uri="{FF2B5EF4-FFF2-40B4-BE49-F238E27FC236}">
                <a16:creationId xmlns:a16="http://schemas.microsoft.com/office/drawing/2014/main" id="{28992E10-18C7-2A42-A3D4-6A6F42C44E93}"/>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8" name="TextBox 7">
            <a:extLst>
              <a:ext uri="{FF2B5EF4-FFF2-40B4-BE49-F238E27FC236}">
                <a16:creationId xmlns:a16="http://schemas.microsoft.com/office/drawing/2014/main" id="{7F60B799-BAFA-A64C-BADC-CA8C089E7175}"/>
              </a:ext>
            </a:extLst>
          </p:cNvPr>
          <p:cNvSpPr txBox="1"/>
          <p:nvPr userDrawn="1"/>
        </p:nvSpPr>
        <p:spPr>
          <a:xfrm>
            <a:off x="9649460" y="494090"/>
            <a:ext cx="2839720" cy="1569660"/>
          </a:xfrm>
          <a:prstGeom prst="rect">
            <a:avLst/>
          </a:prstGeom>
          <a:noFill/>
        </p:spPr>
        <p:txBody>
          <a:bodyPr wrap="square" rtlCol="0">
            <a:spAutoFit/>
          </a:bodyPr>
          <a:lstStyle/>
          <a:p>
            <a:r>
              <a:rPr lang="en-GB" sz="1200" b="1" dirty="0">
                <a:solidFill>
                  <a:srgbClr val="000000"/>
                </a:solidFill>
              </a:rPr>
              <a:t>Hashtag slide (editable)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The hashtag is editable. If you have a unique hashtag relating to your project you may wish to change the text.</a:t>
            </a:r>
            <a:endParaRPr lang="en-GB" sz="1200" dirty="0">
              <a:solidFill>
                <a:schemeClr val="bg1"/>
              </a:solidFill>
            </a:endParaRPr>
          </a:p>
          <a:p>
            <a:pPr marL="171450" indent="-171450">
              <a:buFont typeface="Arial" panose="020B0604020202020204" pitchFamily="34" charset="0"/>
              <a:buChar char="•"/>
            </a:pPr>
            <a:endParaRPr lang="en-GB" sz="1200" dirty="0">
              <a:solidFill>
                <a:schemeClr val="bg1"/>
              </a:solidFill>
            </a:endParaRPr>
          </a:p>
          <a:p>
            <a:endParaRPr lang="en-GB" sz="1200" dirty="0">
              <a:solidFill>
                <a:schemeClr val="bg1"/>
              </a:solidFill>
            </a:endParaRPr>
          </a:p>
        </p:txBody>
      </p:sp>
      <p:sp>
        <p:nvSpPr>
          <p:cNvPr id="9" name="TextBox 8">
            <a:extLst>
              <a:ext uri="{FF2B5EF4-FFF2-40B4-BE49-F238E27FC236}">
                <a16:creationId xmlns:a16="http://schemas.microsoft.com/office/drawing/2014/main" id="{139AD67C-5F40-A84C-95A0-4F834ADB4BBF}"/>
              </a:ext>
            </a:extLst>
          </p:cNvPr>
          <p:cNvSpPr txBox="1"/>
          <p:nvPr userDrawn="1"/>
        </p:nvSpPr>
        <p:spPr>
          <a:xfrm>
            <a:off x="9676024" y="2063750"/>
            <a:ext cx="2611120" cy="646331"/>
          </a:xfrm>
          <a:prstGeom prst="rect">
            <a:avLst/>
          </a:prstGeom>
          <a:noFill/>
        </p:spPr>
        <p:txBody>
          <a:bodyPr wrap="square" rtlCol="0">
            <a:spAutoFit/>
          </a:bodyPr>
          <a:lstStyle/>
          <a:p>
            <a:r>
              <a:rPr lang="en-GB" sz="1200" b="1" dirty="0">
                <a:solidFill>
                  <a:srgbClr val="000000"/>
                </a:solidFill>
              </a:rPr>
              <a:t>Fonts</a:t>
            </a:r>
          </a:p>
          <a:p>
            <a:endParaRPr lang="en-GB" sz="1200" b="1" dirty="0">
              <a:solidFill>
                <a:schemeClr val="bg1"/>
              </a:solidFill>
            </a:endParaRPr>
          </a:p>
          <a:p>
            <a:pPr marL="171450" indent="-171450">
              <a:buFont typeface="Arial" panose="020B0604020202020204" pitchFamily="34" charset="0"/>
              <a:buChar char="•"/>
            </a:pPr>
            <a:r>
              <a:rPr lang="en-GB" sz="1200" dirty="0">
                <a:solidFill>
                  <a:srgbClr val="000000"/>
                </a:solidFill>
              </a:rPr>
              <a:t>Please use Impact regular 48pt.</a:t>
            </a:r>
          </a:p>
        </p:txBody>
      </p:sp>
    </p:spTree>
    <p:extLst>
      <p:ext uri="{BB962C8B-B14F-4D97-AF65-F5344CB8AC3E}">
        <p14:creationId xmlns:p14="http://schemas.microsoft.com/office/powerpoint/2010/main" val="2520329878"/>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8F2B36-3763-A540-BA35-B928CCFF85EB}"/>
              </a:ext>
            </a:extLst>
          </p:cNvPr>
          <p:cNvSpPr/>
          <p:nvPr userDrawn="1"/>
        </p:nvSpPr>
        <p:spPr>
          <a:xfrm>
            <a:off x="0" y="0"/>
            <a:ext cx="9144000" cy="5143500"/>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37F2234E-C91A-6145-820D-57E1B69196B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898650" y="1960951"/>
            <a:ext cx="5346700" cy="1221597"/>
          </a:xfrm>
          <a:prstGeom prst="rect">
            <a:avLst/>
          </a:prstGeom>
        </p:spPr>
      </p:pic>
      <p:sp>
        <p:nvSpPr>
          <p:cNvPr id="6" name="TextBox 5">
            <a:extLst>
              <a:ext uri="{FF2B5EF4-FFF2-40B4-BE49-F238E27FC236}">
                <a16:creationId xmlns:a16="http://schemas.microsoft.com/office/drawing/2014/main" id="{AD535C6B-2893-6A4E-B020-7AA043D3AF99}"/>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7" name="TextBox 6">
            <a:extLst>
              <a:ext uri="{FF2B5EF4-FFF2-40B4-BE49-F238E27FC236}">
                <a16:creationId xmlns:a16="http://schemas.microsoft.com/office/drawing/2014/main" id="{9CB0C322-C8BD-4143-9006-E3ECF055A3A9}"/>
              </a:ext>
            </a:extLst>
          </p:cNvPr>
          <p:cNvSpPr txBox="1"/>
          <p:nvPr userDrawn="1"/>
        </p:nvSpPr>
        <p:spPr>
          <a:xfrm>
            <a:off x="9657080" y="480358"/>
            <a:ext cx="2839720" cy="1938992"/>
          </a:xfrm>
          <a:prstGeom prst="rect">
            <a:avLst/>
          </a:prstGeom>
          <a:noFill/>
        </p:spPr>
        <p:txBody>
          <a:bodyPr wrap="square" rtlCol="0">
            <a:spAutoFit/>
          </a:bodyPr>
          <a:lstStyle/>
          <a:p>
            <a:r>
              <a:rPr lang="en-GB" sz="1200" b="1" dirty="0">
                <a:solidFill>
                  <a:srgbClr val="000000"/>
                </a:solidFill>
              </a:rPr>
              <a:t>Plain logo slide </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do not edit this slide.</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You</a:t>
            </a:r>
            <a:r>
              <a:rPr lang="en-GB" sz="1200" kern="1200" baseline="0" dirty="0">
                <a:solidFill>
                  <a:srgbClr val="000000"/>
                </a:solidFill>
                <a:effectLst/>
                <a:latin typeface="+mn-lt"/>
                <a:ea typeface="+mn-ea"/>
                <a:cs typeface="+mn-cs"/>
              </a:rPr>
              <a:t> can use this slide </a:t>
            </a:r>
            <a:r>
              <a:rPr lang="en-GB" sz="1200" kern="1200" dirty="0">
                <a:solidFill>
                  <a:srgbClr val="000000"/>
                </a:solidFill>
                <a:effectLst/>
                <a:latin typeface="+mn-lt"/>
                <a:ea typeface="+mn-ea"/>
                <a:cs typeface="+mn-cs"/>
              </a:rPr>
              <a:t>between talks at an event, during a questions and answers session etc.</a:t>
            </a: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Tree>
    <p:extLst>
      <p:ext uri="{BB962C8B-B14F-4D97-AF65-F5344CB8AC3E}">
        <p14:creationId xmlns:p14="http://schemas.microsoft.com/office/powerpoint/2010/main" val="1904496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arge Intro Slid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263546" y="273047"/>
            <a:ext cx="8052870" cy="4578767"/>
          </a:xfrm>
        </p:spPr>
        <p:txBody>
          <a:bodyPr vert="horz" lIns="0" tIns="0" rIns="0" bIns="0">
            <a:noAutofit/>
          </a:bodyPr>
          <a:lstStyle>
            <a:lvl1pPr marL="0" indent="0">
              <a:lnSpc>
                <a:spcPct val="90000"/>
              </a:lnSpc>
              <a:buFont typeface="Arial"/>
              <a:buNone/>
              <a:defRPr sz="2400" b="1" baseline="0">
                <a:solidFill>
                  <a:schemeClr val="accent1"/>
                </a:solidFill>
              </a:defRPr>
            </a:lvl1pPr>
            <a:lvl2pPr marL="493583" marR="0" indent="-285750" defTabSz="914400" eaLnBrk="1" fontAlgn="auto" latinLnBrk="0" hangingPunct="1">
              <a:lnSpc>
                <a:spcPct val="100000"/>
              </a:lnSpc>
              <a:spcBef>
                <a:spcPts val="0"/>
              </a:spcBef>
              <a:spcAft>
                <a:spcPts val="0"/>
              </a:spcAft>
              <a:buClrTx/>
              <a:buSzTx/>
              <a:buFont typeface="Arial"/>
              <a:buChar char="•"/>
              <a:tabLst/>
              <a:defRPr sz="2300" b="1">
                <a:solidFill>
                  <a:srgbClr val="00AEEF"/>
                </a:solidFill>
              </a:defRPr>
            </a:lvl2pPr>
            <a:lvl3pPr marL="701416" marR="0" indent="-285750" defTabSz="914400" eaLnBrk="1" fontAlgn="auto" latinLnBrk="0" hangingPunct="1">
              <a:lnSpc>
                <a:spcPct val="100000"/>
              </a:lnSpc>
              <a:spcBef>
                <a:spcPts val="0"/>
              </a:spcBef>
              <a:spcAft>
                <a:spcPts val="0"/>
              </a:spcAft>
              <a:buClrTx/>
              <a:buSzTx/>
              <a:buFont typeface="Arial"/>
              <a:buChar char="•"/>
              <a:tabLst/>
              <a:defRPr sz="2300" b="1">
                <a:solidFill>
                  <a:srgbClr val="00AEEF"/>
                </a:solidFill>
              </a:defRPr>
            </a:lvl3pPr>
            <a:lvl4pPr marL="909249" marR="0" indent="-285750" defTabSz="914400" eaLnBrk="1" fontAlgn="auto" latinLnBrk="0" hangingPunct="1">
              <a:lnSpc>
                <a:spcPct val="100000"/>
              </a:lnSpc>
              <a:spcBef>
                <a:spcPts val="0"/>
              </a:spcBef>
              <a:spcAft>
                <a:spcPts val="0"/>
              </a:spcAft>
              <a:buClrTx/>
              <a:buSzTx/>
              <a:buFont typeface="Arial"/>
              <a:buChar char="•"/>
              <a:tabLst/>
              <a:defRPr sz="2300" b="1">
                <a:solidFill>
                  <a:srgbClr val="00AEEF"/>
                </a:solidFill>
              </a:defRPr>
            </a:lvl4pPr>
            <a:lvl5pPr marL="1117083" marR="0" indent="-285750" defTabSz="914400" eaLnBrk="1" fontAlgn="auto" latinLnBrk="0" hangingPunct="1">
              <a:lnSpc>
                <a:spcPct val="100000"/>
              </a:lnSpc>
              <a:spcBef>
                <a:spcPts val="0"/>
              </a:spcBef>
              <a:spcAft>
                <a:spcPts val="0"/>
              </a:spcAft>
              <a:buClrTx/>
              <a:buSzTx/>
              <a:buFont typeface="Arial"/>
              <a:buChar char="•"/>
              <a:tabLst/>
              <a:defRPr sz="2300" b="1">
                <a:solidFill>
                  <a:srgbClr val="00AEEF"/>
                </a:solidFill>
              </a:defRPr>
            </a:lvl5pPr>
            <a:lvl7pPr marL="1246998" marR="0" indent="-285750" defTabSz="914400" eaLnBrk="1" fontAlgn="auto" latinLnBrk="0" hangingPunct="1">
              <a:lnSpc>
                <a:spcPct val="100000"/>
              </a:lnSpc>
              <a:spcBef>
                <a:spcPts val="0"/>
              </a:spcBef>
              <a:spcAft>
                <a:spcPts val="0"/>
              </a:spcAft>
              <a:buClrTx/>
              <a:buSzTx/>
              <a:buFont typeface="Arial"/>
              <a:buChar char="•"/>
              <a:tabLst/>
              <a:defRPr sz="2300" b="1">
                <a:solidFill>
                  <a:srgbClr val="00AEEF"/>
                </a:solidFill>
              </a:defRPr>
            </a:lvl7pPr>
            <a:lvl8pPr marL="1454832" marR="0" indent="-285750" defTabSz="914400" eaLnBrk="1" fontAlgn="auto" latinLnBrk="0" hangingPunct="1">
              <a:lnSpc>
                <a:spcPct val="100000"/>
              </a:lnSpc>
              <a:spcBef>
                <a:spcPts val="0"/>
              </a:spcBef>
              <a:spcAft>
                <a:spcPts val="0"/>
              </a:spcAft>
              <a:buClrTx/>
              <a:buSzTx/>
              <a:buFont typeface="Arial"/>
              <a:buChar char="•"/>
              <a:tabLst/>
              <a:defRPr sz="2300" b="1">
                <a:solidFill>
                  <a:srgbClr val="00AEEF"/>
                </a:solidFill>
              </a:defRPr>
            </a:lvl8pPr>
            <a:lvl9pPr marL="1662665" marR="0" indent="-285750" defTabSz="914400" eaLnBrk="1" fontAlgn="auto" latinLnBrk="0" hangingPunct="1">
              <a:lnSpc>
                <a:spcPct val="100000"/>
              </a:lnSpc>
              <a:spcBef>
                <a:spcPts val="0"/>
              </a:spcBef>
              <a:spcAft>
                <a:spcPts val="0"/>
              </a:spcAft>
              <a:buClrTx/>
              <a:buSzTx/>
              <a:buFont typeface="Arial"/>
              <a:buChar char="•"/>
              <a:tabLst/>
              <a:defRPr sz="2300" b="1">
                <a:solidFill>
                  <a:srgbClr val="00AEEF"/>
                </a:solidFill>
              </a:defRPr>
            </a:lvl9pPr>
          </a:lstStyle>
          <a:p>
            <a:pPr lvl="0"/>
            <a:r>
              <a:rPr lang="en-US" dirty="0"/>
              <a:t>Add your own text here.</a:t>
            </a:r>
          </a:p>
          <a:p>
            <a:pPr lvl="0"/>
            <a:r>
              <a:rPr lang="en-US" dirty="0"/>
              <a:t> </a:t>
            </a:r>
          </a:p>
          <a:p>
            <a:pPr lvl="0"/>
            <a:endParaRPr lang="en-US" dirty="0"/>
          </a:p>
        </p:txBody>
      </p:sp>
      <p:sp>
        <p:nvSpPr>
          <p:cNvPr id="3" name="TextBox 2">
            <a:extLst>
              <a:ext uri="{FF2B5EF4-FFF2-40B4-BE49-F238E27FC236}">
                <a16:creationId xmlns:a16="http://schemas.microsoft.com/office/drawing/2014/main" id="{C13412DF-B47C-C548-8E5F-B6EC03F735D4}"/>
              </a:ext>
            </a:extLst>
          </p:cNvPr>
          <p:cNvSpPr txBox="1"/>
          <p:nvPr userDrawn="1"/>
        </p:nvSpPr>
        <p:spPr>
          <a:xfrm>
            <a:off x="9644380" y="505780"/>
            <a:ext cx="2819400" cy="1200329"/>
          </a:xfrm>
          <a:prstGeom prst="rect">
            <a:avLst/>
          </a:prstGeom>
          <a:noFill/>
        </p:spPr>
        <p:txBody>
          <a:bodyPr wrap="square" rtlCol="0">
            <a:spAutoFit/>
          </a:bodyPr>
          <a:lstStyle/>
          <a:p>
            <a:r>
              <a:rPr lang="en-GB" sz="1200" b="1" dirty="0">
                <a:solidFill>
                  <a:srgbClr val="000000"/>
                </a:solidFill>
              </a:rPr>
              <a:t>Large intro slide</a:t>
            </a:r>
          </a:p>
          <a:p>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It can be used to introduce who we are, or you may wish to replace the boiler plate paragraph with text about your own project.</a:t>
            </a:r>
          </a:p>
        </p:txBody>
      </p:sp>
      <p:sp>
        <p:nvSpPr>
          <p:cNvPr id="4" name="TextBox 3">
            <a:extLst>
              <a:ext uri="{FF2B5EF4-FFF2-40B4-BE49-F238E27FC236}">
                <a16:creationId xmlns:a16="http://schemas.microsoft.com/office/drawing/2014/main" id="{7E29A7C4-97EE-4442-A841-CA79C98DFE28}"/>
              </a:ext>
            </a:extLst>
          </p:cNvPr>
          <p:cNvSpPr txBox="1"/>
          <p:nvPr userDrawn="1"/>
        </p:nvSpPr>
        <p:spPr>
          <a:xfrm>
            <a:off x="9644380" y="1929233"/>
            <a:ext cx="2819400" cy="830997"/>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24pt minimum. </a:t>
            </a:r>
          </a:p>
        </p:txBody>
      </p:sp>
      <p:sp>
        <p:nvSpPr>
          <p:cNvPr id="11" name="TextBox 10">
            <a:extLst>
              <a:ext uri="{FF2B5EF4-FFF2-40B4-BE49-F238E27FC236}">
                <a16:creationId xmlns:a16="http://schemas.microsoft.com/office/drawing/2014/main" id="{176D3CE5-8EE2-784A-936B-D873C63883A0}"/>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Tree>
    <p:extLst>
      <p:ext uri="{BB962C8B-B14F-4D97-AF65-F5344CB8AC3E}">
        <p14:creationId xmlns:p14="http://schemas.microsoft.com/office/powerpoint/2010/main" val="2267829603"/>
      </p:ext>
    </p:extLst>
  </p:cSld>
  <p:clrMapOvr>
    <a:masterClrMapping/>
  </p:clrMapOvr>
  <p:extLst>
    <p:ext uri="{DCECCB84-F9BA-43D5-87BE-67443E8EF086}">
      <p15:sldGuideLst xmlns:p15="http://schemas.microsoft.com/office/powerpoint/2012/main">
        <p15:guide id="1" pos="542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rgbClr val="00AEEF"/>
        </a:solidFill>
        <a:effectLst/>
      </p:bgPr>
    </p:bg>
    <p:spTree>
      <p:nvGrpSpPr>
        <p:cNvPr id="1" name=""/>
        <p:cNvGrpSpPr/>
        <p:nvPr/>
      </p:nvGrpSpPr>
      <p:grpSpPr>
        <a:xfrm>
          <a:off x="0" y="0"/>
          <a:ext cx="0" cy="0"/>
          <a:chOff x="0" y="0"/>
          <a:chExt cx="0" cy="0"/>
        </a:xfrm>
      </p:grpSpPr>
      <p:sp>
        <p:nvSpPr>
          <p:cNvPr id="14" name="object 9"/>
          <p:cNvSpPr txBox="1"/>
          <p:nvPr/>
        </p:nvSpPr>
        <p:spPr>
          <a:xfrm>
            <a:off x="288121" y="3392939"/>
            <a:ext cx="1935264" cy="684478"/>
          </a:xfrm>
          <a:prstGeom prst="rect">
            <a:avLst/>
          </a:prstGeom>
        </p:spPr>
        <p:txBody>
          <a:bodyPr vert="horz" wrap="square" lIns="0" tIns="19052" rIns="0" bIns="0" rtlCol="0">
            <a:spAutoFit/>
          </a:bodyPr>
          <a:lstStyle/>
          <a:p>
            <a:pPr marL="5774" marR="2309">
              <a:lnSpc>
                <a:spcPct val="90000"/>
              </a:lnSpc>
              <a:spcBef>
                <a:spcPts val="150"/>
              </a:spcBef>
            </a:pPr>
            <a:r>
              <a:rPr sz="1100" b="1" spc="-16" dirty="0">
                <a:solidFill>
                  <a:srgbClr val="FFFFFF"/>
                </a:solidFill>
                <a:latin typeface="Arial"/>
                <a:cs typeface="Arial"/>
              </a:rPr>
              <a:t>Facebook: </a:t>
            </a:r>
            <a:endParaRPr lang="en-GB" sz="1100" b="1" spc="-16" dirty="0">
              <a:solidFill>
                <a:srgbClr val="FFFFFF"/>
              </a:solidFill>
              <a:latin typeface="Arial"/>
              <a:cs typeface="Arial"/>
            </a:endParaRPr>
          </a:p>
          <a:p>
            <a:pPr marL="5774" marR="2309">
              <a:lnSpc>
                <a:spcPct val="90000"/>
              </a:lnSpc>
              <a:spcBef>
                <a:spcPts val="150"/>
              </a:spcBef>
            </a:pPr>
            <a:r>
              <a:rPr sz="1100" b="1" spc="-25" dirty="0">
                <a:solidFill>
                  <a:srgbClr val="FFFFFF"/>
                </a:solidFill>
                <a:latin typeface="Arial"/>
                <a:cs typeface="Arial"/>
              </a:rPr>
              <a:t>Twitter:</a:t>
            </a:r>
            <a:endParaRPr lang="en-GB" sz="1100" b="1" spc="-25" dirty="0">
              <a:solidFill>
                <a:srgbClr val="FFFFFF"/>
              </a:solidFill>
              <a:latin typeface="Arial"/>
              <a:cs typeface="Arial"/>
            </a:endParaRPr>
          </a:p>
          <a:p>
            <a:pPr marL="5774" marR="2309">
              <a:lnSpc>
                <a:spcPct val="90000"/>
              </a:lnSpc>
              <a:spcBef>
                <a:spcPts val="150"/>
              </a:spcBef>
            </a:pPr>
            <a:r>
              <a:rPr sz="1100" b="1" spc="-16" dirty="0">
                <a:solidFill>
                  <a:srgbClr val="FFFFFF"/>
                </a:solidFill>
                <a:latin typeface="Arial"/>
                <a:cs typeface="Arial"/>
              </a:rPr>
              <a:t>Linkedin:</a:t>
            </a:r>
            <a:endParaRPr lang="en-GB" sz="1100" b="1" spc="-16" dirty="0">
              <a:solidFill>
                <a:srgbClr val="FFFFFF"/>
              </a:solidFill>
              <a:latin typeface="Arial"/>
              <a:cs typeface="Arial"/>
            </a:endParaRPr>
          </a:p>
          <a:p>
            <a:pPr marL="5774" marR="2309">
              <a:lnSpc>
                <a:spcPct val="90000"/>
              </a:lnSpc>
              <a:spcBef>
                <a:spcPts val="150"/>
              </a:spcBef>
            </a:pPr>
            <a:r>
              <a:rPr sz="1100" b="1" spc="-22" dirty="0">
                <a:solidFill>
                  <a:srgbClr val="FFFFFF"/>
                </a:solidFill>
                <a:latin typeface="Arial"/>
                <a:cs typeface="Arial"/>
              </a:rPr>
              <a:t>Youtube:</a:t>
            </a:r>
            <a:endParaRPr sz="1100" b="1" dirty="0">
              <a:latin typeface="Arial"/>
              <a:cs typeface="Arial"/>
            </a:endParaRPr>
          </a:p>
        </p:txBody>
      </p:sp>
      <p:sp>
        <p:nvSpPr>
          <p:cNvPr id="19" name="object 8"/>
          <p:cNvSpPr/>
          <p:nvPr/>
        </p:nvSpPr>
        <p:spPr>
          <a:xfrm>
            <a:off x="285752" y="4284406"/>
            <a:ext cx="8572717" cy="0"/>
          </a:xfrm>
          <a:custGeom>
            <a:avLst/>
            <a:gdLst/>
            <a:ahLst/>
            <a:cxnLst/>
            <a:rect l="l" t="t" r="r" b="b"/>
            <a:pathLst>
              <a:path w="18848070">
                <a:moveTo>
                  <a:pt x="0" y="0"/>
                </a:moveTo>
                <a:lnTo>
                  <a:pt x="18847593" y="0"/>
                </a:lnTo>
              </a:path>
            </a:pathLst>
          </a:custGeom>
          <a:ln w="10470">
            <a:solidFill>
              <a:srgbClr val="FFFFFF"/>
            </a:solidFill>
          </a:ln>
        </p:spPr>
        <p:txBody>
          <a:bodyPr wrap="square" lIns="0" tIns="0" rIns="0" bIns="0" rtlCol="0"/>
          <a:lstStyle/>
          <a:p>
            <a:endParaRPr/>
          </a:p>
        </p:txBody>
      </p:sp>
      <p:sp>
        <p:nvSpPr>
          <p:cNvPr id="2" name="TextBox 1"/>
          <p:cNvSpPr txBox="1"/>
          <p:nvPr/>
        </p:nvSpPr>
        <p:spPr>
          <a:xfrm>
            <a:off x="-558412" y="1915876"/>
            <a:ext cx="83992" cy="167972"/>
          </a:xfrm>
          <a:prstGeom prst="rect">
            <a:avLst/>
          </a:prstGeom>
          <a:noFill/>
        </p:spPr>
        <p:txBody>
          <a:bodyPr wrap="none" lIns="41587" tIns="20793" rIns="41587" bIns="20793" rtlCol="0">
            <a:spAutoFit/>
          </a:bodyPr>
          <a:lstStyle/>
          <a:p>
            <a:endParaRPr lang="en-US" dirty="0"/>
          </a:p>
        </p:txBody>
      </p:sp>
      <p:sp>
        <p:nvSpPr>
          <p:cNvPr id="27" name="object 8"/>
          <p:cNvSpPr/>
          <p:nvPr userDrawn="1"/>
        </p:nvSpPr>
        <p:spPr>
          <a:xfrm>
            <a:off x="285752" y="4284406"/>
            <a:ext cx="8572717" cy="0"/>
          </a:xfrm>
          <a:custGeom>
            <a:avLst/>
            <a:gdLst/>
            <a:ahLst/>
            <a:cxnLst/>
            <a:rect l="l" t="t" r="r" b="b"/>
            <a:pathLst>
              <a:path w="18848070">
                <a:moveTo>
                  <a:pt x="0" y="0"/>
                </a:moveTo>
                <a:lnTo>
                  <a:pt x="18847593" y="0"/>
                </a:lnTo>
              </a:path>
            </a:pathLst>
          </a:custGeom>
          <a:ln w="10470">
            <a:solidFill>
              <a:srgbClr val="FFFFFF"/>
            </a:solidFill>
          </a:ln>
        </p:spPr>
        <p:txBody>
          <a:bodyPr wrap="square" lIns="0" tIns="0" rIns="0" bIns="0" rtlCol="0"/>
          <a:lstStyle/>
          <a:p>
            <a:endParaRPr/>
          </a:p>
        </p:txBody>
      </p:sp>
      <p:sp>
        <p:nvSpPr>
          <p:cNvPr id="28" name="TextBox 27"/>
          <p:cNvSpPr txBox="1"/>
          <p:nvPr userDrawn="1"/>
        </p:nvSpPr>
        <p:spPr>
          <a:xfrm>
            <a:off x="-558412" y="1915876"/>
            <a:ext cx="83992" cy="167972"/>
          </a:xfrm>
          <a:prstGeom prst="rect">
            <a:avLst/>
          </a:prstGeom>
          <a:noFill/>
        </p:spPr>
        <p:txBody>
          <a:bodyPr wrap="none" lIns="41587" tIns="20793" rIns="41587" bIns="20793" rtlCol="0">
            <a:spAutoFit/>
          </a:bodyPr>
          <a:lstStyle/>
          <a:p>
            <a:endParaRPr lang="en-US" dirty="0"/>
          </a:p>
        </p:txBody>
      </p:sp>
      <p:pic>
        <p:nvPicPr>
          <p:cNvPr id="29" name="Graphic 28">
            <a:extLst>
              <a:ext uri="{FF2B5EF4-FFF2-40B4-BE49-F238E27FC236}">
                <a16:creationId xmlns:a16="http://schemas.microsoft.com/office/drawing/2014/main" id="{70DCB04C-7116-7441-A56A-CF179AB32707}"/>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85751" y="4582206"/>
            <a:ext cx="1333668" cy="303240"/>
          </a:xfrm>
          <a:prstGeom prst="rect">
            <a:avLst/>
          </a:prstGeom>
        </p:spPr>
      </p:pic>
      <p:sp>
        <p:nvSpPr>
          <p:cNvPr id="8" name="Text Placeholder 7">
            <a:extLst>
              <a:ext uri="{FF2B5EF4-FFF2-40B4-BE49-F238E27FC236}">
                <a16:creationId xmlns:a16="http://schemas.microsoft.com/office/drawing/2014/main" id="{F07B9EF3-D081-0040-82CA-C8A909844609}"/>
              </a:ext>
            </a:extLst>
          </p:cNvPr>
          <p:cNvSpPr>
            <a:spLocks noGrp="1"/>
          </p:cNvSpPr>
          <p:nvPr>
            <p:ph type="body" sz="quarter" idx="13" hasCustomPrompt="1"/>
          </p:nvPr>
        </p:nvSpPr>
        <p:spPr>
          <a:xfrm>
            <a:off x="279977" y="2815722"/>
            <a:ext cx="3141662" cy="169277"/>
          </a:xfrm>
        </p:spPr>
        <p:txBody>
          <a:bodyPr/>
          <a:lstStyle>
            <a:lvl1pPr>
              <a:defRPr sz="1100" b="1"/>
            </a:lvl1pPr>
            <a:lvl2pPr marL="2111375" indent="0">
              <a:buNone/>
              <a:defRPr/>
            </a:lvl2pPr>
          </a:lstStyle>
          <a:p>
            <a:pPr lvl="0"/>
            <a:r>
              <a:rPr lang="en-US" dirty="0"/>
              <a:t>Add your email here</a:t>
            </a:r>
          </a:p>
        </p:txBody>
      </p:sp>
      <p:sp>
        <p:nvSpPr>
          <p:cNvPr id="22" name="object 9">
            <a:extLst>
              <a:ext uri="{FF2B5EF4-FFF2-40B4-BE49-F238E27FC236}">
                <a16:creationId xmlns:a16="http://schemas.microsoft.com/office/drawing/2014/main" id="{C3C9A4DD-0A27-F240-80C4-8ECF04579FD2}"/>
              </a:ext>
            </a:extLst>
          </p:cNvPr>
          <p:cNvSpPr txBox="1"/>
          <p:nvPr userDrawn="1"/>
        </p:nvSpPr>
        <p:spPr>
          <a:xfrm>
            <a:off x="1331953" y="3390400"/>
            <a:ext cx="2630447" cy="705580"/>
          </a:xfrm>
          <a:prstGeom prst="rect">
            <a:avLst/>
          </a:prstGeom>
        </p:spPr>
        <p:txBody>
          <a:bodyPr vert="horz" wrap="square" lIns="0" tIns="19052" rIns="0" bIns="0" rtlCol="0">
            <a:spAutoFit/>
          </a:bodyPr>
          <a:lstStyle/>
          <a:p>
            <a:pPr marL="5774" marR="848941" algn="just">
              <a:lnSpc>
                <a:spcPct val="90000"/>
              </a:lnSpc>
              <a:spcBef>
                <a:spcPts val="150"/>
              </a:spcBef>
            </a:pPr>
            <a:r>
              <a:rPr lang="en-GB" sz="1100" b="1" spc="-16" dirty="0">
                <a:solidFill>
                  <a:srgbClr val="FFFFFF"/>
                </a:solidFill>
                <a:latin typeface="+mn-lt"/>
                <a:cs typeface="Arial"/>
              </a:rPr>
              <a:t>@</a:t>
            </a:r>
            <a:r>
              <a:rPr lang="en-GB" sz="1100" b="1" spc="-16" dirty="0" err="1">
                <a:solidFill>
                  <a:srgbClr val="FFFFFF"/>
                </a:solidFill>
                <a:latin typeface="+mn-lt"/>
                <a:cs typeface="Arial"/>
              </a:rPr>
              <a:t>unepwcmc</a:t>
            </a:r>
            <a:r>
              <a:rPr lang="en-GB" sz="1100" b="1" spc="-16" dirty="0">
                <a:solidFill>
                  <a:srgbClr val="FFFFFF"/>
                </a:solidFill>
                <a:latin typeface="+mn-lt"/>
                <a:cs typeface="Arial"/>
              </a:rPr>
              <a:t> </a:t>
            </a:r>
          </a:p>
          <a:p>
            <a:pPr marL="5774" marR="848941" algn="just">
              <a:lnSpc>
                <a:spcPct val="90000"/>
              </a:lnSpc>
              <a:spcBef>
                <a:spcPts val="150"/>
              </a:spcBef>
            </a:pPr>
            <a:r>
              <a:rPr lang="en-GB" sz="1100" b="1" spc="-16" dirty="0">
                <a:solidFill>
                  <a:srgbClr val="FFFFFF"/>
                </a:solidFill>
                <a:latin typeface="+mn-lt"/>
                <a:cs typeface="Arial"/>
              </a:rPr>
              <a:t>@</a:t>
            </a:r>
            <a:r>
              <a:rPr lang="en-GB" sz="1100" b="1" spc="-16" dirty="0" err="1">
                <a:solidFill>
                  <a:srgbClr val="FFFFFF"/>
                </a:solidFill>
                <a:latin typeface="+mn-lt"/>
                <a:cs typeface="Arial"/>
              </a:rPr>
              <a:t>unepwcmc</a:t>
            </a:r>
            <a:endParaRPr lang="en-GB" sz="1100" b="1" spc="-16" dirty="0">
              <a:solidFill>
                <a:srgbClr val="FFFFFF"/>
              </a:solidFill>
              <a:latin typeface="+mn-lt"/>
              <a:cs typeface="Arial"/>
            </a:endParaRPr>
          </a:p>
          <a:p>
            <a:pPr marL="5774" marR="848941" algn="just">
              <a:lnSpc>
                <a:spcPct val="90000"/>
              </a:lnSpc>
              <a:spcBef>
                <a:spcPts val="150"/>
              </a:spcBef>
            </a:pPr>
            <a:r>
              <a:rPr lang="en-GB" sz="1100" b="1" spc="-16" dirty="0">
                <a:solidFill>
                  <a:srgbClr val="FFFFFF"/>
                </a:solidFill>
                <a:latin typeface="+mn-lt"/>
                <a:cs typeface="Arial"/>
              </a:rPr>
              <a:t>UNEP-WCMC</a:t>
            </a:r>
            <a:endParaRPr lang="en-GB" sz="1100" dirty="0">
              <a:latin typeface="+mn-lt"/>
              <a:cs typeface="Arial"/>
            </a:endParaRPr>
          </a:p>
          <a:p>
            <a:pPr marL="5774" algn="just">
              <a:lnSpc>
                <a:spcPct val="90000"/>
              </a:lnSpc>
              <a:spcBef>
                <a:spcPts val="150"/>
              </a:spcBef>
            </a:pPr>
            <a:r>
              <a:rPr lang="en-GB" sz="1100" b="1" spc="-13" dirty="0">
                <a:solidFill>
                  <a:srgbClr val="FFFFFF"/>
                </a:solidFill>
                <a:latin typeface="+mn-lt"/>
                <a:cs typeface="Arial"/>
              </a:rPr>
              <a:t>UNEP-WCMC</a:t>
            </a:r>
            <a:r>
              <a:rPr lang="en-GB" sz="1100" b="1" spc="-38" dirty="0">
                <a:solidFill>
                  <a:srgbClr val="FFFFFF"/>
                </a:solidFill>
                <a:latin typeface="+mn-lt"/>
                <a:cs typeface="Arial"/>
              </a:rPr>
              <a:t> </a:t>
            </a:r>
            <a:r>
              <a:rPr lang="en-GB" sz="1100" b="1" spc="-16" dirty="0">
                <a:solidFill>
                  <a:srgbClr val="FFFFFF"/>
                </a:solidFill>
                <a:latin typeface="+mn-lt"/>
                <a:cs typeface="Arial"/>
              </a:rPr>
              <a:t>Communications</a:t>
            </a:r>
            <a:endParaRPr lang="en-GB" sz="1100" dirty="0">
              <a:latin typeface="+mn-lt"/>
              <a:cs typeface="Arial"/>
            </a:endParaRPr>
          </a:p>
        </p:txBody>
      </p:sp>
      <p:sp>
        <p:nvSpPr>
          <p:cNvPr id="30" name="object 9">
            <a:extLst>
              <a:ext uri="{FF2B5EF4-FFF2-40B4-BE49-F238E27FC236}">
                <a16:creationId xmlns:a16="http://schemas.microsoft.com/office/drawing/2014/main" id="{0EC2565C-D180-D14B-B314-9617D822D0EA}"/>
              </a:ext>
            </a:extLst>
          </p:cNvPr>
          <p:cNvSpPr txBox="1"/>
          <p:nvPr userDrawn="1"/>
        </p:nvSpPr>
        <p:spPr>
          <a:xfrm>
            <a:off x="279977" y="3020401"/>
            <a:ext cx="1935264" cy="171587"/>
          </a:xfrm>
          <a:prstGeom prst="rect">
            <a:avLst/>
          </a:prstGeom>
        </p:spPr>
        <p:txBody>
          <a:bodyPr vert="horz" wrap="square" lIns="0" tIns="19052" rIns="0" bIns="0" rtlCol="0">
            <a:spAutoFit/>
          </a:bodyPr>
          <a:lstStyle/>
          <a:p>
            <a:pPr marL="5774" marR="2309">
              <a:lnSpc>
                <a:spcPct val="90000"/>
              </a:lnSpc>
              <a:spcBef>
                <a:spcPts val="150"/>
              </a:spcBef>
            </a:pPr>
            <a:r>
              <a:rPr lang="en-GB" sz="1100" b="1" spc="-16" dirty="0" err="1">
                <a:solidFill>
                  <a:srgbClr val="FFFFFF"/>
                </a:solidFill>
                <a:latin typeface="Arial"/>
                <a:cs typeface="Arial"/>
              </a:rPr>
              <a:t>unep-wcmc.org</a:t>
            </a:r>
            <a:endParaRPr sz="1100" b="1" dirty="0">
              <a:latin typeface="Arial"/>
              <a:cs typeface="Arial"/>
            </a:endParaRPr>
          </a:p>
        </p:txBody>
      </p:sp>
      <p:sp>
        <p:nvSpPr>
          <p:cNvPr id="31" name="Text Placeholder 7">
            <a:extLst>
              <a:ext uri="{FF2B5EF4-FFF2-40B4-BE49-F238E27FC236}">
                <a16:creationId xmlns:a16="http://schemas.microsoft.com/office/drawing/2014/main" id="{346802D6-C6A2-3748-A6EC-9A18A1716BFF}"/>
              </a:ext>
            </a:extLst>
          </p:cNvPr>
          <p:cNvSpPr>
            <a:spLocks noGrp="1"/>
          </p:cNvSpPr>
          <p:nvPr>
            <p:ph type="body" sz="quarter" idx="14" hasCustomPrompt="1"/>
          </p:nvPr>
        </p:nvSpPr>
        <p:spPr>
          <a:xfrm>
            <a:off x="2362200" y="3573988"/>
            <a:ext cx="3141662" cy="169277"/>
          </a:xfrm>
        </p:spPr>
        <p:txBody>
          <a:bodyPr/>
          <a:lstStyle>
            <a:lvl1pPr>
              <a:defRPr sz="1100" b="1"/>
            </a:lvl1pPr>
            <a:lvl2pPr marL="2111375" indent="0">
              <a:buNone/>
              <a:defRPr/>
            </a:lvl2pPr>
          </a:lstStyle>
          <a:p>
            <a:pPr lvl="0"/>
            <a:r>
              <a:rPr lang="en-US" dirty="0"/>
              <a:t>Add your social media - optional</a:t>
            </a:r>
          </a:p>
        </p:txBody>
      </p:sp>
      <p:sp>
        <p:nvSpPr>
          <p:cNvPr id="15" name="TextBox 14">
            <a:extLst>
              <a:ext uri="{FF2B5EF4-FFF2-40B4-BE49-F238E27FC236}">
                <a16:creationId xmlns:a16="http://schemas.microsoft.com/office/drawing/2014/main" id="{DFF3E865-6977-F648-836F-BE26D68DD1C9}"/>
              </a:ext>
            </a:extLst>
          </p:cNvPr>
          <p:cNvSpPr txBox="1"/>
          <p:nvPr userDrawn="1"/>
        </p:nvSpPr>
        <p:spPr>
          <a:xfrm>
            <a:off x="9644380" y="3856663"/>
            <a:ext cx="2656840" cy="1754326"/>
          </a:xfrm>
          <a:prstGeom prst="rect">
            <a:avLst/>
          </a:prstGeom>
          <a:noFill/>
        </p:spPr>
        <p:txBody>
          <a:bodyPr wrap="square" rtlCol="0">
            <a:spAutoFit/>
          </a:bodyPr>
          <a:lstStyle/>
          <a:p>
            <a:r>
              <a:rPr lang="en-GB" sz="1200" b="1" dirty="0">
                <a:solidFill>
                  <a:srgbClr val="000000"/>
                </a:solidFill>
              </a:rPr>
              <a:t>Logos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place partner logos to the right of our logo, below the white line.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Where possible please use white versions of logos with a transparent background.</a:t>
            </a:r>
          </a:p>
        </p:txBody>
      </p:sp>
      <p:sp>
        <p:nvSpPr>
          <p:cNvPr id="16" name="TextBox 15">
            <a:extLst>
              <a:ext uri="{FF2B5EF4-FFF2-40B4-BE49-F238E27FC236}">
                <a16:creationId xmlns:a16="http://schemas.microsoft.com/office/drawing/2014/main" id="{74861AE4-4745-304F-93FA-21C8824BB951}"/>
              </a:ext>
            </a:extLst>
          </p:cNvPr>
          <p:cNvSpPr txBox="1"/>
          <p:nvPr userDrawn="1"/>
        </p:nvSpPr>
        <p:spPr>
          <a:xfrm>
            <a:off x="9644380" y="-9108"/>
            <a:ext cx="2971800" cy="2308324"/>
          </a:xfrm>
          <a:prstGeom prst="rect">
            <a:avLst/>
          </a:prstGeom>
          <a:noFill/>
        </p:spPr>
        <p:txBody>
          <a:bodyPr wrap="square" rtlCol="0">
            <a:spAutoFit/>
          </a:bodyPr>
          <a:lstStyle/>
          <a:p>
            <a:r>
              <a:rPr lang="en-GB" sz="1200" b="1" dirty="0">
                <a:solidFill>
                  <a:srgbClr val="000000"/>
                </a:solidFill>
              </a:rPr>
              <a:t>End slide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add your email address.</a:t>
            </a:r>
          </a:p>
          <a:p>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You may also choose to add your professional social media handle.</a:t>
            </a:r>
            <a:r>
              <a:rPr lang="en-GB" sz="1200" baseline="0" dirty="0">
                <a:solidFill>
                  <a:srgbClr val="000000"/>
                </a:solidFill>
              </a:rPr>
              <a:t> T</a:t>
            </a:r>
            <a:r>
              <a:rPr lang="en-GB" sz="1200" dirty="0">
                <a:solidFill>
                  <a:srgbClr val="000000"/>
                </a:solidFill>
              </a:rPr>
              <a:t>his is optional.</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Do not add images to this slide.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You may change the ‘Thank You’ to ‘Any Questions’ if preferred.</a:t>
            </a:r>
          </a:p>
        </p:txBody>
      </p:sp>
      <p:sp>
        <p:nvSpPr>
          <p:cNvPr id="17" name="TextBox 16">
            <a:extLst>
              <a:ext uri="{FF2B5EF4-FFF2-40B4-BE49-F238E27FC236}">
                <a16:creationId xmlns:a16="http://schemas.microsoft.com/office/drawing/2014/main" id="{99A8E903-220F-B34A-A7F9-F3EF716CC31D}"/>
              </a:ext>
            </a:extLst>
          </p:cNvPr>
          <p:cNvSpPr txBox="1"/>
          <p:nvPr userDrawn="1"/>
        </p:nvSpPr>
        <p:spPr>
          <a:xfrm>
            <a:off x="9644380" y="2407158"/>
            <a:ext cx="2819400" cy="1569660"/>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The title must be Impact Regular caps 66pt.</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Other text should be Arial Bold 11pt. </a:t>
            </a:r>
          </a:p>
          <a:p>
            <a:pPr marL="0" indent="0">
              <a:buFont typeface="Arial" panose="020B0604020202020204" pitchFamily="34" charset="0"/>
              <a:buNone/>
            </a:pPr>
            <a:endParaRPr lang="en-GB" sz="1200" dirty="0">
              <a:solidFill>
                <a:srgbClr val="000000"/>
              </a:solidFill>
            </a:endParaRPr>
          </a:p>
          <a:p>
            <a:pPr marL="171450" indent="-171450">
              <a:buFont typeface="Arial" panose="020B0604020202020204" pitchFamily="34" charset="0"/>
              <a:buChar char="•"/>
            </a:pPr>
            <a:endParaRPr lang="en-GB" sz="1200" dirty="0">
              <a:solidFill>
                <a:schemeClr val="bg1"/>
              </a:solidFill>
            </a:endParaRPr>
          </a:p>
        </p:txBody>
      </p:sp>
      <p:sp>
        <p:nvSpPr>
          <p:cNvPr id="20" name="TextBox 19">
            <a:extLst>
              <a:ext uri="{FF2B5EF4-FFF2-40B4-BE49-F238E27FC236}">
                <a16:creationId xmlns:a16="http://schemas.microsoft.com/office/drawing/2014/main" id="{DB143823-09C8-BB4C-83D2-9E79E8CC1C23}"/>
              </a:ext>
            </a:extLst>
          </p:cNvPr>
          <p:cNvSpPr txBox="1"/>
          <p:nvPr userDrawn="1"/>
        </p:nvSpPr>
        <p:spPr>
          <a:xfrm>
            <a:off x="9644380" y="-484785"/>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5" name="Text Placeholder 4">
            <a:extLst>
              <a:ext uri="{FF2B5EF4-FFF2-40B4-BE49-F238E27FC236}">
                <a16:creationId xmlns:a16="http://schemas.microsoft.com/office/drawing/2014/main" id="{0F2AEE63-5FA6-3A4E-8F27-049BE9A26018}"/>
              </a:ext>
            </a:extLst>
          </p:cNvPr>
          <p:cNvSpPr>
            <a:spLocks noGrp="1"/>
          </p:cNvSpPr>
          <p:nvPr>
            <p:ph type="body" sz="quarter" idx="15" hasCustomPrompt="1"/>
          </p:nvPr>
        </p:nvSpPr>
        <p:spPr>
          <a:xfrm>
            <a:off x="311490" y="250286"/>
            <a:ext cx="8222909" cy="1473016"/>
          </a:xfrm>
        </p:spPr>
        <p:txBody>
          <a:bodyPr/>
          <a:lstStyle>
            <a:lvl1pPr>
              <a:defRPr sz="6600">
                <a:latin typeface="Impact" panose="020B0806030902050204" pitchFamily="34" charset="0"/>
              </a:defRPr>
            </a:lvl1pPr>
          </a:lstStyle>
          <a:p>
            <a:pPr lvl="0"/>
            <a:r>
              <a:rPr lang="en-US" dirty="0"/>
              <a:t>THANK YOU</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48"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Slide (For infographics, diagrams and use by designers)">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8E432B4-31DC-D047-BDE4-23339FE87FAF}"/>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4" name="TextBox 3">
            <a:extLst>
              <a:ext uri="{FF2B5EF4-FFF2-40B4-BE49-F238E27FC236}">
                <a16:creationId xmlns:a16="http://schemas.microsoft.com/office/drawing/2014/main" id="{E3B68500-CC21-CF48-80AD-85383BD22D22}"/>
              </a:ext>
            </a:extLst>
          </p:cNvPr>
          <p:cNvSpPr txBox="1"/>
          <p:nvPr userDrawn="1"/>
        </p:nvSpPr>
        <p:spPr>
          <a:xfrm>
            <a:off x="9669780" y="425153"/>
            <a:ext cx="2839720" cy="3416320"/>
          </a:xfrm>
          <a:prstGeom prst="rect">
            <a:avLst/>
          </a:prstGeom>
          <a:noFill/>
        </p:spPr>
        <p:txBody>
          <a:bodyPr wrap="square" rtlCol="0">
            <a:spAutoFit/>
          </a:bodyPr>
          <a:lstStyle/>
          <a:p>
            <a:r>
              <a:rPr lang="en-GB" sz="1200" b="1" dirty="0">
                <a:solidFill>
                  <a:srgbClr val="000000"/>
                </a:solidFill>
              </a:rPr>
              <a:t>Blank slide </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Designers can use this slide to produce SmartArt on a plain background.</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You may also wish</a:t>
            </a:r>
            <a:r>
              <a:rPr lang="en-GB" sz="1200" baseline="0" dirty="0">
                <a:solidFill>
                  <a:srgbClr val="000000"/>
                </a:solidFill>
              </a:rPr>
              <a:t> to </a:t>
            </a:r>
            <a:r>
              <a:rPr lang="en-GB" sz="1200" dirty="0">
                <a:solidFill>
                  <a:srgbClr val="000000"/>
                </a:solidFill>
              </a:rPr>
              <a:t>place infographics produced in other software.</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Below you will find our brand colours which may help with your design. Some of these are also built into the theme colours.</a:t>
            </a: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
        <p:nvSpPr>
          <p:cNvPr id="5" name="TextBox 4">
            <a:extLst>
              <a:ext uri="{FF2B5EF4-FFF2-40B4-BE49-F238E27FC236}">
                <a16:creationId xmlns:a16="http://schemas.microsoft.com/office/drawing/2014/main" id="{A3DFD634-A383-1245-9C72-FC5E0E3E2348}"/>
              </a:ext>
            </a:extLst>
          </p:cNvPr>
          <p:cNvSpPr txBox="1"/>
          <p:nvPr userDrawn="1"/>
        </p:nvSpPr>
        <p:spPr>
          <a:xfrm>
            <a:off x="9669780" y="3181350"/>
            <a:ext cx="2362200" cy="1569660"/>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and Arial Regular.</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For best practice, font should be 24pt minimum size. </a:t>
            </a:r>
          </a:p>
          <a:p>
            <a:pPr marL="171450" indent="-171450">
              <a:buFont typeface="Arial" panose="020B0604020202020204" pitchFamily="34" charset="0"/>
              <a:buChar char="•"/>
            </a:pPr>
            <a:endParaRPr lang="en-GB" sz="1200" dirty="0">
              <a:solidFill>
                <a:srgbClr val="000000"/>
              </a:solidFill>
            </a:endParaRPr>
          </a:p>
        </p:txBody>
      </p:sp>
      <p:pic>
        <p:nvPicPr>
          <p:cNvPr id="7" name="Picture 6">
            <a:extLst>
              <a:ext uri="{FF2B5EF4-FFF2-40B4-BE49-F238E27FC236}">
                <a16:creationId xmlns:a16="http://schemas.microsoft.com/office/drawing/2014/main" id="{EC4504F0-A8DC-1D49-A178-1C720DEC6E7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432290" y="5080020"/>
            <a:ext cx="3314700" cy="3035300"/>
          </a:xfrm>
          <a:prstGeom prst="rect">
            <a:avLst/>
          </a:prstGeom>
        </p:spPr>
      </p:pic>
    </p:spTree>
    <p:extLst>
      <p:ext uri="{BB962C8B-B14F-4D97-AF65-F5344CB8AC3E}">
        <p14:creationId xmlns:p14="http://schemas.microsoft.com/office/powerpoint/2010/main" val="28264050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4/21/2020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921031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p:spTree>
      <p:nvGrpSpPr>
        <p:cNvPr id="1" name=""/>
        <p:cNvGrpSpPr/>
        <p:nvPr/>
      </p:nvGrpSpPr>
      <p:grpSpPr>
        <a:xfrm>
          <a:off x="0" y="0"/>
          <a:ext cx="0" cy="0"/>
          <a:chOff x="0" y="0"/>
          <a:chExt cx="0" cy="0"/>
        </a:xfrm>
      </p:grpSpPr>
      <p:sp>
        <p:nvSpPr>
          <p:cNvPr id="27" name="Text Placeholder 26"/>
          <p:cNvSpPr>
            <a:spLocks noGrp="1"/>
          </p:cNvSpPr>
          <p:nvPr>
            <p:ph type="body" idx="10" hasCustomPrompt="1"/>
          </p:nvPr>
        </p:nvSpPr>
        <p:spPr>
          <a:xfrm>
            <a:off x="285933" y="285750"/>
            <a:ext cx="399867" cy="4616648"/>
          </a:xfrm>
        </p:spPr>
        <p:txBody>
          <a:bodyPr vert="horz"/>
          <a:lstStyle>
            <a:lvl1pPr>
              <a:defRPr sz="2000" b="0">
                <a:solidFill>
                  <a:schemeClr val="tx1"/>
                </a:solidFill>
              </a:defRPr>
            </a:lvl1pPr>
          </a:lstStyle>
          <a:p>
            <a:pPr lvl="0"/>
            <a:r>
              <a:rPr lang="en-GB" dirty="0"/>
              <a:t>1</a:t>
            </a:r>
            <a:br>
              <a:rPr lang="en-GB" dirty="0"/>
            </a:br>
            <a:br>
              <a:rPr lang="en-GB" dirty="0"/>
            </a:br>
            <a:r>
              <a:rPr lang="en-GB" dirty="0"/>
              <a:t>1.1</a:t>
            </a:r>
            <a:br>
              <a:rPr lang="en-GB" dirty="0"/>
            </a:br>
            <a:r>
              <a:rPr lang="en-GB" dirty="0"/>
              <a:t>1.2</a:t>
            </a:r>
            <a:br>
              <a:rPr lang="en-GB" dirty="0"/>
            </a:br>
            <a:r>
              <a:rPr lang="en-GB" dirty="0"/>
              <a:t>1.3</a:t>
            </a:r>
            <a:br>
              <a:rPr lang="en-GB" dirty="0"/>
            </a:br>
            <a:r>
              <a:rPr lang="en-GB" dirty="0"/>
              <a:t>1.4</a:t>
            </a:r>
            <a:br>
              <a:rPr lang="en-GB" dirty="0"/>
            </a:br>
            <a:r>
              <a:rPr lang="en-GB" dirty="0"/>
              <a:t>1.5</a:t>
            </a:r>
            <a:br>
              <a:rPr lang="en-GB" dirty="0"/>
            </a:br>
            <a:br>
              <a:rPr lang="en-GB" dirty="0"/>
            </a:br>
            <a:r>
              <a:rPr lang="en-GB" dirty="0"/>
              <a:t>2</a:t>
            </a:r>
            <a:br>
              <a:rPr lang="en-GB" dirty="0"/>
            </a:br>
            <a:br>
              <a:rPr lang="en-GB" dirty="0"/>
            </a:br>
            <a:r>
              <a:rPr lang="en-GB" dirty="0"/>
              <a:t>2.1</a:t>
            </a:r>
            <a:br>
              <a:rPr lang="en-GB" dirty="0"/>
            </a:br>
            <a:r>
              <a:rPr lang="en-GB" dirty="0"/>
              <a:t>2.2</a:t>
            </a:r>
            <a:br>
              <a:rPr lang="en-GB" dirty="0"/>
            </a:br>
            <a:r>
              <a:rPr lang="en-GB" dirty="0"/>
              <a:t>2.3</a:t>
            </a:r>
            <a:br>
              <a:rPr lang="en-GB" dirty="0"/>
            </a:br>
            <a:r>
              <a:rPr lang="en-GB" dirty="0"/>
              <a:t>2.4</a:t>
            </a:r>
            <a:br>
              <a:rPr lang="en-GB" dirty="0"/>
            </a:br>
            <a:r>
              <a:rPr lang="en-GB" dirty="0"/>
              <a:t>2.5</a:t>
            </a:r>
          </a:p>
        </p:txBody>
      </p:sp>
      <p:sp>
        <p:nvSpPr>
          <p:cNvPr id="10" name="Text Placeholder 26">
            <a:extLst>
              <a:ext uri="{FF2B5EF4-FFF2-40B4-BE49-F238E27FC236}">
                <a16:creationId xmlns:a16="http://schemas.microsoft.com/office/drawing/2014/main" id="{EC70039B-7247-874E-BC11-F0B61B7CB9CF}"/>
              </a:ext>
            </a:extLst>
          </p:cNvPr>
          <p:cNvSpPr>
            <a:spLocks noGrp="1"/>
          </p:cNvSpPr>
          <p:nvPr>
            <p:ph type="body" idx="12" hasCustomPrompt="1"/>
          </p:nvPr>
        </p:nvSpPr>
        <p:spPr>
          <a:xfrm>
            <a:off x="4324533" y="285750"/>
            <a:ext cx="399867" cy="4616648"/>
          </a:xfrm>
        </p:spPr>
        <p:txBody>
          <a:bodyPr vert="horz"/>
          <a:lstStyle>
            <a:lvl1pPr>
              <a:defRPr sz="2000" b="0">
                <a:solidFill>
                  <a:schemeClr val="tx1"/>
                </a:solidFill>
              </a:defRPr>
            </a:lvl1pPr>
          </a:lstStyle>
          <a:p>
            <a:pPr lvl="0"/>
            <a:r>
              <a:rPr lang="en-GB" dirty="0"/>
              <a:t>3</a:t>
            </a:r>
            <a:br>
              <a:rPr lang="en-GB" dirty="0"/>
            </a:br>
            <a:br>
              <a:rPr lang="en-GB" dirty="0"/>
            </a:br>
            <a:r>
              <a:rPr lang="en-GB" dirty="0"/>
              <a:t>3.1</a:t>
            </a:r>
            <a:br>
              <a:rPr lang="en-GB" dirty="0"/>
            </a:br>
            <a:r>
              <a:rPr lang="en-GB" dirty="0"/>
              <a:t>3.2</a:t>
            </a:r>
            <a:br>
              <a:rPr lang="en-GB" dirty="0"/>
            </a:br>
            <a:r>
              <a:rPr lang="en-GB" dirty="0"/>
              <a:t>3.3</a:t>
            </a:r>
            <a:br>
              <a:rPr lang="en-GB" dirty="0"/>
            </a:br>
            <a:r>
              <a:rPr lang="en-GB" dirty="0"/>
              <a:t>3.4</a:t>
            </a:r>
            <a:br>
              <a:rPr lang="en-GB" dirty="0"/>
            </a:br>
            <a:r>
              <a:rPr lang="en-GB" dirty="0"/>
              <a:t>3.5</a:t>
            </a:r>
            <a:br>
              <a:rPr lang="en-GB" dirty="0"/>
            </a:br>
            <a:br>
              <a:rPr lang="en-GB" dirty="0"/>
            </a:br>
            <a:r>
              <a:rPr lang="en-GB" dirty="0"/>
              <a:t>4</a:t>
            </a:r>
            <a:br>
              <a:rPr lang="en-GB" dirty="0"/>
            </a:br>
            <a:br>
              <a:rPr lang="en-GB" dirty="0"/>
            </a:br>
            <a:r>
              <a:rPr lang="en-GB" dirty="0"/>
              <a:t>4.1</a:t>
            </a:r>
            <a:br>
              <a:rPr lang="en-GB" dirty="0"/>
            </a:br>
            <a:r>
              <a:rPr lang="en-GB" dirty="0"/>
              <a:t>4.2</a:t>
            </a:r>
            <a:br>
              <a:rPr lang="en-GB" dirty="0"/>
            </a:br>
            <a:r>
              <a:rPr lang="en-GB" dirty="0"/>
              <a:t>4.3</a:t>
            </a:r>
            <a:br>
              <a:rPr lang="en-GB" dirty="0"/>
            </a:br>
            <a:r>
              <a:rPr lang="en-GB" dirty="0"/>
              <a:t>4.4</a:t>
            </a:r>
            <a:br>
              <a:rPr lang="en-GB" dirty="0"/>
            </a:br>
            <a:r>
              <a:rPr lang="en-GB" dirty="0"/>
              <a:t>4.5</a:t>
            </a:r>
          </a:p>
        </p:txBody>
      </p:sp>
      <p:sp>
        <p:nvSpPr>
          <p:cNvPr id="11" name="Text Placeholder 26">
            <a:extLst>
              <a:ext uri="{FF2B5EF4-FFF2-40B4-BE49-F238E27FC236}">
                <a16:creationId xmlns:a16="http://schemas.microsoft.com/office/drawing/2014/main" id="{7BEBBFFE-6FFB-2041-B4DB-614BB93D0A7E}"/>
              </a:ext>
            </a:extLst>
          </p:cNvPr>
          <p:cNvSpPr>
            <a:spLocks noGrp="1"/>
          </p:cNvSpPr>
          <p:nvPr>
            <p:ph type="body" idx="13" hasCustomPrompt="1"/>
          </p:nvPr>
        </p:nvSpPr>
        <p:spPr>
          <a:xfrm>
            <a:off x="4876800" y="285750"/>
            <a:ext cx="3200400" cy="4616648"/>
          </a:xfrm>
        </p:spPr>
        <p:txBody>
          <a:bodyPr vert="horz"/>
          <a:lstStyle>
            <a:lvl1pPr>
              <a:defRPr sz="2000" b="0">
                <a:solidFill>
                  <a:schemeClr val="tx1"/>
                </a:solidFill>
              </a:defRPr>
            </a:lvl1pPr>
          </a:lstStyle>
          <a:p>
            <a:pPr lvl="0"/>
            <a:r>
              <a:rPr lang="en-GB" dirty="0"/>
              <a:t>Section name</a:t>
            </a:r>
            <a:br>
              <a:rPr lang="en-GB" dirty="0"/>
            </a:br>
            <a:br>
              <a:rPr lang="en-GB" dirty="0"/>
            </a:br>
            <a:r>
              <a:rPr lang="en-GB" dirty="0"/>
              <a:t>Title</a:t>
            </a:r>
            <a:br>
              <a:rPr lang="en-GB" dirty="0"/>
            </a:br>
            <a:r>
              <a:rPr lang="en-GB" dirty="0"/>
              <a:t>Title</a:t>
            </a:r>
            <a:br>
              <a:rPr lang="en-GB" dirty="0"/>
            </a:br>
            <a:r>
              <a:rPr lang="en-GB" dirty="0"/>
              <a:t>Title</a:t>
            </a:r>
            <a:br>
              <a:rPr lang="en-GB" dirty="0"/>
            </a:br>
            <a:r>
              <a:rPr lang="en-GB" dirty="0"/>
              <a:t>Title</a:t>
            </a:r>
            <a:br>
              <a:rPr lang="en-GB" dirty="0"/>
            </a:br>
            <a:r>
              <a:rPr lang="en-GB" dirty="0"/>
              <a:t>Title</a:t>
            </a:r>
            <a:br>
              <a:rPr lang="en-GB" dirty="0"/>
            </a:br>
            <a:br>
              <a:rPr lang="en-GB" dirty="0"/>
            </a:br>
            <a:r>
              <a:rPr lang="en-GB" dirty="0"/>
              <a:t>Section name</a:t>
            </a:r>
            <a:br>
              <a:rPr lang="en-GB" dirty="0"/>
            </a:br>
            <a:br>
              <a:rPr lang="en-GB" dirty="0"/>
            </a:br>
            <a:r>
              <a:rPr lang="en-GB" dirty="0"/>
              <a:t>Title</a:t>
            </a:r>
            <a:br>
              <a:rPr lang="en-GB" dirty="0"/>
            </a:br>
            <a:r>
              <a:rPr lang="en-GB" dirty="0"/>
              <a:t>Title</a:t>
            </a:r>
            <a:br>
              <a:rPr lang="en-GB" dirty="0"/>
            </a:br>
            <a:r>
              <a:rPr lang="en-GB" dirty="0"/>
              <a:t>Title</a:t>
            </a:r>
            <a:br>
              <a:rPr lang="en-GB" dirty="0"/>
            </a:br>
            <a:r>
              <a:rPr lang="en-GB" dirty="0"/>
              <a:t>Title</a:t>
            </a:r>
            <a:br>
              <a:rPr lang="en-GB" dirty="0"/>
            </a:br>
            <a:r>
              <a:rPr lang="en-GB" dirty="0"/>
              <a:t>Title</a:t>
            </a:r>
          </a:p>
        </p:txBody>
      </p:sp>
      <p:sp>
        <p:nvSpPr>
          <p:cNvPr id="12" name="TextBox 11">
            <a:extLst>
              <a:ext uri="{FF2B5EF4-FFF2-40B4-BE49-F238E27FC236}">
                <a16:creationId xmlns:a16="http://schemas.microsoft.com/office/drawing/2014/main" id="{C4BB063E-9EF6-114C-8968-00A764DEFEB9}"/>
              </a:ext>
            </a:extLst>
          </p:cNvPr>
          <p:cNvSpPr txBox="1"/>
          <p:nvPr userDrawn="1"/>
        </p:nvSpPr>
        <p:spPr>
          <a:xfrm>
            <a:off x="9644380" y="438150"/>
            <a:ext cx="2819400" cy="1754326"/>
          </a:xfrm>
          <a:prstGeom prst="rect">
            <a:avLst/>
          </a:prstGeom>
          <a:noFill/>
          <a:ln>
            <a:noFill/>
          </a:ln>
        </p:spPr>
        <p:txBody>
          <a:bodyPr wrap="square" rtlCol="0">
            <a:spAutoFit/>
          </a:bodyPr>
          <a:lstStyle/>
          <a:p>
            <a:r>
              <a:rPr lang="en-GB" sz="1200" b="1" dirty="0">
                <a:solidFill>
                  <a:schemeClr val="tx1"/>
                </a:solidFill>
              </a:rPr>
              <a:t>Contents Slide</a:t>
            </a:r>
          </a:p>
          <a:p>
            <a:endParaRPr lang="en-GB" sz="1200" b="1" dirty="0">
              <a:solidFill>
                <a:schemeClr val="tx1"/>
              </a:solidFill>
            </a:endParaRPr>
          </a:p>
          <a:p>
            <a:pPr marL="171450" indent="-171450">
              <a:buFont typeface="Arial" panose="020B0604020202020204" pitchFamily="34" charset="0"/>
              <a:buChar char="•"/>
            </a:pPr>
            <a:r>
              <a:rPr lang="en-GB" sz="1200" dirty="0">
                <a:solidFill>
                  <a:schemeClr val="tx1"/>
                </a:solidFill>
              </a:rPr>
              <a:t>For longer presentations or events you may wish to include a contents page.</a:t>
            </a: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r>
              <a:rPr lang="en-GB" sz="1200" dirty="0">
                <a:solidFill>
                  <a:schemeClr val="tx1"/>
                </a:solidFill>
              </a:rPr>
              <a:t>This is optional and </a:t>
            </a:r>
            <a:r>
              <a:rPr lang="en-GB" sz="1200" b="1" dirty="0">
                <a:solidFill>
                  <a:schemeClr val="tx1"/>
                </a:solidFill>
              </a:rPr>
              <a:t>not recommended for short presentations</a:t>
            </a:r>
            <a:r>
              <a:rPr lang="en-GB" sz="1200" dirty="0">
                <a:solidFill>
                  <a:schemeClr val="tx1"/>
                </a:solidFill>
              </a:rPr>
              <a:t>.</a:t>
            </a:r>
          </a:p>
        </p:txBody>
      </p:sp>
      <p:sp>
        <p:nvSpPr>
          <p:cNvPr id="15" name="Text Placeholder 26">
            <a:extLst>
              <a:ext uri="{FF2B5EF4-FFF2-40B4-BE49-F238E27FC236}">
                <a16:creationId xmlns:a16="http://schemas.microsoft.com/office/drawing/2014/main" id="{92942C87-D75E-7A40-B6B6-7AE5F29C94D8}"/>
              </a:ext>
            </a:extLst>
          </p:cNvPr>
          <p:cNvSpPr>
            <a:spLocks noGrp="1"/>
          </p:cNvSpPr>
          <p:nvPr>
            <p:ph type="body" idx="14" hasCustomPrompt="1"/>
          </p:nvPr>
        </p:nvSpPr>
        <p:spPr>
          <a:xfrm>
            <a:off x="838200" y="285750"/>
            <a:ext cx="3200400" cy="4616648"/>
          </a:xfrm>
        </p:spPr>
        <p:txBody>
          <a:bodyPr vert="horz"/>
          <a:lstStyle>
            <a:lvl1pPr>
              <a:defRPr sz="2000" b="0">
                <a:solidFill>
                  <a:schemeClr val="tx1"/>
                </a:solidFill>
              </a:defRPr>
            </a:lvl1pPr>
          </a:lstStyle>
          <a:p>
            <a:pPr lvl="0"/>
            <a:r>
              <a:rPr lang="en-GB" dirty="0"/>
              <a:t>Section name</a:t>
            </a:r>
            <a:br>
              <a:rPr lang="en-GB" dirty="0"/>
            </a:br>
            <a:br>
              <a:rPr lang="en-GB" dirty="0"/>
            </a:br>
            <a:r>
              <a:rPr lang="en-GB" dirty="0"/>
              <a:t>Title</a:t>
            </a:r>
            <a:br>
              <a:rPr lang="en-GB" dirty="0"/>
            </a:br>
            <a:r>
              <a:rPr lang="en-GB" dirty="0"/>
              <a:t>Title</a:t>
            </a:r>
            <a:br>
              <a:rPr lang="en-GB" dirty="0"/>
            </a:br>
            <a:r>
              <a:rPr lang="en-GB" dirty="0"/>
              <a:t>Title</a:t>
            </a:r>
            <a:br>
              <a:rPr lang="en-GB" dirty="0"/>
            </a:br>
            <a:r>
              <a:rPr lang="en-GB" dirty="0"/>
              <a:t>Title</a:t>
            </a:r>
            <a:br>
              <a:rPr lang="en-GB" dirty="0"/>
            </a:br>
            <a:r>
              <a:rPr lang="en-GB" dirty="0"/>
              <a:t>Title</a:t>
            </a:r>
            <a:br>
              <a:rPr lang="en-GB" dirty="0"/>
            </a:br>
            <a:br>
              <a:rPr lang="en-GB" dirty="0"/>
            </a:br>
            <a:r>
              <a:rPr lang="en-GB" dirty="0"/>
              <a:t>Section name</a:t>
            </a:r>
            <a:br>
              <a:rPr lang="en-GB" dirty="0"/>
            </a:br>
            <a:br>
              <a:rPr lang="en-GB" dirty="0"/>
            </a:br>
            <a:r>
              <a:rPr lang="en-GB" dirty="0"/>
              <a:t>Title</a:t>
            </a:r>
            <a:br>
              <a:rPr lang="en-GB" dirty="0"/>
            </a:br>
            <a:r>
              <a:rPr lang="en-GB" dirty="0"/>
              <a:t>Title</a:t>
            </a:r>
            <a:br>
              <a:rPr lang="en-GB" dirty="0"/>
            </a:br>
            <a:r>
              <a:rPr lang="en-GB" dirty="0"/>
              <a:t>Title</a:t>
            </a:r>
            <a:br>
              <a:rPr lang="en-GB" dirty="0"/>
            </a:br>
            <a:r>
              <a:rPr lang="en-GB" dirty="0"/>
              <a:t>Title</a:t>
            </a:r>
            <a:br>
              <a:rPr lang="en-GB" dirty="0"/>
            </a:br>
            <a:r>
              <a:rPr lang="en-GB" dirty="0"/>
              <a:t>Title</a:t>
            </a:r>
          </a:p>
        </p:txBody>
      </p:sp>
      <p:sp>
        <p:nvSpPr>
          <p:cNvPr id="7" name="TextBox 6">
            <a:extLst>
              <a:ext uri="{FF2B5EF4-FFF2-40B4-BE49-F238E27FC236}">
                <a16:creationId xmlns:a16="http://schemas.microsoft.com/office/drawing/2014/main" id="{AA2CAB8D-E12B-AA48-BD8F-5BAC13265D38}"/>
              </a:ext>
            </a:extLst>
          </p:cNvPr>
          <p:cNvSpPr txBox="1"/>
          <p:nvPr userDrawn="1"/>
        </p:nvSpPr>
        <p:spPr>
          <a:xfrm>
            <a:off x="9644380" y="2341899"/>
            <a:ext cx="2590800" cy="830997"/>
          </a:xfrm>
          <a:prstGeom prst="rect">
            <a:avLst/>
          </a:prstGeom>
          <a:noFill/>
        </p:spPr>
        <p:txBody>
          <a:bodyPr wrap="square" rtlCol="0">
            <a:spAutoFit/>
          </a:bodyPr>
          <a:lstStyle/>
          <a:p>
            <a:r>
              <a:rPr lang="en-GB" sz="1200" b="1" dirty="0">
                <a:solidFill>
                  <a:schemeClr val="tx1"/>
                </a:solidFill>
              </a:rPr>
              <a:t>Fonts</a:t>
            </a:r>
          </a:p>
          <a:p>
            <a:endParaRPr lang="en-GB" sz="1200" b="1" dirty="0">
              <a:solidFill>
                <a:schemeClr val="tx1"/>
              </a:solidFill>
            </a:endParaRPr>
          </a:p>
          <a:p>
            <a:pPr marL="171450" indent="-171450">
              <a:buFont typeface="Arial" panose="020B0604020202020204" pitchFamily="34" charset="0"/>
              <a:buChar char="•"/>
            </a:pPr>
            <a:r>
              <a:rPr lang="en-GB" sz="1200" dirty="0">
                <a:solidFill>
                  <a:schemeClr val="tx1"/>
                </a:solidFill>
              </a:rPr>
              <a:t>Please use Arial Regular, 20pt minimum.</a:t>
            </a:r>
          </a:p>
        </p:txBody>
      </p:sp>
      <p:sp>
        <p:nvSpPr>
          <p:cNvPr id="9" name="TextBox 8">
            <a:extLst>
              <a:ext uri="{FF2B5EF4-FFF2-40B4-BE49-F238E27FC236}">
                <a16:creationId xmlns:a16="http://schemas.microsoft.com/office/drawing/2014/main" id="{B696DAA2-20EF-6E47-A916-D2C6E881E05E}"/>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chemeClr val="tx1"/>
                </a:solidFill>
              </a:rPr>
              <a:t>Layout Guide</a:t>
            </a:r>
          </a:p>
        </p:txBody>
      </p:sp>
    </p:spTree>
    <p:extLst>
      <p:ext uri="{BB962C8B-B14F-4D97-AF65-F5344CB8AC3E}">
        <p14:creationId xmlns:p14="http://schemas.microsoft.com/office/powerpoint/2010/main" val="2684241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title slide">
    <p:bg>
      <p:bgPr>
        <a:solidFill>
          <a:srgbClr val="00AEEF"/>
        </a:solidFill>
        <a:effectLst/>
      </p:bgPr>
    </p:bg>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1" y="232853"/>
            <a:ext cx="863567" cy="1186769"/>
          </a:xfrm>
        </p:spPr>
        <p:txBody>
          <a:bodyPr vert="horz" lIns="327296" tIns="327296" rIns="327296" bIns="327296"/>
          <a:lstStyle>
            <a:lvl1pPr>
              <a:lnSpc>
                <a:spcPct val="80000"/>
              </a:lnSpc>
              <a:defRPr sz="4000" cap="all" baseline="0">
                <a:solidFill>
                  <a:schemeClr val="tx1"/>
                </a:solidFill>
                <a:latin typeface="Impact"/>
                <a:cs typeface="Impact"/>
              </a:defRPr>
            </a:lvl1pPr>
          </a:lstStyle>
          <a:p>
            <a:pPr lvl="0"/>
            <a:r>
              <a:rPr lang="en-US" dirty="0"/>
              <a:t>1</a:t>
            </a:r>
          </a:p>
        </p:txBody>
      </p:sp>
      <p:sp>
        <p:nvSpPr>
          <p:cNvPr id="6" name="Text Placeholder 6"/>
          <p:cNvSpPr>
            <a:spLocks noGrp="1"/>
          </p:cNvSpPr>
          <p:nvPr>
            <p:ph type="body" sz="quarter" idx="11" hasCustomPrompt="1"/>
          </p:nvPr>
        </p:nvSpPr>
        <p:spPr>
          <a:xfrm>
            <a:off x="540091" y="242120"/>
            <a:ext cx="7232309" cy="3049710"/>
          </a:xfrm>
        </p:spPr>
        <p:txBody>
          <a:bodyPr vert="horz" lIns="327296" tIns="327296" rIns="327296" bIns="327296">
            <a:noAutofit/>
          </a:bodyPr>
          <a:lstStyle>
            <a:lvl1pPr>
              <a:lnSpc>
                <a:spcPct val="80000"/>
              </a:lnSpc>
              <a:defRPr sz="4000" b="1" cap="none" baseline="0">
                <a:solidFill>
                  <a:schemeClr val="tx1"/>
                </a:solidFill>
                <a:latin typeface="Arial" panose="020B0604020202020204" pitchFamily="34" charset="0"/>
                <a:cs typeface="Arial" panose="020B0604020202020204" pitchFamily="34" charset="0"/>
              </a:defRPr>
            </a:lvl1pPr>
          </a:lstStyle>
          <a:p>
            <a:pPr lvl="0"/>
            <a:r>
              <a:rPr lang="en-US" dirty="0"/>
              <a:t>Section Title Here</a:t>
            </a:r>
          </a:p>
        </p:txBody>
      </p:sp>
      <p:sp>
        <p:nvSpPr>
          <p:cNvPr id="9" name="Text Placeholder 26"/>
          <p:cNvSpPr>
            <a:spLocks noGrp="1"/>
          </p:cNvSpPr>
          <p:nvPr>
            <p:ph type="body" idx="12" hasCustomPrompt="1"/>
          </p:nvPr>
        </p:nvSpPr>
        <p:spPr>
          <a:xfrm>
            <a:off x="285933" y="3065908"/>
            <a:ext cx="469643" cy="1810098"/>
          </a:xfrm>
        </p:spPr>
        <p:txBody>
          <a:bodyPr vert="horz"/>
          <a:lstStyle>
            <a:lvl1pPr>
              <a:defRPr sz="2000" b="1"/>
            </a:lvl1pPr>
          </a:lstStyle>
          <a:p>
            <a:pPr lvl="0"/>
            <a:r>
              <a:rPr lang="en-GB" dirty="0"/>
              <a:t>1.1</a:t>
            </a:r>
          </a:p>
          <a:p>
            <a:pPr lvl="0"/>
            <a:r>
              <a:rPr lang="en-GB" dirty="0"/>
              <a:t>1.2</a:t>
            </a:r>
          </a:p>
          <a:p>
            <a:pPr lvl="0"/>
            <a:r>
              <a:rPr lang="en-GB" dirty="0"/>
              <a:t>1.3</a:t>
            </a:r>
          </a:p>
          <a:p>
            <a:pPr lvl="0"/>
            <a:r>
              <a:rPr lang="en-GB" dirty="0"/>
              <a:t>1.4</a:t>
            </a:r>
          </a:p>
          <a:p>
            <a:pPr lvl="0"/>
            <a:r>
              <a:rPr lang="en-GB" dirty="0"/>
              <a:t>1.5</a:t>
            </a:r>
          </a:p>
          <a:p>
            <a:pPr lvl="0"/>
            <a:r>
              <a:rPr lang="en-GB" dirty="0"/>
              <a:t>1.6</a:t>
            </a:r>
          </a:p>
        </p:txBody>
      </p:sp>
      <p:sp>
        <p:nvSpPr>
          <p:cNvPr id="10" name="Text Placeholder 26"/>
          <p:cNvSpPr>
            <a:spLocks noGrp="1"/>
          </p:cNvSpPr>
          <p:nvPr>
            <p:ph type="body" idx="13" hasCustomPrompt="1"/>
          </p:nvPr>
        </p:nvSpPr>
        <p:spPr>
          <a:xfrm>
            <a:off x="883844" y="3065907"/>
            <a:ext cx="6888555" cy="1810098"/>
          </a:xfrm>
        </p:spPr>
        <p:txBody>
          <a:bodyPr vert="horz">
            <a:noAutofit/>
          </a:bodyPr>
          <a:lstStyle>
            <a:lvl1pPr>
              <a:defRPr sz="2000" b="0"/>
            </a:lvl1pPr>
          </a:lstStyle>
          <a:p>
            <a:pPr lvl="0"/>
            <a:r>
              <a:rPr lang="en-GB" dirty="0"/>
              <a:t>Title</a:t>
            </a:r>
          </a:p>
          <a:p>
            <a:pPr lvl="0"/>
            <a:r>
              <a:rPr lang="en-GB" dirty="0"/>
              <a:t>Title</a:t>
            </a:r>
          </a:p>
          <a:p>
            <a:pPr lvl="0"/>
            <a:r>
              <a:rPr lang="en-GB" dirty="0"/>
              <a:t>Title</a:t>
            </a:r>
          </a:p>
          <a:p>
            <a:pPr lvl="0"/>
            <a:r>
              <a:rPr lang="en-GB" dirty="0"/>
              <a:t>Title</a:t>
            </a:r>
          </a:p>
          <a:p>
            <a:pPr lvl="0"/>
            <a:r>
              <a:rPr lang="en-GB" dirty="0"/>
              <a:t>Title</a:t>
            </a:r>
          </a:p>
          <a:p>
            <a:pPr lvl="0"/>
            <a:r>
              <a:rPr lang="en-GB" dirty="0"/>
              <a:t>Title</a:t>
            </a:r>
          </a:p>
        </p:txBody>
      </p:sp>
      <p:sp>
        <p:nvSpPr>
          <p:cNvPr id="7" name="TextBox 6">
            <a:extLst>
              <a:ext uri="{FF2B5EF4-FFF2-40B4-BE49-F238E27FC236}">
                <a16:creationId xmlns:a16="http://schemas.microsoft.com/office/drawing/2014/main" id="{9D3DD712-AB67-2140-9FD8-CE3F3A0B2DCC}"/>
              </a:ext>
            </a:extLst>
          </p:cNvPr>
          <p:cNvSpPr txBox="1"/>
          <p:nvPr userDrawn="1"/>
        </p:nvSpPr>
        <p:spPr>
          <a:xfrm>
            <a:off x="9669780" y="438150"/>
            <a:ext cx="2819400" cy="1754326"/>
          </a:xfrm>
          <a:prstGeom prst="rect">
            <a:avLst/>
          </a:prstGeom>
          <a:noFill/>
          <a:ln>
            <a:noFill/>
          </a:ln>
        </p:spPr>
        <p:txBody>
          <a:bodyPr wrap="square" rtlCol="0">
            <a:spAutoFit/>
          </a:bodyPr>
          <a:lstStyle/>
          <a:p>
            <a:r>
              <a:rPr lang="en-GB" sz="1200" b="1" dirty="0">
                <a:solidFill>
                  <a:srgbClr val="000000"/>
                </a:solidFill>
              </a:rPr>
              <a:t>Section title slide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For longer presentations or events you may wish to divide your slides into sections.</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This is optional </a:t>
            </a:r>
            <a:r>
              <a:rPr lang="en-GB" sz="1200" b="1" dirty="0">
                <a:solidFill>
                  <a:srgbClr val="000000"/>
                </a:solidFill>
              </a:rPr>
              <a:t>and not recommended for short presentations</a:t>
            </a:r>
            <a:r>
              <a:rPr lang="en-GB" sz="1200" dirty="0">
                <a:solidFill>
                  <a:srgbClr val="000000"/>
                </a:solidFill>
              </a:rPr>
              <a:t>.</a:t>
            </a:r>
          </a:p>
        </p:txBody>
      </p:sp>
      <p:sp>
        <p:nvSpPr>
          <p:cNvPr id="11" name="TextBox 10">
            <a:extLst>
              <a:ext uri="{FF2B5EF4-FFF2-40B4-BE49-F238E27FC236}">
                <a16:creationId xmlns:a16="http://schemas.microsoft.com/office/drawing/2014/main" id="{AF8A3968-1DF9-DD49-B98C-5814F0BF8970}"/>
              </a:ext>
            </a:extLst>
          </p:cNvPr>
          <p:cNvSpPr txBox="1"/>
          <p:nvPr userDrawn="1"/>
        </p:nvSpPr>
        <p:spPr>
          <a:xfrm>
            <a:off x="9669780" y="2360949"/>
            <a:ext cx="2362200" cy="1384995"/>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40pt for the section title.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Arial Regular 20pt for the sub-section titles.</a:t>
            </a:r>
          </a:p>
        </p:txBody>
      </p:sp>
      <p:sp>
        <p:nvSpPr>
          <p:cNvPr id="12" name="TextBox 11">
            <a:extLst>
              <a:ext uri="{FF2B5EF4-FFF2-40B4-BE49-F238E27FC236}">
                <a16:creationId xmlns:a16="http://schemas.microsoft.com/office/drawing/2014/main" id="{829DE8EE-E1AB-694D-A4BA-0F4B8D2EDA6A}"/>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Tree>
    <p:extLst>
      <p:ext uri="{BB962C8B-B14F-4D97-AF65-F5344CB8AC3E}">
        <p14:creationId xmlns:p14="http://schemas.microsoft.com/office/powerpoint/2010/main" val="1784088011"/>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Large Bullet Point Slid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268602" y="265695"/>
            <a:ext cx="7884798" cy="469297"/>
          </a:xfrm>
        </p:spPr>
        <p:txBody>
          <a:bodyPr vert="horz" lIns="0" tIns="0" rIns="0">
            <a:noAutofit/>
          </a:bodyPr>
          <a:lstStyle>
            <a:lvl1pPr>
              <a:lnSpc>
                <a:spcPct val="90000"/>
              </a:lnSpc>
              <a:defRPr sz="3600" b="1">
                <a:solidFill>
                  <a:srgbClr val="00AEEF"/>
                </a:solidFill>
              </a:defRPr>
            </a:lvl1pPr>
          </a:lstStyle>
          <a:p>
            <a:pPr lvl="0"/>
            <a:r>
              <a:rPr lang="en-US" dirty="0"/>
              <a:t>Title</a:t>
            </a:r>
          </a:p>
        </p:txBody>
      </p:sp>
      <p:sp>
        <p:nvSpPr>
          <p:cNvPr id="8" name="Text Placeholder 6"/>
          <p:cNvSpPr>
            <a:spLocks noGrp="1"/>
          </p:cNvSpPr>
          <p:nvPr>
            <p:ph type="body" sz="quarter" idx="11" hasCustomPrompt="1"/>
          </p:nvPr>
        </p:nvSpPr>
        <p:spPr>
          <a:xfrm>
            <a:off x="274380" y="971550"/>
            <a:ext cx="7879020" cy="3880264"/>
          </a:xfrm>
        </p:spPr>
        <p:txBody>
          <a:bodyPr vert="horz" wrap="square" lIns="0" tIns="0">
            <a:noAutofit/>
          </a:bodyPr>
          <a:lstStyle>
            <a:lvl1pPr marL="230188" indent="-230188">
              <a:lnSpc>
                <a:spcPct val="120000"/>
              </a:lnSpc>
              <a:buFont typeface="Arial"/>
              <a:buChar char="•"/>
              <a:tabLst/>
              <a:defRPr sz="2800" b="0">
                <a:solidFill>
                  <a:srgbClr val="000000"/>
                </a:solidFill>
              </a:defRPr>
            </a:lvl1pPr>
            <a:lvl2pPr marL="493583" marR="0" indent="-285750" defTabSz="914400" eaLnBrk="1" fontAlgn="auto" latinLnBrk="0" hangingPunct="1">
              <a:lnSpc>
                <a:spcPct val="100000"/>
              </a:lnSpc>
              <a:spcBef>
                <a:spcPts val="0"/>
              </a:spcBef>
              <a:spcAft>
                <a:spcPts val="0"/>
              </a:spcAft>
              <a:buClrTx/>
              <a:buSzTx/>
              <a:buFont typeface="Arial"/>
              <a:buChar char="•"/>
              <a:tabLst/>
              <a:defRPr sz="2400" b="0">
                <a:solidFill>
                  <a:srgbClr val="000000"/>
                </a:solidFill>
              </a:defRPr>
            </a:lvl2pPr>
            <a:lvl3pPr marL="701416" marR="0" indent="-285750" defTabSz="914400" eaLnBrk="1" fontAlgn="auto" latinLnBrk="0" hangingPunct="1">
              <a:lnSpc>
                <a:spcPct val="100000"/>
              </a:lnSpc>
              <a:spcBef>
                <a:spcPts val="0"/>
              </a:spcBef>
              <a:spcAft>
                <a:spcPts val="0"/>
              </a:spcAft>
              <a:buClrTx/>
              <a:buSzTx/>
              <a:buFont typeface="Arial"/>
              <a:buChar char="•"/>
              <a:tabLst/>
              <a:defRPr sz="2400" b="0">
                <a:solidFill>
                  <a:srgbClr val="000000"/>
                </a:solidFill>
              </a:defRPr>
            </a:lvl3pPr>
            <a:lvl4pPr marL="909249"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4pPr>
            <a:lvl5pPr marL="1027113" marR="0" indent="-1968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5pPr>
            <a:lvl6pPr marL="1324916" indent="-285750">
              <a:buFont typeface="Arial"/>
              <a:buChar char="•"/>
              <a:defRPr/>
            </a:lvl6pPr>
            <a:lvl7pPr marL="1246998"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7pPr>
            <a:lvl8pPr marL="1454832"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8pPr>
            <a:lvl9pPr marL="1662665" marR="0" indent="-285750" defTabSz="914400" eaLnBrk="1" fontAlgn="auto" latinLnBrk="0" hangingPunct="1">
              <a:lnSpc>
                <a:spcPct val="100000"/>
              </a:lnSpc>
              <a:spcBef>
                <a:spcPts val="0"/>
              </a:spcBef>
              <a:spcAft>
                <a:spcPts val="0"/>
              </a:spcAft>
              <a:buClrTx/>
              <a:buSzTx/>
              <a:buFont typeface="Arial"/>
              <a:buChar char="•"/>
              <a:tabLst/>
              <a:defRPr sz="2400">
                <a:solidFill>
                  <a:srgbClr val="000000"/>
                </a:solidFill>
              </a:defRPr>
            </a:lvl9pPr>
          </a:lstStyle>
          <a:p>
            <a:pPr lvl="0"/>
            <a:r>
              <a:rPr lang="en-US" dirty="0"/>
              <a:t>Bullet point</a:t>
            </a:r>
          </a:p>
          <a:p>
            <a:pPr marL="493583" marR="0" lvl="1" indent="-285750" defTabSz="914400" eaLnBrk="1" fontAlgn="auto" latinLnBrk="0" hangingPunct="1">
              <a:lnSpc>
                <a:spcPct val="100000"/>
              </a:lnSpc>
              <a:spcBef>
                <a:spcPts val="0"/>
              </a:spcBef>
              <a:spcAft>
                <a:spcPts val="0"/>
              </a:spcAft>
              <a:buClrTx/>
              <a:buSzTx/>
              <a:buFont typeface="Arial"/>
              <a:buChar char="•"/>
              <a:tabLst/>
              <a:defRPr/>
            </a:pPr>
            <a:r>
              <a:rPr lang="en-US" dirty="0"/>
              <a:t>Sub-bullet 1</a:t>
            </a:r>
          </a:p>
          <a:p>
            <a:pPr marL="701416" marR="0" lvl="2" indent="-285750" defTabSz="914400" eaLnBrk="1" fontAlgn="auto" latinLnBrk="0" hangingPunct="1">
              <a:lnSpc>
                <a:spcPct val="100000"/>
              </a:lnSpc>
              <a:spcBef>
                <a:spcPts val="0"/>
              </a:spcBef>
              <a:spcAft>
                <a:spcPts val="0"/>
              </a:spcAft>
              <a:buClrTx/>
              <a:buSzTx/>
              <a:buFont typeface="Arial"/>
              <a:buChar char="•"/>
              <a:tabLst/>
              <a:defRPr/>
            </a:pPr>
            <a:r>
              <a:rPr lang="en-US" dirty="0"/>
              <a:t>Sub-bullet 2</a:t>
            </a:r>
          </a:p>
          <a:p>
            <a:pPr marL="909249" marR="0" lvl="3" indent="-285750" defTabSz="914400" eaLnBrk="1" fontAlgn="auto" latinLnBrk="0" hangingPunct="1">
              <a:lnSpc>
                <a:spcPct val="100000"/>
              </a:lnSpc>
              <a:spcBef>
                <a:spcPts val="0"/>
              </a:spcBef>
              <a:spcAft>
                <a:spcPts val="0"/>
              </a:spcAft>
              <a:buClrTx/>
              <a:buSzTx/>
              <a:buFont typeface="Arial"/>
              <a:buChar char="•"/>
              <a:tabLst/>
              <a:defRPr/>
            </a:pPr>
            <a:r>
              <a:rPr lang="en-US" dirty="0"/>
              <a:t>Sub-bullet 3</a:t>
            </a:r>
          </a:p>
          <a:p>
            <a:pPr marL="1117083" marR="0" lvl="4" indent="-285750" defTabSz="914400" eaLnBrk="1" fontAlgn="auto" latinLnBrk="0" hangingPunct="1">
              <a:lnSpc>
                <a:spcPct val="100000"/>
              </a:lnSpc>
              <a:spcBef>
                <a:spcPts val="0"/>
              </a:spcBef>
              <a:spcAft>
                <a:spcPts val="0"/>
              </a:spcAft>
              <a:buClrTx/>
              <a:buSzTx/>
              <a:buFont typeface="Arial"/>
              <a:buChar char="•"/>
              <a:tabLst/>
              <a:defRPr/>
            </a:pPr>
            <a:r>
              <a:rPr lang="en-US" dirty="0"/>
              <a:t>Sub-bullet 4</a:t>
            </a:r>
          </a:p>
          <a:p>
            <a:pPr marL="1246998" marR="0" lvl="6" indent="-285750" defTabSz="914400" eaLnBrk="1" fontAlgn="auto" latinLnBrk="0" hangingPunct="1">
              <a:lnSpc>
                <a:spcPct val="100000"/>
              </a:lnSpc>
              <a:spcBef>
                <a:spcPts val="0"/>
              </a:spcBef>
              <a:spcAft>
                <a:spcPts val="0"/>
              </a:spcAft>
              <a:buClrTx/>
              <a:buSzTx/>
              <a:buFont typeface="Arial"/>
              <a:buChar char="•"/>
              <a:tabLst/>
              <a:defRPr/>
            </a:pPr>
            <a:r>
              <a:rPr lang="en-US" dirty="0"/>
              <a:t>Sub-bullet 5</a:t>
            </a:r>
          </a:p>
          <a:p>
            <a:pPr marL="1454832" marR="0" lvl="7" indent="-285750" defTabSz="914400" eaLnBrk="1" fontAlgn="auto" latinLnBrk="0" hangingPunct="1">
              <a:lnSpc>
                <a:spcPct val="100000"/>
              </a:lnSpc>
              <a:spcBef>
                <a:spcPts val="0"/>
              </a:spcBef>
              <a:spcAft>
                <a:spcPts val="0"/>
              </a:spcAft>
              <a:buClrTx/>
              <a:buSzTx/>
              <a:buFont typeface="Arial"/>
              <a:buChar char="•"/>
              <a:tabLst/>
              <a:defRPr/>
            </a:pPr>
            <a:r>
              <a:rPr lang="en-US" dirty="0"/>
              <a:t>Sub-bullet 6</a:t>
            </a:r>
          </a:p>
          <a:p>
            <a:pPr marL="1662665" marR="0" lvl="8" indent="-285750" defTabSz="914400" eaLnBrk="1" fontAlgn="auto" latinLnBrk="0" hangingPunct="1">
              <a:lnSpc>
                <a:spcPct val="100000"/>
              </a:lnSpc>
              <a:spcBef>
                <a:spcPts val="0"/>
              </a:spcBef>
              <a:spcAft>
                <a:spcPts val="0"/>
              </a:spcAft>
              <a:buClrTx/>
              <a:buSzTx/>
              <a:buFont typeface="Arial"/>
              <a:buChar char="•"/>
              <a:tabLst/>
              <a:defRPr/>
            </a:pPr>
            <a:r>
              <a:rPr lang="en-US" dirty="0"/>
              <a:t>Sub-bullet 7</a:t>
            </a:r>
          </a:p>
          <a:p>
            <a:pPr lvl="0"/>
            <a:r>
              <a:rPr lang="en-US" dirty="0"/>
              <a:t>Bullet point</a:t>
            </a:r>
          </a:p>
        </p:txBody>
      </p:sp>
      <p:sp>
        <p:nvSpPr>
          <p:cNvPr id="4" name="TextBox 3">
            <a:extLst>
              <a:ext uri="{FF2B5EF4-FFF2-40B4-BE49-F238E27FC236}">
                <a16:creationId xmlns:a16="http://schemas.microsoft.com/office/drawing/2014/main" id="{0B81A97B-40A5-DF42-8C02-3503FF7021D2}"/>
              </a:ext>
            </a:extLst>
          </p:cNvPr>
          <p:cNvSpPr txBox="1"/>
          <p:nvPr userDrawn="1"/>
        </p:nvSpPr>
        <p:spPr>
          <a:xfrm>
            <a:off x="9657080" y="500229"/>
            <a:ext cx="2743200" cy="1569660"/>
          </a:xfrm>
          <a:prstGeom prst="rect">
            <a:avLst/>
          </a:prstGeom>
          <a:noFill/>
        </p:spPr>
        <p:txBody>
          <a:bodyPr wrap="square" rtlCol="0">
            <a:spAutoFit/>
          </a:bodyPr>
          <a:lstStyle/>
          <a:p>
            <a:r>
              <a:rPr lang="en-GB" sz="1200" b="1" dirty="0">
                <a:solidFill>
                  <a:srgbClr val="000000"/>
                </a:solidFill>
              </a:rPr>
              <a:t>Large bullet point slide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create simple lists.</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Please do not add images to this slide.</a:t>
            </a:r>
          </a:p>
          <a:p>
            <a:endParaRPr lang="en-GB" sz="1200" dirty="0">
              <a:solidFill>
                <a:schemeClr val="tx1"/>
              </a:solidFill>
            </a:endParaRPr>
          </a:p>
        </p:txBody>
      </p:sp>
      <p:sp>
        <p:nvSpPr>
          <p:cNvPr id="5" name="TextBox 4">
            <a:extLst>
              <a:ext uri="{FF2B5EF4-FFF2-40B4-BE49-F238E27FC236}">
                <a16:creationId xmlns:a16="http://schemas.microsoft.com/office/drawing/2014/main" id="{686EA2F5-7031-FD4D-AE0A-D0D993626FC9}"/>
              </a:ext>
            </a:extLst>
          </p:cNvPr>
          <p:cNvSpPr txBox="1"/>
          <p:nvPr userDrawn="1"/>
        </p:nvSpPr>
        <p:spPr>
          <a:xfrm>
            <a:off x="9657080" y="2004358"/>
            <a:ext cx="2362200" cy="2677656"/>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36pt for the title.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Arial 28pt for the main body text.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Sub-bullets should be size 24pt minimum.</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Only the title should be in colour the rest must be in black for legibility.</a:t>
            </a:r>
          </a:p>
        </p:txBody>
      </p:sp>
      <p:sp>
        <p:nvSpPr>
          <p:cNvPr id="9" name="TextBox 8">
            <a:extLst>
              <a:ext uri="{FF2B5EF4-FFF2-40B4-BE49-F238E27FC236}">
                <a16:creationId xmlns:a16="http://schemas.microsoft.com/office/drawing/2014/main" id="{A1A1FBBF-F186-7444-B92C-33F2B95B2B81}"/>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Tree>
    <p:extLst>
      <p:ext uri="{BB962C8B-B14F-4D97-AF65-F5344CB8AC3E}">
        <p14:creationId xmlns:p14="http://schemas.microsoft.com/office/powerpoint/2010/main" val="4272493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ouble Image Slide">
    <p:spTree>
      <p:nvGrpSpPr>
        <p:cNvPr id="1" name=""/>
        <p:cNvGrpSpPr/>
        <p:nvPr/>
      </p:nvGrpSpPr>
      <p:grpSpPr>
        <a:xfrm>
          <a:off x="0" y="0"/>
          <a:ext cx="0" cy="0"/>
          <a:chOff x="0" y="0"/>
          <a:chExt cx="0" cy="0"/>
        </a:xfrm>
      </p:grpSpPr>
      <p:sp>
        <p:nvSpPr>
          <p:cNvPr id="11" name="Picture Placeholder 7"/>
          <p:cNvSpPr>
            <a:spLocks noGrp="1"/>
          </p:cNvSpPr>
          <p:nvPr>
            <p:ph type="pic" sz="quarter" idx="11"/>
          </p:nvPr>
        </p:nvSpPr>
        <p:spPr>
          <a:xfrm>
            <a:off x="277988" y="311903"/>
            <a:ext cx="4192203" cy="4331976"/>
          </a:xfrm>
        </p:spPr>
        <p:txBody>
          <a:bodyPr vert="horz">
            <a:noAutofit/>
          </a:bodyPr>
          <a:lstStyle>
            <a:lvl1pPr>
              <a:defRPr sz="900"/>
            </a:lvl1pPr>
          </a:lstStyle>
          <a:p>
            <a:r>
              <a:rPr lang="en-US"/>
              <a:t>Click icon to add picture</a:t>
            </a:r>
          </a:p>
        </p:txBody>
      </p:sp>
      <p:sp>
        <p:nvSpPr>
          <p:cNvPr id="14" name="Text Placeholder 22"/>
          <p:cNvSpPr>
            <a:spLocks noGrp="1"/>
          </p:cNvSpPr>
          <p:nvPr>
            <p:ph type="body" sz="quarter" idx="21" hasCustomPrompt="1"/>
          </p:nvPr>
        </p:nvSpPr>
        <p:spPr>
          <a:xfrm>
            <a:off x="4675975" y="4725836"/>
            <a:ext cx="4196536" cy="294186"/>
          </a:xfrm>
        </p:spPr>
        <p:txBody>
          <a:bodyPr vert="horz">
            <a:noAutofit/>
          </a:bodyPr>
          <a:lstStyle>
            <a:lvl1pPr marL="0" indent="0">
              <a:buFont typeface="Arial"/>
              <a:buNone/>
              <a:defRPr sz="1100" b="0">
                <a:solidFill>
                  <a:srgbClr val="000000"/>
                </a:solidFill>
              </a:defRPr>
            </a:lvl1pPr>
          </a:lstStyle>
          <a:p>
            <a:pPr lvl="0"/>
            <a:r>
              <a:rPr lang="en-US" dirty="0"/>
              <a:t>Title</a:t>
            </a:r>
          </a:p>
        </p:txBody>
      </p:sp>
      <p:sp>
        <p:nvSpPr>
          <p:cNvPr id="15" name="Text Placeholder 22"/>
          <p:cNvSpPr>
            <a:spLocks noGrp="1"/>
          </p:cNvSpPr>
          <p:nvPr>
            <p:ph type="body" sz="quarter" idx="22" hasCustomPrompt="1"/>
          </p:nvPr>
        </p:nvSpPr>
        <p:spPr>
          <a:xfrm>
            <a:off x="274379" y="4725836"/>
            <a:ext cx="4195812" cy="294186"/>
          </a:xfrm>
        </p:spPr>
        <p:txBody>
          <a:bodyPr vert="horz">
            <a:noAutofit/>
          </a:bodyPr>
          <a:lstStyle>
            <a:lvl1pPr marL="0" indent="0">
              <a:buFont typeface="Arial"/>
              <a:buNone/>
              <a:defRPr sz="1100" b="0">
                <a:solidFill>
                  <a:srgbClr val="000000"/>
                </a:solidFill>
              </a:defRPr>
            </a:lvl1pPr>
          </a:lstStyle>
          <a:p>
            <a:pPr lvl="0"/>
            <a:r>
              <a:rPr lang="en-US" dirty="0"/>
              <a:t>Title</a:t>
            </a:r>
          </a:p>
        </p:txBody>
      </p:sp>
      <p:sp>
        <p:nvSpPr>
          <p:cNvPr id="9" name="Picture Placeholder 7"/>
          <p:cNvSpPr>
            <a:spLocks noGrp="1"/>
          </p:cNvSpPr>
          <p:nvPr>
            <p:ph type="pic" sz="quarter" idx="23"/>
          </p:nvPr>
        </p:nvSpPr>
        <p:spPr>
          <a:xfrm>
            <a:off x="4678863" y="311903"/>
            <a:ext cx="4192203" cy="4331976"/>
          </a:xfrm>
        </p:spPr>
        <p:txBody>
          <a:bodyPr vert="horz">
            <a:noAutofit/>
          </a:bodyPr>
          <a:lstStyle>
            <a:lvl1pPr>
              <a:defRPr sz="900"/>
            </a:lvl1pPr>
          </a:lstStyle>
          <a:p>
            <a:r>
              <a:rPr lang="en-US"/>
              <a:t>Click icon to add picture</a:t>
            </a:r>
          </a:p>
        </p:txBody>
      </p:sp>
      <p:sp>
        <p:nvSpPr>
          <p:cNvPr id="8" name="TextBox 7">
            <a:extLst>
              <a:ext uri="{FF2B5EF4-FFF2-40B4-BE49-F238E27FC236}">
                <a16:creationId xmlns:a16="http://schemas.microsoft.com/office/drawing/2014/main" id="{2564A5D3-56FF-A24A-895B-2332346DE055}"/>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10" name="TextBox 9">
            <a:extLst>
              <a:ext uri="{FF2B5EF4-FFF2-40B4-BE49-F238E27FC236}">
                <a16:creationId xmlns:a16="http://schemas.microsoft.com/office/drawing/2014/main" id="{4B641883-9683-1140-9420-E7CCEBF35B8B}"/>
              </a:ext>
            </a:extLst>
          </p:cNvPr>
          <p:cNvSpPr txBox="1"/>
          <p:nvPr userDrawn="1"/>
        </p:nvSpPr>
        <p:spPr>
          <a:xfrm>
            <a:off x="9657080" y="462498"/>
            <a:ext cx="2743200" cy="3600986"/>
          </a:xfrm>
          <a:prstGeom prst="rect">
            <a:avLst/>
          </a:prstGeom>
          <a:noFill/>
        </p:spPr>
        <p:txBody>
          <a:bodyPr wrap="square" rtlCol="0">
            <a:spAutoFit/>
          </a:bodyPr>
          <a:lstStyle/>
          <a:p>
            <a:r>
              <a:rPr lang="en-GB" sz="1200" b="1" dirty="0">
                <a:solidFill>
                  <a:srgbClr val="000000"/>
                </a:solidFill>
              </a:rPr>
              <a:t>Double image slide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display two photographs alongside one another, with short captions.</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The optimum</a:t>
            </a:r>
            <a:r>
              <a:rPr lang="en-GB" sz="1200" kern="1200" baseline="0" dirty="0">
                <a:solidFill>
                  <a:srgbClr val="000000"/>
                </a:solidFill>
                <a:effectLst/>
                <a:latin typeface="+mn-lt"/>
                <a:ea typeface="+mn-ea"/>
                <a:cs typeface="+mn-cs"/>
              </a:rPr>
              <a:t> picture size is </a:t>
            </a:r>
            <a:r>
              <a:rPr lang="en-GB" sz="1200" kern="1200" dirty="0">
                <a:solidFill>
                  <a:srgbClr val="000000"/>
                </a:solidFill>
                <a:effectLst/>
                <a:latin typeface="+mn-lt"/>
                <a:ea typeface="+mn-ea"/>
                <a:cs typeface="+mn-cs"/>
              </a:rPr>
              <a:t>880px by 960px,</a:t>
            </a:r>
            <a:r>
              <a:rPr lang="en-GB" sz="1200" kern="1200" baseline="0" dirty="0">
                <a:solidFill>
                  <a:srgbClr val="000000"/>
                </a:solidFill>
                <a:effectLst/>
                <a:latin typeface="+mn-lt"/>
                <a:ea typeface="+mn-ea"/>
                <a:cs typeface="+mn-cs"/>
              </a:rPr>
              <a:t> s</a:t>
            </a:r>
            <a:r>
              <a:rPr lang="en-GB" sz="1200" kern="1200" dirty="0">
                <a:solidFill>
                  <a:srgbClr val="000000"/>
                </a:solidFill>
                <a:effectLst/>
                <a:latin typeface="+mn-lt"/>
                <a:ea typeface="+mn-ea"/>
                <a:cs typeface="+mn-cs"/>
              </a:rPr>
              <a:t>aved/exported from Photoshop (or other image editing programme) as a web-ready .jpeg</a:t>
            </a: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rgbClr val="000000"/>
              </a:solidFill>
              <a:effectLst/>
              <a:latin typeface="+mn-lt"/>
              <a:ea typeface="+mn-ea"/>
              <a:cs typeface="+mn-cs"/>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Remember to credit the photographer in the image caption.</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endParaRPr lang="en-GB" sz="1200" dirty="0">
              <a:solidFill>
                <a:schemeClr val="tx1"/>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
        <p:nvSpPr>
          <p:cNvPr id="12" name="TextBox 11">
            <a:extLst>
              <a:ext uri="{FF2B5EF4-FFF2-40B4-BE49-F238E27FC236}">
                <a16:creationId xmlns:a16="http://schemas.microsoft.com/office/drawing/2014/main" id="{24C7BF72-87B2-3748-9624-20B839376988}"/>
              </a:ext>
            </a:extLst>
          </p:cNvPr>
          <p:cNvSpPr txBox="1"/>
          <p:nvPr userDrawn="1"/>
        </p:nvSpPr>
        <p:spPr>
          <a:xfrm>
            <a:off x="9657080" y="3281898"/>
            <a:ext cx="2362200" cy="830997"/>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Regular 11pt minimum for the captions.</a:t>
            </a:r>
          </a:p>
        </p:txBody>
      </p:sp>
    </p:spTree>
    <p:extLst>
      <p:ext uri="{BB962C8B-B14F-4D97-AF65-F5344CB8AC3E}">
        <p14:creationId xmlns:p14="http://schemas.microsoft.com/office/powerpoint/2010/main" val="1531784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Full Image Slide (white caption)">
    <p:spTree>
      <p:nvGrpSpPr>
        <p:cNvPr id="1" name=""/>
        <p:cNvGrpSpPr/>
        <p:nvPr/>
      </p:nvGrpSpPr>
      <p:grpSpPr>
        <a:xfrm>
          <a:off x="0" y="0"/>
          <a:ext cx="0" cy="0"/>
          <a:chOff x="0" y="0"/>
          <a:chExt cx="0" cy="0"/>
        </a:xfrm>
      </p:grpSpPr>
      <p:sp>
        <p:nvSpPr>
          <p:cNvPr id="4" name="Picture Placeholder 7"/>
          <p:cNvSpPr>
            <a:spLocks noGrp="1"/>
          </p:cNvSpPr>
          <p:nvPr>
            <p:ph type="pic" sz="quarter" idx="11"/>
          </p:nvPr>
        </p:nvSpPr>
        <p:spPr>
          <a:xfrm>
            <a:off x="-10984" y="-40432"/>
            <a:ext cx="9169425" cy="5239304"/>
          </a:xfrm>
        </p:spPr>
        <p:txBody>
          <a:bodyPr vert="horz">
            <a:noAutofit/>
          </a:bodyPr>
          <a:lstStyle>
            <a:lvl1pPr>
              <a:defRPr sz="900"/>
            </a:lvl1pPr>
          </a:lstStyle>
          <a:p>
            <a:r>
              <a:rPr lang="en-US"/>
              <a:t>Click icon to add picture</a:t>
            </a:r>
            <a:endParaRPr lang="en-US" dirty="0"/>
          </a:p>
        </p:txBody>
      </p:sp>
      <p:sp>
        <p:nvSpPr>
          <p:cNvPr id="6" name="Text Placeholder 22"/>
          <p:cNvSpPr>
            <a:spLocks noGrp="1"/>
          </p:cNvSpPr>
          <p:nvPr>
            <p:ph type="body" sz="quarter" idx="22" hasCustomPrompt="1"/>
          </p:nvPr>
        </p:nvSpPr>
        <p:spPr>
          <a:xfrm>
            <a:off x="274380" y="4725836"/>
            <a:ext cx="4161877" cy="125979"/>
          </a:xfrm>
        </p:spPr>
        <p:txBody>
          <a:bodyPr vert="horz">
            <a:noAutofit/>
          </a:bodyPr>
          <a:lstStyle>
            <a:lvl1pPr marL="0" indent="0">
              <a:buFont typeface="Arial"/>
              <a:buNone/>
              <a:defRPr sz="1050" b="0">
                <a:solidFill>
                  <a:schemeClr val="bg2"/>
                </a:solidFill>
              </a:defRPr>
            </a:lvl1pPr>
          </a:lstStyle>
          <a:p>
            <a:pPr lvl="0"/>
            <a:r>
              <a:rPr lang="en-US" dirty="0"/>
              <a:t>Add caption here (optional)</a:t>
            </a:r>
          </a:p>
        </p:txBody>
      </p:sp>
      <p:sp>
        <p:nvSpPr>
          <p:cNvPr id="7" name="TextBox 6">
            <a:extLst>
              <a:ext uri="{FF2B5EF4-FFF2-40B4-BE49-F238E27FC236}">
                <a16:creationId xmlns:a16="http://schemas.microsoft.com/office/drawing/2014/main" id="{A8AB9A82-E5DB-7E46-BBF3-A12BDED1CAE4}"/>
              </a:ext>
            </a:extLst>
          </p:cNvPr>
          <p:cNvSpPr txBox="1"/>
          <p:nvPr userDrawn="1"/>
        </p:nvSpPr>
        <p:spPr>
          <a:xfrm>
            <a:off x="9657080" y="500229"/>
            <a:ext cx="2743200" cy="3785652"/>
          </a:xfrm>
          <a:prstGeom prst="rect">
            <a:avLst/>
          </a:prstGeom>
          <a:noFill/>
        </p:spPr>
        <p:txBody>
          <a:bodyPr wrap="square" rtlCol="0">
            <a:spAutoFit/>
          </a:bodyPr>
          <a:lstStyle/>
          <a:p>
            <a:r>
              <a:rPr lang="en-GB" sz="1200" b="1" dirty="0">
                <a:solidFill>
                  <a:srgbClr val="000000"/>
                </a:solidFill>
              </a:rPr>
              <a:t>Full image slide (white caption)</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display a single photograph or illustration.</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Please do not add multiple images to this slide.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Captions are optional</a:t>
            </a:r>
            <a:r>
              <a:rPr lang="en-GB" sz="1200" baseline="0" dirty="0">
                <a:solidFill>
                  <a:srgbClr val="000000"/>
                </a:solidFill>
              </a:rPr>
              <a:t> -</a:t>
            </a:r>
            <a:r>
              <a:rPr lang="en-GB" sz="1200" dirty="0">
                <a:solidFill>
                  <a:srgbClr val="000000"/>
                </a:solidFill>
              </a:rPr>
              <a:t> if you don’t add one it will appear blank.</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If required please credit the image creator.</a:t>
            </a:r>
          </a:p>
          <a:p>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The optimum picture size</a:t>
            </a:r>
            <a:r>
              <a:rPr lang="en-GB" sz="1200" kern="1200" baseline="0" dirty="0">
                <a:solidFill>
                  <a:srgbClr val="000000"/>
                </a:solidFill>
                <a:effectLst/>
                <a:latin typeface="+mn-lt"/>
                <a:ea typeface="+mn-ea"/>
                <a:cs typeface="+mn-cs"/>
              </a:rPr>
              <a:t> is </a:t>
            </a:r>
            <a:r>
              <a:rPr lang="en-GB" sz="1200" kern="1200" dirty="0">
                <a:solidFill>
                  <a:srgbClr val="000000"/>
                </a:solidFill>
                <a:effectLst/>
                <a:latin typeface="+mn-lt"/>
                <a:ea typeface="+mn-ea"/>
                <a:cs typeface="+mn-cs"/>
              </a:rPr>
              <a:t>1920px by 1080px. Saved/exported from Photoshop (or other image editing programme) as a web-ready .jpeg</a:t>
            </a:r>
          </a:p>
          <a:p>
            <a:endParaRPr lang="en-GB" sz="1200" dirty="0">
              <a:solidFill>
                <a:schemeClr val="tx1"/>
              </a:solidFill>
            </a:endParaRPr>
          </a:p>
        </p:txBody>
      </p:sp>
      <p:sp>
        <p:nvSpPr>
          <p:cNvPr id="8" name="TextBox 7">
            <a:extLst>
              <a:ext uri="{FF2B5EF4-FFF2-40B4-BE49-F238E27FC236}">
                <a16:creationId xmlns:a16="http://schemas.microsoft.com/office/drawing/2014/main" id="{4C62E802-E654-3141-A4E7-F2FCB70C9090}"/>
              </a:ext>
            </a:extLst>
          </p:cNvPr>
          <p:cNvSpPr txBox="1"/>
          <p:nvPr userDrawn="1"/>
        </p:nvSpPr>
        <p:spPr>
          <a:xfrm>
            <a:off x="9657080" y="4227772"/>
            <a:ext cx="2611120" cy="830997"/>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Regular 10.5pt for the caption</a:t>
            </a:r>
          </a:p>
        </p:txBody>
      </p:sp>
      <p:sp>
        <p:nvSpPr>
          <p:cNvPr id="9" name="TextBox 8">
            <a:extLst>
              <a:ext uri="{FF2B5EF4-FFF2-40B4-BE49-F238E27FC236}">
                <a16:creationId xmlns:a16="http://schemas.microsoft.com/office/drawing/2014/main" id="{3BFCA69D-71EF-1B4E-BE46-9EF3CCF46020}"/>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Tree>
    <p:extLst>
      <p:ext uri="{BB962C8B-B14F-4D97-AF65-F5344CB8AC3E}">
        <p14:creationId xmlns:p14="http://schemas.microsoft.com/office/powerpoint/2010/main" val="1475084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Full Image Slide (black caption)">
    <p:spTree>
      <p:nvGrpSpPr>
        <p:cNvPr id="1" name=""/>
        <p:cNvGrpSpPr/>
        <p:nvPr/>
      </p:nvGrpSpPr>
      <p:grpSpPr>
        <a:xfrm>
          <a:off x="0" y="0"/>
          <a:ext cx="0" cy="0"/>
          <a:chOff x="0" y="0"/>
          <a:chExt cx="0" cy="0"/>
        </a:xfrm>
      </p:grpSpPr>
      <p:sp>
        <p:nvSpPr>
          <p:cNvPr id="4" name="Picture Placeholder 7"/>
          <p:cNvSpPr>
            <a:spLocks noGrp="1"/>
          </p:cNvSpPr>
          <p:nvPr>
            <p:ph type="pic" sz="quarter" idx="11"/>
          </p:nvPr>
        </p:nvSpPr>
        <p:spPr>
          <a:xfrm>
            <a:off x="-10984" y="-40432"/>
            <a:ext cx="9169425" cy="5239304"/>
          </a:xfrm>
        </p:spPr>
        <p:txBody>
          <a:bodyPr vert="horz">
            <a:noAutofit/>
          </a:bodyPr>
          <a:lstStyle>
            <a:lvl1pPr>
              <a:defRPr sz="900"/>
            </a:lvl1pPr>
          </a:lstStyle>
          <a:p>
            <a:r>
              <a:rPr lang="en-US"/>
              <a:t>Click icon to add picture</a:t>
            </a:r>
            <a:endParaRPr lang="en-US" dirty="0"/>
          </a:p>
        </p:txBody>
      </p:sp>
      <p:sp>
        <p:nvSpPr>
          <p:cNvPr id="6" name="Text Placeholder 22"/>
          <p:cNvSpPr>
            <a:spLocks noGrp="1"/>
          </p:cNvSpPr>
          <p:nvPr>
            <p:ph type="body" sz="quarter" idx="22" hasCustomPrompt="1"/>
          </p:nvPr>
        </p:nvSpPr>
        <p:spPr>
          <a:xfrm>
            <a:off x="274380" y="4725836"/>
            <a:ext cx="4161877" cy="125979"/>
          </a:xfrm>
        </p:spPr>
        <p:txBody>
          <a:bodyPr vert="horz">
            <a:noAutofit/>
          </a:bodyPr>
          <a:lstStyle>
            <a:lvl1pPr marL="0" indent="0">
              <a:buFont typeface="Arial"/>
              <a:buNone/>
              <a:defRPr sz="1100" b="0">
                <a:solidFill>
                  <a:srgbClr val="000000"/>
                </a:solidFill>
              </a:defRPr>
            </a:lvl1pPr>
          </a:lstStyle>
          <a:p>
            <a:pPr lvl="0"/>
            <a:r>
              <a:rPr lang="en-US" dirty="0"/>
              <a:t>Add caption here (optional)</a:t>
            </a:r>
          </a:p>
        </p:txBody>
      </p:sp>
      <p:sp>
        <p:nvSpPr>
          <p:cNvPr id="5" name="TextBox 4">
            <a:extLst>
              <a:ext uri="{FF2B5EF4-FFF2-40B4-BE49-F238E27FC236}">
                <a16:creationId xmlns:a16="http://schemas.microsoft.com/office/drawing/2014/main" id="{180B1644-C2D1-D844-8089-7D5910D37E18}"/>
              </a:ext>
            </a:extLst>
          </p:cNvPr>
          <p:cNvSpPr txBox="1"/>
          <p:nvPr userDrawn="1"/>
        </p:nvSpPr>
        <p:spPr>
          <a:xfrm>
            <a:off x="9657080" y="500229"/>
            <a:ext cx="2743200" cy="3785652"/>
          </a:xfrm>
          <a:prstGeom prst="rect">
            <a:avLst/>
          </a:prstGeom>
          <a:noFill/>
        </p:spPr>
        <p:txBody>
          <a:bodyPr wrap="square" rtlCol="0">
            <a:spAutoFit/>
          </a:bodyPr>
          <a:lstStyle/>
          <a:p>
            <a:r>
              <a:rPr lang="en-GB" sz="1200" b="1" dirty="0">
                <a:solidFill>
                  <a:srgbClr val="000000"/>
                </a:solidFill>
              </a:rPr>
              <a:t>Full image slide (black caption)</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display a single photograph or illustration.</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Please do not add multiple images to this slide.</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Captions are optional - if you don’t add one it will appear blank.</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If required please credit the image creator.</a:t>
            </a:r>
          </a:p>
          <a:p>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The optimum picture size</a:t>
            </a:r>
            <a:r>
              <a:rPr lang="en-GB" sz="1200" kern="1200" baseline="0" dirty="0">
                <a:solidFill>
                  <a:srgbClr val="000000"/>
                </a:solidFill>
                <a:effectLst/>
                <a:latin typeface="+mn-lt"/>
                <a:ea typeface="+mn-ea"/>
                <a:cs typeface="+mn-cs"/>
              </a:rPr>
              <a:t> is </a:t>
            </a:r>
            <a:r>
              <a:rPr lang="en-GB" sz="1200" kern="1200" dirty="0">
                <a:solidFill>
                  <a:srgbClr val="000000"/>
                </a:solidFill>
                <a:effectLst/>
                <a:latin typeface="+mn-lt"/>
                <a:ea typeface="+mn-ea"/>
                <a:cs typeface="+mn-cs"/>
              </a:rPr>
              <a:t>1920px by 1080px.</a:t>
            </a:r>
            <a:r>
              <a:rPr lang="en-GB" sz="1200" kern="1200" baseline="0" dirty="0">
                <a:solidFill>
                  <a:srgbClr val="000000"/>
                </a:solidFill>
                <a:effectLst/>
                <a:latin typeface="+mn-lt"/>
                <a:ea typeface="+mn-ea"/>
                <a:cs typeface="+mn-cs"/>
              </a:rPr>
              <a:t> </a:t>
            </a:r>
            <a:r>
              <a:rPr lang="en-GB" sz="1200" kern="1200" dirty="0">
                <a:solidFill>
                  <a:srgbClr val="000000"/>
                </a:solidFill>
                <a:effectLst/>
                <a:latin typeface="+mn-lt"/>
                <a:ea typeface="+mn-ea"/>
                <a:cs typeface="+mn-cs"/>
              </a:rPr>
              <a:t>Saved/exported from Photoshop (or other image editing programme) as a web-ready .jpeg</a:t>
            </a:r>
          </a:p>
          <a:p>
            <a:endParaRPr lang="en-GB" sz="1200" dirty="0">
              <a:solidFill>
                <a:schemeClr val="tx1"/>
              </a:solidFill>
            </a:endParaRPr>
          </a:p>
        </p:txBody>
      </p:sp>
      <p:sp>
        <p:nvSpPr>
          <p:cNvPr id="7" name="TextBox 6">
            <a:extLst>
              <a:ext uri="{FF2B5EF4-FFF2-40B4-BE49-F238E27FC236}">
                <a16:creationId xmlns:a16="http://schemas.microsoft.com/office/drawing/2014/main" id="{3612268A-9731-594E-904C-20B10626C209}"/>
              </a:ext>
            </a:extLst>
          </p:cNvPr>
          <p:cNvSpPr txBox="1"/>
          <p:nvPr userDrawn="1"/>
        </p:nvSpPr>
        <p:spPr>
          <a:xfrm>
            <a:off x="9657080" y="4227772"/>
            <a:ext cx="2611120" cy="830997"/>
          </a:xfrm>
          <a:prstGeom prst="rect">
            <a:avLst/>
          </a:prstGeom>
          <a:noFill/>
        </p:spPr>
        <p:txBody>
          <a:bodyPr wrap="square" rtlCol="0">
            <a:spAutoFit/>
          </a:bodyPr>
          <a:lstStyle/>
          <a:p>
            <a:r>
              <a:rPr lang="en-GB" sz="1200" b="1" dirty="0">
                <a:solidFill>
                  <a:srgbClr val="000000"/>
                </a:solidFill>
              </a:rPr>
              <a:t>Fonts</a:t>
            </a:r>
          </a:p>
          <a:p>
            <a:endParaRPr lang="en-GB" sz="1200" b="1" dirty="0">
              <a:solidFill>
                <a:schemeClr val="tx1"/>
              </a:solidFill>
            </a:endParaRPr>
          </a:p>
          <a:p>
            <a:pPr marL="171450" indent="-171450">
              <a:buFont typeface="Arial" panose="020B0604020202020204" pitchFamily="34" charset="0"/>
              <a:buChar char="•"/>
            </a:pPr>
            <a:r>
              <a:rPr lang="en-GB" sz="1200" dirty="0">
                <a:solidFill>
                  <a:srgbClr val="000000"/>
                </a:solidFill>
              </a:rPr>
              <a:t>Please use Arial Regular 10.5pt for the caption</a:t>
            </a:r>
          </a:p>
        </p:txBody>
      </p:sp>
      <p:sp>
        <p:nvSpPr>
          <p:cNvPr id="8" name="TextBox 7">
            <a:extLst>
              <a:ext uri="{FF2B5EF4-FFF2-40B4-BE49-F238E27FC236}">
                <a16:creationId xmlns:a16="http://schemas.microsoft.com/office/drawing/2014/main" id="{06D6164B-86CF-2C48-AD90-88214FAD3B5E}"/>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Tree>
    <p:extLst>
      <p:ext uri="{BB962C8B-B14F-4D97-AF65-F5344CB8AC3E}">
        <p14:creationId xmlns:p14="http://schemas.microsoft.com/office/powerpoint/2010/main" val="1805455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and Text (primary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219501-0FF3-AE4C-B0F7-C2A803D7749B}"/>
              </a:ext>
            </a:extLst>
          </p:cNvPr>
          <p:cNvSpPr/>
          <p:nvPr userDrawn="1"/>
        </p:nvSpPr>
        <p:spPr>
          <a:xfrm>
            <a:off x="0" y="0"/>
            <a:ext cx="457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a:extLst>
              <a:ext uri="{FF2B5EF4-FFF2-40B4-BE49-F238E27FC236}">
                <a16:creationId xmlns:a16="http://schemas.microsoft.com/office/drawing/2014/main" id="{5D5C77F4-6AE9-6246-AC14-414473429510}"/>
              </a:ext>
            </a:extLst>
          </p:cNvPr>
          <p:cNvSpPr>
            <a:spLocks noGrp="1"/>
          </p:cNvSpPr>
          <p:nvPr>
            <p:ph type="body" sz="quarter" idx="10" hasCustomPrompt="1"/>
          </p:nvPr>
        </p:nvSpPr>
        <p:spPr>
          <a:xfrm>
            <a:off x="302524" y="1657348"/>
            <a:ext cx="3962399" cy="2395743"/>
          </a:xfrm>
        </p:spPr>
        <p:txBody>
          <a:bodyPr/>
          <a:lstStyle>
            <a:lvl1pPr algn="l">
              <a:defRPr sz="2400" b="0">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en-US" dirty="0"/>
              <a:t>'Add a quote or description  here’</a:t>
            </a:r>
          </a:p>
          <a:p>
            <a:pPr lvl="0"/>
            <a:endParaRPr lang="en-US" dirty="0"/>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7" name="Straight Connector 6">
            <a:extLst>
              <a:ext uri="{FF2B5EF4-FFF2-40B4-BE49-F238E27FC236}">
                <a16:creationId xmlns:a16="http://schemas.microsoft.com/office/drawing/2014/main" id="{89C68532-C4FF-0F4B-9FF1-25664A11E341}"/>
              </a:ext>
            </a:extLst>
          </p:cNvPr>
          <p:cNvCxnSpPr>
            <a:cxnSpLocks/>
          </p:cNvCxnSpPr>
          <p:nvPr userDrawn="1"/>
        </p:nvCxnSpPr>
        <p:spPr>
          <a:xfrm>
            <a:off x="302524" y="1428750"/>
            <a:ext cx="396239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29A4B9B-BA83-DB4C-8331-62085DE0364E}"/>
              </a:ext>
            </a:extLst>
          </p:cNvPr>
          <p:cNvCxnSpPr>
            <a:cxnSpLocks/>
          </p:cNvCxnSpPr>
          <p:nvPr userDrawn="1"/>
        </p:nvCxnSpPr>
        <p:spPr>
          <a:xfrm>
            <a:off x="302524" y="4324350"/>
            <a:ext cx="396239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56196F0A-6C12-5547-9325-46E597DCA738}"/>
              </a:ext>
            </a:extLst>
          </p:cNvPr>
          <p:cNvSpPr>
            <a:spLocks noGrp="1"/>
          </p:cNvSpPr>
          <p:nvPr>
            <p:ph type="body" sz="quarter" idx="11" hasCustomPrompt="1"/>
          </p:nvPr>
        </p:nvSpPr>
        <p:spPr>
          <a:xfrm>
            <a:off x="302524" y="4595608"/>
            <a:ext cx="3962398" cy="262132"/>
          </a:xfrm>
        </p:spPr>
        <p:txBody>
          <a:bodyPr/>
          <a:lstStyle>
            <a:lvl1pPr>
              <a:defRPr sz="1050">
                <a:solidFill>
                  <a:schemeClr val="bg1"/>
                </a:solidFill>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dirty="0"/>
              <a:t>Add image or diagram credit here</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a:extLst>
              <a:ext uri="{FF2B5EF4-FFF2-40B4-BE49-F238E27FC236}">
                <a16:creationId xmlns:a16="http://schemas.microsoft.com/office/drawing/2014/main" id="{888E327D-AA60-DF40-9EF8-9DF474B7BA54}"/>
              </a:ext>
            </a:extLst>
          </p:cNvPr>
          <p:cNvSpPr>
            <a:spLocks noGrp="1"/>
          </p:cNvSpPr>
          <p:nvPr>
            <p:ph type="body" sz="quarter" idx="12" hasCustomPrompt="1"/>
          </p:nvPr>
        </p:nvSpPr>
        <p:spPr>
          <a:xfrm>
            <a:off x="304800" y="285749"/>
            <a:ext cx="3810000" cy="861774"/>
          </a:xfrm>
        </p:spPr>
        <p:txBody>
          <a:bodyPr/>
          <a:lstStyle>
            <a:lvl1pPr>
              <a:defRPr sz="2800" b="1">
                <a:solidFill>
                  <a:schemeClr val="bg1"/>
                </a:solidFill>
              </a:defRPr>
            </a:lvl1pPr>
            <a:lvl2pPr>
              <a:defRPr sz="2800" b="1">
                <a:solidFill>
                  <a:schemeClr val="bg1"/>
                </a:solidFill>
              </a:defRPr>
            </a:lvl2pPr>
            <a:lvl3pPr>
              <a:defRPr sz="2800" b="1">
                <a:solidFill>
                  <a:schemeClr val="bg1"/>
                </a:solidFill>
              </a:defRPr>
            </a:lvl3pPr>
            <a:lvl4pPr>
              <a:defRPr sz="2800" b="1">
                <a:solidFill>
                  <a:schemeClr val="bg1"/>
                </a:solidFill>
              </a:defRPr>
            </a:lvl4pPr>
            <a:lvl5pPr>
              <a:defRPr sz="2800" b="1">
                <a:solidFill>
                  <a:schemeClr val="bg1"/>
                </a:solidFill>
              </a:defRPr>
            </a:lvl5pPr>
          </a:lstStyle>
          <a:p>
            <a:pPr lvl="0"/>
            <a:r>
              <a:rPr lang="en-US" dirty="0"/>
              <a:t>Header</a:t>
            </a:r>
            <a:endParaRPr lang="en-GB" dirty="0"/>
          </a:p>
          <a:p>
            <a:pPr lvl="0"/>
            <a:endParaRPr lang="en-US" dirty="0"/>
          </a:p>
        </p:txBody>
      </p:sp>
      <p:sp>
        <p:nvSpPr>
          <p:cNvPr id="9" name="TextBox 8">
            <a:extLst>
              <a:ext uri="{FF2B5EF4-FFF2-40B4-BE49-F238E27FC236}">
                <a16:creationId xmlns:a16="http://schemas.microsoft.com/office/drawing/2014/main" id="{41268C45-5AC5-DF44-83DA-93C61DDA037F}"/>
              </a:ext>
            </a:extLst>
          </p:cNvPr>
          <p:cNvSpPr txBox="1"/>
          <p:nvPr userDrawn="1"/>
        </p:nvSpPr>
        <p:spPr>
          <a:xfrm>
            <a:off x="9644380" y="-19050"/>
            <a:ext cx="2133600" cy="307777"/>
          </a:xfrm>
          <a:prstGeom prst="rect">
            <a:avLst/>
          </a:prstGeom>
          <a:noFill/>
        </p:spPr>
        <p:txBody>
          <a:bodyPr wrap="square" rtlCol="0">
            <a:spAutoFit/>
          </a:bodyPr>
          <a:lstStyle/>
          <a:p>
            <a:r>
              <a:rPr lang="en-GB" sz="1400" b="1" dirty="0">
                <a:solidFill>
                  <a:srgbClr val="000000"/>
                </a:solidFill>
              </a:rPr>
              <a:t>Layout guide</a:t>
            </a:r>
          </a:p>
        </p:txBody>
      </p:sp>
      <p:sp>
        <p:nvSpPr>
          <p:cNvPr id="11" name="TextBox 10">
            <a:extLst>
              <a:ext uri="{FF2B5EF4-FFF2-40B4-BE49-F238E27FC236}">
                <a16:creationId xmlns:a16="http://schemas.microsoft.com/office/drawing/2014/main" id="{0AEBE5EC-A86C-B143-98F6-351E9A3FBD32}"/>
              </a:ext>
            </a:extLst>
          </p:cNvPr>
          <p:cNvSpPr txBox="1"/>
          <p:nvPr userDrawn="1"/>
        </p:nvSpPr>
        <p:spPr>
          <a:xfrm>
            <a:off x="9657080" y="361950"/>
            <a:ext cx="2839720" cy="2492990"/>
          </a:xfrm>
          <a:prstGeom prst="rect">
            <a:avLst/>
          </a:prstGeom>
          <a:noFill/>
        </p:spPr>
        <p:txBody>
          <a:bodyPr wrap="square" rtlCol="0">
            <a:spAutoFit/>
          </a:bodyPr>
          <a:lstStyle/>
          <a:p>
            <a:r>
              <a:rPr lang="en-GB" sz="1200" b="1" dirty="0">
                <a:solidFill>
                  <a:srgbClr val="000000"/>
                </a:solidFill>
              </a:rPr>
              <a:t>Image and text slide (blue)</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You can use this slide to include a photograph or diagram alongside some text.</a:t>
            </a:r>
          </a:p>
          <a:p>
            <a:pPr marL="171450" indent="-171450">
              <a:buFont typeface="Arial" panose="020B0604020202020204" pitchFamily="34" charset="0"/>
              <a:buChar char="•"/>
            </a:pPr>
            <a:endParaRPr lang="en-GB" sz="1200" dirty="0">
              <a:solidFill>
                <a:srgbClr val="000000"/>
              </a:solidFill>
            </a:endParaRP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rgbClr val="000000"/>
                </a:solidFill>
                <a:effectLst/>
                <a:latin typeface="+mn-lt"/>
                <a:ea typeface="+mn-ea"/>
                <a:cs typeface="+mn-cs"/>
              </a:rPr>
              <a:t>On the right you can add a photograph, diagram or illustration on the white background.</a:t>
            </a:r>
          </a:p>
          <a:p>
            <a:pPr marL="171450" marR="0" lvl="0" indent="-171450" algn="l" defTabSz="207833"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dirty="0">
              <a:solidFill>
                <a:schemeClr val="tx1"/>
              </a:solidFill>
            </a:endParaRPr>
          </a:p>
          <a:p>
            <a:pPr marL="171450" indent="-171450">
              <a:buFont typeface="Arial" panose="020B0604020202020204" pitchFamily="34" charset="0"/>
              <a:buChar char="•"/>
            </a:pPr>
            <a:endParaRPr lang="en-GB" sz="1200" dirty="0">
              <a:solidFill>
                <a:schemeClr val="tx1"/>
              </a:solidFill>
            </a:endParaRPr>
          </a:p>
          <a:p>
            <a:endParaRPr lang="en-GB" sz="1200" dirty="0">
              <a:solidFill>
                <a:schemeClr val="tx1"/>
              </a:solidFill>
            </a:endParaRPr>
          </a:p>
        </p:txBody>
      </p:sp>
      <p:sp>
        <p:nvSpPr>
          <p:cNvPr id="13" name="TextBox 12">
            <a:extLst>
              <a:ext uri="{FF2B5EF4-FFF2-40B4-BE49-F238E27FC236}">
                <a16:creationId xmlns:a16="http://schemas.microsoft.com/office/drawing/2014/main" id="{74E98307-C55E-3A48-AEF2-686435053607}"/>
              </a:ext>
            </a:extLst>
          </p:cNvPr>
          <p:cNvSpPr txBox="1"/>
          <p:nvPr userDrawn="1"/>
        </p:nvSpPr>
        <p:spPr>
          <a:xfrm>
            <a:off x="9669780" y="2306334"/>
            <a:ext cx="2362200" cy="2492990"/>
          </a:xfrm>
          <a:prstGeom prst="rect">
            <a:avLst/>
          </a:prstGeom>
          <a:noFill/>
        </p:spPr>
        <p:txBody>
          <a:bodyPr wrap="square" rtlCol="0">
            <a:spAutoFit/>
          </a:bodyPr>
          <a:lstStyle/>
          <a:p>
            <a:r>
              <a:rPr lang="en-GB" sz="1200" b="1" dirty="0">
                <a:solidFill>
                  <a:srgbClr val="000000"/>
                </a:solidFill>
              </a:rPr>
              <a:t>Fonts</a:t>
            </a:r>
          </a:p>
          <a:p>
            <a:endParaRPr lang="en-GB" sz="1200" b="1"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Bold, 28pt for the title.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Please use Arial Regular 24pt, minimum for the main body text. </a:t>
            </a:r>
          </a:p>
          <a:p>
            <a:pPr marL="171450" indent="-171450">
              <a:buFont typeface="Arial" panose="020B0604020202020204" pitchFamily="34" charset="0"/>
              <a:buChar char="•"/>
            </a:pPr>
            <a:endParaRPr lang="en-GB" sz="1200" dirty="0">
              <a:solidFill>
                <a:srgbClr val="000000"/>
              </a:solidFill>
            </a:endParaRPr>
          </a:p>
          <a:p>
            <a:pPr marL="171450" indent="-171450">
              <a:buFont typeface="Arial" panose="020B0604020202020204" pitchFamily="34" charset="0"/>
              <a:buChar char="•"/>
            </a:pPr>
            <a:r>
              <a:rPr lang="en-GB" sz="1200" dirty="0">
                <a:solidFill>
                  <a:srgbClr val="000000"/>
                </a:solidFill>
              </a:rPr>
              <a:t>There is space for image copyright information below the rest.</a:t>
            </a:r>
            <a:r>
              <a:rPr lang="en-GB" sz="1200" baseline="0" dirty="0">
                <a:solidFill>
                  <a:srgbClr val="000000"/>
                </a:solidFill>
              </a:rPr>
              <a:t> T</a:t>
            </a:r>
            <a:r>
              <a:rPr lang="en-GB" sz="1200" dirty="0">
                <a:solidFill>
                  <a:srgbClr val="000000"/>
                </a:solidFill>
              </a:rPr>
              <a:t>his should be in Arial Regular 10.5pt.</a:t>
            </a:r>
          </a:p>
        </p:txBody>
      </p:sp>
    </p:spTree>
    <p:extLst>
      <p:ext uri="{BB962C8B-B14F-4D97-AF65-F5344CB8AC3E}">
        <p14:creationId xmlns:p14="http://schemas.microsoft.com/office/powerpoint/2010/main" val="2981936054"/>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233017" y="209550"/>
            <a:ext cx="8604076" cy="276999"/>
          </a:xfrm>
          <a:prstGeom prst="rect">
            <a:avLst/>
          </a:prstGeom>
        </p:spPr>
        <p:txBody>
          <a:bodyPr wrap="square" lIns="0" tIns="0" rIns="0" bIns="0">
            <a:spAutoFit/>
          </a:bodyPr>
          <a:lstStyle>
            <a:lvl1pPr>
              <a:defRPr b="0" i="0">
                <a:solidFill>
                  <a:schemeClr val="tx1"/>
                </a:solidFill>
              </a:defRPr>
            </a:lvl1pPr>
          </a:lstStyle>
          <a:p>
            <a:pPr lvl="0"/>
            <a:r>
              <a:rPr lang="en-US" dirty="0"/>
              <a:t>UNEP WCMC presentation deck template</a:t>
            </a:r>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8" r:id="rId3"/>
    <p:sldLayoutId id="2147483710" r:id="rId4"/>
    <p:sldLayoutId id="2147483711" r:id="rId5"/>
    <p:sldLayoutId id="2147483713" r:id="rId6"/>
    <p:sldLayoutId id="2147483715" r:id="rId7"/>
    <p:sldLayoutId id="2147483716" r:id="rId8"/>
    <p:sldLayoutId id="2147483730" r:id="rId9"/>
    <p:sldLayoutId id="2147483729" r:id="rId10"/>
    <p:sldLayoutId id="2147483731" r:id="rId11"/>
    <p:sldLayoutId id="2147483732" r:id="rId12"/>
    <p:sldLayoutId id="2147483721" r:id="rId13"/>
    <p:sldLayoutId id="2147483722" r:id="rId14"/>
    <p:sldLayoutId id="2147483723" r:id="rId15"/>
    <p:sldLayoutId id="2147483719" r:id="rId16"/>
    <p:sldLayoutId id="2147483720" r:id="rId17"/>
    <p:sldLayoutId id="2147483725" r:id="rId18"/>
    <p:sldLayoutId id="2147483728" r:id="rId19"/>
    <p:sldLayoutId id="2147483726" r:id="rId20"/>
    <p:sldLayoutId id="2147483727" r:id="rId21"/>
    <p:sldLayoutId id="2147483734" r:id="rId22"/>
  </p:sldLayoutIdLst>
  <p:txStyles>
    <p:titleStyle>
      <a:lvl1pPr eaLnBrk="1" hangingPunct="1">
        <a:defRPr sz="8100">
          <a:solidFill>
            <a:srgbClr val="15ABFF"/>
          </a:solidFill>
          <a:latin typeface="+mj-lt"/>
          <a:ea typeface="+mj-ea"/>
          <a:cs typeface="+mj-cs"/>
        </a:defRPr>
      </a:lvl1pPr>
    </p:titleStyle>
    <p:bodyStyle>
      <a:lvl1pPr marL="0" eaLnBrk="1" hangingPunct="1">
        <a:tabLst>
          <a:tab pos="912813" algn="l"/>
        </a:tabLst>
        <a:defRPr sz="1800" b="1" baseline="0">
          <a:solidFill>
            <a:srgbClr val="00AEEF"/>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p:bodyStyle>
    <p:otherStyle>
      <a:lvl1pPr marL="0" eaLnBrk="1" hangingPunct="1">
        <a:defRPr>
          <a:latin typeface="+mn-lt"/>
          <a:ea typeface="+mn-ea"/>
          <a:cs typeface="+mn-cs"/>
        </a:defRPr>
      </a:lvl1pPr>
      <a:lvl2pPr marL="207833" eaLnBrk="1" hangingPunct="1">
        <a:defRPr>
          <a:latin typeface="+mn-lt"/>
          <a:ea typeface="+mn-ea"/>
          <a:cs typeface="+mn-cs"/>
        </a:defRPr>
      </a:lvl2pPr>
      <a:lvl3pPr marL="415666" eaLnBrk="1" hangingPunct="1">
        <a:defRPr>
          <a:latin typeface="+mn-lt"/>
          <a:ea typeface="+mn-ea"/>
          <a:cs typeface="+mn-cs"/>
        </a:defRPr>
      </a:lvl3pPr>
      <a:lvl4pPr marL="623499" eaLnBrk="1" hangingPunct="1">
        <a:defRPr>
          <a:latin typeface="+mn-lt"/>
          <a:ea typeface="+mn-ea"/>
          <a:cs typeface="+mn-cs"/>
        </a:defRPr>
      </a:lvl4pPr>
      <a:lvl5pPr marL="831333" eaLnBrk="1" hangingPunct="1">
        <a:defRPr>
          <a:latin typeface="+mn-lt"/>
          <a:ea typeface="+mn-ea"/>
          <a:cs typeface="+mn-cs"/>
        </a:defRPr>
      </a:lvl5pPr>
      <a:lvl6pPr marL="1039166" eaLnBrk="1" hangingPunct="1">
        <a:defRPr>
          <a:latin typeface="+mn-lt"/>
          <a:ea typeface="+mn-ea"/>
          <a:cs typeface="+mn-cs"/>
        </a:defRPr>
      </a:lvl6pPr>
      <a:lvl7pPr marL="1246998" eaLnBrk="1" hangingPunct="1">
        <a:defRPr>
          <a:latin typeface="+mn-lt"/>
          <a:ea typeface="+mn-ea"/>
          <a:cs typeface="+mn-cs"/>
        </a:defRPr>
      </a:lvl7pPr>
      <a:lvl8pPr marL="1454832" eaLnBrk="1" hangingPunct="1">
        <a:defRPr>
          <a:latin typeface="+mn-lt"/>
          <a:ea typeface="+mn-ea"/>
          <a:cs typeface="+mn-cs"/>
        </a:defRPr>
      </a:lvl8pPr>
      <a:lvl9pPr marL="1662665"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3" Type="http://schemas.openxmlformats.org/officeDocument/2006/relationships/image" Target="../media/image15.png"/><Relationship Id="rId18" Type="http://schemas.openxmlformats.org/officeDocument/2006/relationships/image" Target="../media/image20.jpeg"/><Relationship Id="rId26" Type="http://schemas.openxmlformats.org/officeDocument/2006/relationships/image" Target="../media/image28.jpeg"/><Relationship Id="rId39" Type="http://schemas.openxmlformats.org/officeDocument/2006/relationships/image" Target="../media/image41.wmf"/><Relationship Id="rId21" Type="http://schemas.openxmlformats.org/officeDocument/2006/relationships/image" Target="../media/image23.jpeg"/><Relationship Id="rId34" Type="http://schemas.openxmlformats.org/officeDocument/2006/relationships/image" Target="../media/image36.jpeg"/><Relationship Id="rId42" Type="http://schemas.openxmlformats.org/officeDocument/2006/relationships/image" Target="../media/image44.jpeg"/><Relationship Id="rId47" Type="http://schemas.openxmlformats.org/officeDocument/2006/relationships/image" Target="../media/image49.jpeg"/><Relationship Id="rId50" Type="http://schemas.openxmlformats.org/officeDocument/2006/relationships/image" Target="../media/image52.jpeg"/><Relationship Id="rId55" Type="http://schemas.openxmlformats.org/officeDocument/2006/relationships/image" Target="../media/image57.jpeg"/><Relationship Id="rId63" Type="http://schemas.openxmlformats.org/officeDocument/2006/relationships/image" Target="../media/image65.png"/><Relationship Id="rId68" Type="http://schemas.openxmlformats.org/officeDocument/2006/relationships/image" Target="../media/image70.jpg"/><Relationship Id="rId7" Type="http://schemas.openxmlformats.org/officeDocument/2006/relationships/image" Target="../media/image9.jpeg"/><Relationship Id="rId2" Type="http://schemas.openxmlformats.org/officeDocument/2006/relationships/notesSlide" Target="../notesSlides/notesSlide2.xml"/><Relationship Id="rId16" Type="http://schemas.openxmlformats.org/officeDocument/2006/relationships/image" Target="../media/image18.jpeg"/><Relationship Id="rId29" Type="http://schemas.openxmlformats.org/officeDocument/2006/relationships/image" Target="../media/image31.jpeg"/><Relationship Id="rId1" Type="http://schemas.openxmlformats.org/officeDocument/2006/relationships/slideLayout" Target="../slideLayouts/slideLayout22.xml"/><Relationship Id="rId6" Type="http://schemas.openxmlformats.org/officeDocument/2006/relationships/image" Target="../media/image8.jpeg"/><Relationship Id="rId11" Type="http://schemas.openxmlformats.org/officeDocument/2006/relationships/image" Target="../media/image13.png"/><Relationship Id="rId24" Type="http://schemas.openxmlformats.org/officeDocument/2006/relationships/image" Target="../media/image26.jpeg"/><Relationship Id="rId32" Type="http://schemas.openxmlformats.org/officeDocument/2006/relationships/image" Target="../media/image34.jpeg"/><Relationship Id="rId37" Type="http://schemas.openxmlformats.org/officeDocument/2006/relationships/image" Target="../media/image39.png"/><Relationship Id="rId40" Type="http://schemas.openxmlformats.org/officeDocument/2006/relationships/image" Target="../media/image42.jpeg"/><Relationship Id="rId45" Type="http://schemas.openxmlformats.org/officeDocument/2006/relationships/image" Target="../media/image47.jpeg"/><Relationship Id="rId53" Type="http://schemas.openxmlformats.org/officeDocument/2006/relationships/image" Target="../media/image55.png"/><Relationship Id="rId58" Type="http://schemas.openxmlformats.org/officeDocument/2006/relationships/image" Target="../media/image60.jpeg"/><Relationship Id="rId66" Type="http://schemas.openxmlformats.org/officeDocument/2006/relationships/image" Target="../media/image68.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jpeg"/><Relationship Id="rId28" Type="http://schemas.openxmlformats.org/officeDocument/2006/relationships/image" Target="../media/image30.jpeg"/><Relationship Id="rId36" Type="http://schemas.openxmlformats.org/officeDocument/2006/relationships/image" Target="../media/image38.jpeg"/><Relationship Id="rId49" Type="http://schemas.openxmlformats.org/officeDocument/2006/relationships/image" Target="../media/image51.jpeg"/><Relationship Id="rId57" Type="http://schemas.openxmlformats.org/officeDocument/2006/relationships/image" Target="../media/image59.jpeg"/><Relationship Id="rId61" Type="http://schemas.openxmlformats.org/officeDocument/2006/relationships/image" Target="../media/image63.png"/><Relationship Id="rId10" Type="http://schemas.openxmlformats.org/officeDocument/2006/relationships/image" Target="../media/image12.png"/><Relationship Id="rId19" Type="http://schemas.openxmlformats.org/officeDocument/2006/relationships/image" Target="../media/image21.jpeg"/><Relationship Id="rId31" Type="http://schemas.openxmlformats.org/officeDocument/2006/relationships/image" Target="../media/image33.png"/><Relationship Id="rId44" Type="http://schemas.openxmlformats.org/officeDocument/2006/relationships/image" Target="../media/image46.wmf"/><Relationship Id="rId52" Type="http://schemas.openxmlformats.org/officeDocument/2006/relationships/image" Target="../media/image54.gif"/><Relationship Id="rId60" Type="http://schemas.openxmlformats.org/officeDocument/2006/relationships/image" Target="../media/image62.png"/><Relationship Id="rId65" Type="http://schemas.openxmlformats.org/officeDocument/2006/relationships/image" Target="../media/image67.pn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jpeg"/><Relationship Id="rId22" Type="http://schemas.openxmlformats.org/officeDocument/2006/relationships/image" Target="../media/image24.jpeg"/><Relationship Id="rId27" Type="http://schemas.openxmlformats.org/officeDocument/2006/relationships/image" Target="../media/image29.jpeg"/><Relationship Id="rId30" Type="http://schemas.openxmlformats.org/officeDocument/2006/relationships/image" Target="../media/image32.jpeg"/><Relationship Id="rId35" Type="http://schemas.openxmlformats.org/officeDocument/2006/relationships/image" Target="../media/image37.wmf"/><Relationship Id="rId43" Type="http://schemas.openxmlformats.org/officeDocument/2006/relationships/image" Target="../media/image45.jpeg"/><Relationship Id="rId48" Type="http://schemas.openxmlformats.org/officeDocument/2006/relationships/image" Target="../media/image50.jpeg"/><Relationship Id="rId56" Type="http://schemas.openxmlformats.org/officeDocument/2006/relationships/image" Target="../media/image58.jpeg"/><Relationship Id="rId64" Type="http://schemas.openxmlformats.org/officeDocument/2006/relationships/image" Target="../media/image66.jpeg"/><Relationship Id="rId69" Type="http://schemas.openxmlformats.org/officeDocument/2006/relationships/image" Target="../media/image71.png"/><Relationship Id="rId8" Type="http://schemas.openxmlformats.org/officeDocument/2006/relationships/image" Target="../media/image10.jpeg"/><Relationship Id="rId51" Type="http://schemas.openxmlformats.org/officeDocument/2006/relationships/image" Target="../media/image53.jpeg"/><Relationship Id="rId3" Type="http://schemas.openxmlformats.org/officeDocument/2006/relationships/image" Target="../media/image5.png"/><Relationship Id="rId12" Type="http://schemas.openxmlformats.org/officeDocument/2006/relationships/image" Target="../media/image14.jpeg"/><Relationship Id="rId17" Type="http://schemas.openxmlformats.org/officeDocument/2006/relationships/image" Target="../media/image19.png"/><Relationship Id="rId25" Type="http://schemas.openxmlformats.org/officeDocument/2006/relationships/image" Target="../media/image27.jpeg"/><Relationship Id="rId33" Type="http://schemas.openxmlformats.org/officeDocument/2006/relationships/image" Target="../media/image35.wmf"/><Relationship Id="rId38" Type="http://schemas.openxmlformats.org/officeDocument/2006/relationships/image" Target="../media/image40.jpeg"/><Relationship Id="rId46" Type="http://schemas.openxmlformats.org/officeDocument/2006/relationships/image" Target="../media/image48.png"/><Relationship Id="rId59" Type="http://schemas.openxmlformats.org/officeDocument/2006/relationships/image" Target="../media/image61.jpeg"/><Relationship Id="rId67" Type="http://schemas.openxmlformats.org/officeDocument/2006/relationships/image" Target="../media/image69.jpeg"/><Relationship Id="rId20" Type="http://schemas.openxmlformats.org/officeDocument/2006/relationships/image" Target="../media/image22.jpeg"/><Relationship Id="rId41" Type="http://schemas.openxmlformats.org/officeDocument/2006/relationships/image" Target="../media/image43.jpeg"/><Relationship Id="rId54" Type="http://schemas.openxmlformats.org/officeDocument/2006/relationships/image" Target="../media/image56.jpeg"/><Relationship Id="rId62" Type="http://schemas.openxmlformats.org/officeDocument/2006/relationships/image" Target="../media/image64.png"/></Relationships>
</file>

<file path=ppt/slides/_rels/slide3.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74.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77.png"/></Relationships>
</file>

<file path=ppt/slides/_rels/slide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E34856-3FF6-6548-A1CB-751C343028B3}"/>
              </a:ext>
            </a:extLst>
          </p:cNvPr>
          <p:cNvSpPr>
            <a:spLocks noGrp="1"/>
          </p:cNvSpPr>
          <p:nvPr>
            <p:ph type="body" sz="quarter" idx="10"/>
          </p:nvPr>
        </p:nvSpPr>
        <p:spPr/>
        <p:txBody>
          <a:bodyPr/>
          <a:lstStyle/>
          <a:p>
            <a:r>
              <a:rPr lang="en-GB" sz="4000" dirty="0"/>
              <a:t>WORK ON BIODIVERSITY INDICATORS AT UNEP-WCMC </a:t>
            </a:r>
          </a:p>
        </p:txBody>
      </p:sp>
      <p:sp>
        <p:nvSpPr>
          <p:cNvPr id="3" name="Text Placeholder 2">
            <a:extLst>
              <a:ext uri="{FF2B5EF4-FFF2-40B4-BE49-F238E27FC236}">
                <a16:creationId xmlns:a16="http://schemas.microsoft.com/office/drawing/2014/main" id="{BF1B477F-2FC1-2A46-9CC1-6ADD13356A60}"/>
              </a:ext>
            </a:extLst>
          </p:cNvPr>
          <p:cNvSpPr>
            <a:spLocks noGrp="1"/>
          </p:cNvSpPr>
          <p:nvPr>
            <p:ph type="body" sz="quarter" idx="11"/>
          </p:nvPr>
        </p:nvSpPr>
        <p:spPr>
          <a:xfrm>
            <a:off x="285750" y="2473513"/>
            <a:ext cx="8477250" cy="1415772"/>
          </a:xfrm>
        </p:spPr>
        <p:txBody>
          <a:bodyPr/>
          <a:lstStyle/>
          <a:p>
            <a:r>
              <a:rPr lang="en-GB" sz="1800" dirty="0"/>
              <a:t>Hilary Allison, Head of Ecosystem Assessment and Policy Support </a:t>
            </a:r>
          </a:p>
          <a:p>
            <a:r>
              <a:rPr lang="en-GB" sz="1800" dirty="0"/>
              <a:t>UNEP-WCMC</a:t>
            </a:r>
          </a:p>
          <a:p>
            <a:r>
              <a:rPr lang="en-GB" sz="1800" dirty="0"/>
              <a:t> </a:t>
            </a:r>
            <a:endParaRPr lang="en-GB" sz="1800" b="0" dirty="0"/>
          </a:p>
          <a:p>
            <a:r>
              <a:rPr lang="en-GB" sz="1800" b="0" dirty="0"/>
              <a:t>April 2020</a:t>
            </a:r>
            <a:endParaRPr lang="en-GB" sz="1800" dirty="0"/>
          </a:p>
          <a:p>
            <a:r>
              <a:rPr lang="en-GB" dirty="0"/>
              <a:t> </a:t>
            </a:r>
          </a:p>
        </p:txBody>
      </p:sp>
    </p:spTree>
    <p:extLst>
      <p:ext uri="{BB962C8B-B14F-4D97-AF65-F5344CB8AC3E}">
        <p14:creationId xmlns:p14="http://schemas.microsoft.com/office/powerpoint/2010/main" val="3473288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A20CD0D-1E37-7D49-8327-BF77123B2CD8}"/>
              </a:ext>
            </a:extLst>
          </p:cNvPr>
          <p:cNvSpPr>
            <a:spLocks noGrp="1"/>
          </p:cNvSpPr>
          <p:nvPr>
            <p:ph type="body" sz="quarter" idx="13"/>
          </p:nvPr>
        </p:nvSpPr>
        <p:spPr>
          <a:xfrm>
            <a:off x="288686" y="2731547"/>
            <a:ext cx="3141662" cy="169277"/>
          </a:xfrm>
        </p:spPr>
        <p:txBody>
          <a:bodyPr/>
          <a:lstStyle/>
          <a:p>
            <a:r>
              <a:rPr lang="en-GB" dirty="0" err="1"/>
              <a:t>Carolina.soto-navarro@unep-wcmc.org</a:t>
            </a:r>
            <a:endParaRPr lang="en-GB" dirty="0"/>
          </a:p>
        </p:txBody>
      </p:sp>
      <p:sp>
        <p:nvSpPr>
          <p:cNvPr id="3" name="Text Placeholder 2">
            <a:extLst>
              <a:ext uri="{FF2B5EF4-FFF2-40B4-BE49-F238E27FC236}">
                <a16:creationId xmlns:a16="http://schemas.microsoft.com/office/drawing/2014/main" id="{6C7FEA87-B08F-AC4F-BF99-467182F9772D}"/>
              </a:ext>
            </a:extLst>
          </p:cNvPr>
          <p:cNvSpPr>
            <a:spLocks noGrp="1"/>
          </p:cNvSpPr>
          <p:nvPr>
            <p:ph type="body" sz="quarter" idx="14"/>
          </p:nvPr>
        </p:nvSpPr>
        <p:spPr>
          <a:xfrm>
            <a:off x="3458320" y="3573987"/>
            <a:ext cx="3141662" cy="169277"/>
          </a:xfrm>
        </p:spPr>
        <p:txBody>
          <a:bodyPr/>
          <a:lstStyle/>
          <a:p>
            <a:r>
              <a:rPr lang="en-GB" dirty="0"/>
              <a:t>@</a:t>
            </a:r>
            <a:r>
              <a:rPr lang="en-GB" dirty="0" err="1"/>
              <a:t>Carolina_ASN</a:t>
            </a:r>
            <a:endParaRPr lang="en-GB" dirty="0"/>
          </a:p>
        </p:txBody>
      </p:sp>
      <p:sp>
        <p:nvSpPr>
          <p:cNvPr id="4" name="Text Placeholder 3">
            <a:extLst>
              <a:ext uri="{FF2B5EF4-FFF2-40B4-BE49-F238E27FC236}">
                <a16:creationId xmlns:a16="http://schemas.microsoft.com/office/drawing/2014/main" id="{30166D97-C372-4247-B8B3-9AAB8CD90E4F}"/>
              </a:ext>
            </a:extLst>
          </p:cNvPr>
          <p:cNvSpPr>
            <a:spLocks noGrp="1"/>
          </p:cNvSpPr>
          <p:nvPr>
            <p:ph type="body" sz="quarter" idx="15"/>
          </p:nvPr>
        </p:nvSpPr>
        <p:spPr>
          <a:xfrm>
            <a:off x="311490" y="250286"/>
            <a:ext cx="8222909" cy="1015663"/>
          </a:xfrm>
        </p:spPr>
        <p:txBody>
          <a:bodyPr/>
          <a:lstStyle/>
          <a:p>
            <a:r>
              <a:rPr lang="en-GB" dirty="0"/>
              <a:t>THANK YOU</a:t>
            </a:r>
          </a:p>
        </p:txBody>
      </p:sp>
      <p:sp>
        <p:nvSpPr>
          <p:cNvPr id="5" name="Text Placeholder 1">
            <a:extLst>
              <a:ext uri="{FF2B5EF4-FFF2-40B4-BE49-F238E27FC236}">
                <a16:creationId xmlns:a16="http://schemas.microsoft.com/office/drawing/2014/main" id="{1958BC97-5D61-4E40-B383-A3AEB1A0F252}"/>
              </a:ext>
            </a:extLst>
          </p:cNvPr>
          <p:cNvSpPr txBox="1">
            <a:spLocks/>
          </p:cNvSpPr>
          <p:nvPr/>
        </p:nvSpPr>
        <p:spPr>
          <a:xfrm>
            <a:off x="288686" y="2477631"/>
            <a:ext cx="3141662" cy="169277"/>
          </a:xfrm>
          <a:prstGeom prst="rect">
            <a:avLst/>
          </a:prstGeom>
        </p:spPr>
        <p:txBody>
          <a:bodyPr wrap="square" lIns="0" tIns="0" rIns="0" bIns="0">
            <a:spAutoFit/>
          </a:bodyPr>
          <a:lstStyle>
            <a:lvl1pPr marL="0" eaLnBrk="1" hangingPunct="1">
              <a:tabLst>
                <a:tab pos="912813" algn="l"/>
              </a:tabLst>
              <a:defRPr sz="1100" b="1" i="0" baseline="0">
                <a:solidFill>
                  <a:schemeClr val="tx1"/>
                </a:solidFill>
                <a:latin typeface="+mn-lt"/>
                <a:ea typeface="+mn-ea"/>
                <a:cs typeface="+mn-cs"/>
              </a:defRPr>
            </a:lvl1pPr>
            <a:lvl2pPr marL="2111375" marR="0" indent="0" defTabSz="914400" eaLnBrk="1" fontAlgn="auto" latinLnBrk="0" hangingPunct="1">
              <a:lnSpc>
                <a:spcPct val="100000"/>
              </a:lnSpc>
              <a:spcBef>
                <a:spcPts val="0"/>
              </a:spcBef>
              <a:spcAft>
                <a:spcPts val="0"/>
              </a:spcAft>
              <a:buClrTx/>
              <a:buSzTx/>
              <a:buFont typeface="Arial"/>
              <a:buNone/>
              <a:tabLst>
                <a:tab pos="912813" algn="l"/>
              </a:tabLst>
              <a:defRPr sz="1800">
                <a:solidFill>
                  <a:srgbClr val="00AEEF"/>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kern="0" dirty="0" err="1"/>
              <a:t>Hilary.allison@unep-wcmc.org</a:t>
            </a:r>
            <a:endParaRPr lang="en-GB" kern="0" dirty="0"/>
          </a:p>
        </p:txBody>
      </p:sp>
      <p:sp>
        <p:nvSpPr>
          <p:cNvPr id="6" name="Text Placeholder 2">
            <a:extLst>
              <a:ext uri="{FF2B5EF4-FFF2-40B4-BE49-F238E27FC236}">
                <a16:creationId xmlns:a16="http://schemas.microsoft.com/office/drawing/2014/main" id="{56C2E737-4F06-E547-80E2-9AE1CB64B523}"/>
              </a:ext>
            </a:extLst>
          </p:cNvPr>
          <p:cNvSpPr txBox="1">
            <a:spLocks/>
          </p:cNvSpPr>
          <p:nvPr/>
        </p:nvSpPr>
        <p:spPr>
          <a:xfrm>
            <a:off x="2362200" y="3573988"/>
            <a:ext cx="3141662" cy="169277"/>
          </a:xfrm>
          <a:prstGeom prst="rect">
            <a:avLst/>
          </a:prstGeom>
        </p:spPr>
        <p:txBody>
          <a:bodyPr wrap="square" lIns="0" tIns="0" rIns="0" bIns="0">
            <a:spAutoFit/>
          </a:bodyPr>
          <a:lstStyle>
            <a:lvl1pPr marL="0" eaLnBrk="1" hangingPunct="1">
              <a:tabLst>
                <a:tab pos="912813" algn="l"/>
              </a:tabLst>
              <a:defRPr sz="1100" b="1" i="0" baseline="0">
                <a:solidFill>
                  <a:schemeClr val="tx1"/>
                </a:solidFill>
                <a:latin typeface="+mn-lt"/>
                <a:ea typeface="+mn-ea"/>
                <a:cs typeface="+mn-cs"/>
              </a:defRPr>
            </a:lvl1pPr>
            <a:lvl2pPr marL="2111375" marR="0" indent="0" defTabSz="914400" eaLnBrk="1" fontAlgn="auto" latinLnBrk="0" hangingPunct="1">
              <a:lnSpc>
                <a:spcPct val="100000"/>
              </a:lnSpc>
              <a:spcBef>
                <a:spcPts val="0"/>
              </a:spcBef>
              <a:spcAft>
                <a:spcPts val="0"/>
              </a:spcAft>
              <a:buClrTx/>
              <a:buSzTx/>
              <a:buFont typeface="Arial"/>
              <a:buNone/>
              <a:tabLst>
                <a:tab pos="912813" algn="l"/>
              </a:tabLst>
              <a:defRPr sz="1800">
                <a:solidFill>
                  <a:srgbClr val="00AEEF"/>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kern="0"/>
              <a:t>@hmallison2</a:t>
            </a:r>
            <a:endParaRPr lang="en-GB" kern="0" dirty="0"/>
          </a:p>
        </p:txBody>
      </p:sp>
    </p:spTree>
    <p:extLst>
      <p:ext uri="{BB962C8B-B14F-4D97-AF65-F5344CB8AC3E}">
        <p14:creationId xmlns:p14="http://schemas.microsoft.com/office/powerpoint/2010/main" val="4234699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0" name="Picture 26" descr="Iucn ssc species monitoring logo"/>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14583" y="617641"/>
            <a:ext cx="676183" cy="51164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4294967295"/>
          </p:nvPr>
        </p:nvSpPr>
        <p:spPr>
          <a:xfrm>
            <a:off x="240780" y="1763134"/>
            <a:ext cx="3316128" cy="3077869"/>
          </a:xfrm>
        </p:spPr>
        <p:txBody>
          <a:bodyPr>
            <a:normAutofit/>
          </a:bodyPr>
          <a:lstStyle/>
          <a:p>
            <a:r>
              <a:rPr lang="en-GB" sz="1637" dirty="0">
                <a:solidFill>
                  <a:schemeClr val="tx2">
                    <a:lumMod val="50000"/>
                  </a:schemeClr>
                </a:solidFill>
                <a:cs typeface="Calibri" pitchFamily="34" charset="0"/>
              </a:rPr>
              <a:t>Brings together over 60 organizations working at the forefront of global indicator development</a:t>
            </a:r>
          </a:p>
          <a:p>
            <a:endParaRPr lang="en-GB" sz="1637" dirty="0">
              <a:solidFill>
                <a:schemeClr val="tx2">
                  <a:lumMod val="50000"/>
                </a:schemeClr>
              </a:solidFill>
              <a:cs typeface="Calibri" pitchFamily="34" charset="0"/>
            </a:endParaRPr>
          </a:p>
          <a:p>
            <a:r>
              <a:rPr lang="en-GB" sz="1637" dirty="0">
                <a:solidFill>
                  <a:schemeClr val="tx2">
                    <a:lumMod val="50000"/>
                  </a:schemeClr>
                </a:solidFill>
                <a:cs typeface="Calibri" pitchFamily="34" charset="0"/>
              </a:rPr>
              <a:t>Partnership of biodiversity indicator users, producers and supporters</a:t>
            </a:r>
          </a:p>
          <a:p>
            <a:endParaRPr lang="en-GB" sz="1637" dirty="0">
              <a:solidFill>
                <a:schemeClr val="tx2">
                  <a:lumMod val="50000"/>
                </a:schemeClr>
              </a:solidFill>
              <a:cs typeface="Calibri" pitchFamily="34" charset="0"/>
            </a:endParaRPr>
          </a:p>
          <a:p>
            <a:pPr marL="0" lvl="1" indent="0">
              <a:buNone/>
            </a:pPr>
            <a:r>
              <a:rPr lang="en-GB" sz="1637" dirty="0">
                <a:solidFill>
                  <a:schemeClr val="tx2">
                    <a:lumMod val="50000"/>
                  </a:schemeClr>
                </a:solidFill>
                <a:cs typeface="Calibri" pitchFamily="34" charset="0"/>
              </a:rPr>
              <a:t>Secretariat, hosted at UNEP-WCMC, and a Steering Committee.</a:t>
            </a:r>
          </a:p>
          <a:p>
            <a:endParaRPr lang="en-GB" sz="1650" dirty="0">
              <a:solidFill>
                <a:schemeClr val="tx2">
                  <a:lumMod val="50000"/>
                </a:schemeClr>
              </a:solidFill>
              <a:latin typeface="+mj-lt"/>
              <a:cs typeface="Calibri" pitchFamily="34" charset="0"/>
            </a:endParaRPr>
          </a:p>
          <a:p>
            <a:pPr>
              <a:buNone/>
            </a:pPr>
            <a:endParaRPr lang="en-GB" sz="1650" dirty="0">
              <a:solidFill>
                <a:schemeClr val="tx2">
                  <a:lumMod val="50000"/>
                </a:schemeClr>
              </a:solidFill>
              <a:latin typeface="+mj-lt"/>
              <a:cs typeface="Calibri" pitchFamily="34" charset="0"/>
            </a:endParaRPr>
          </a:p>
        </p:txBody>
      </p:sp>
      <p:sp>
        <p:nvSpPr>
          <p:cNvPr id="55" name="Title 1"/>
          <p:cNvSpPr>
            <a:spLocks noGrp="1"/>
          </p:cNvSpPr>
          <p:nvPr>
            <p:ph type="title" idx="4294967295"/>
          </p:nvPr>
        </p:nvSpPr>
        <p:spPr>
          <a:xfrm>
            <a:off x="615553" y="133013"/>
            <a:ext cx="18872993" cy="2790190"/>
          </a:xfrm>
          <a:prstGeom prst="rect">
            <a:avLst/>
          </a:prstGeom>
        </p:spPr>
        <p:txBody>
          <a:bodyPr wrap="square" lIns="0" tIns="0" rIns="0" bIns="0">
            <a:spAutoFit/>
          </a:bodyPr>
          <a:lstStyle>
            <a:lvl1pPr>
              <a:defRPr sz="18100" b="1" i="0">
                <a:solidFill>
                  <a:schemeClr val="bg1"/>
                </a:solidFill>
                <a:latin typeface="Impact"/>
                <a:ea typeface="+mj-ea"/>
                <a:cs typeface="Impact"/>
              </a:defRPr>
            </a:lvl1pPr>
          </a:lstStyle>
          <a:p>
            <a:endParaRPr lang="en-GB" sz="1800" dirty="0">
              <a:latin typeface="+mn-lt"/>
            </a:endParaRPr>
          </a:p>
        </p:txBody>
      </p:sp>
      <p:sp>
        <p:nvSpPr>
          <p:cNvPr id="5" name="Rectangle 4"/>
          <p:cNvSpPr/>
          <p:nvPr/>
        </p:nvSpPr>
        <p:spPr>
          <a:xfrm>
            <a:off x="5896748" y="4325156"/>
            <a:ext cx="1813113" cy="641531"/>
          </a:xfrm>
          <a:prstGeom prst="rect">
            <a:avLst/>
          </a:prstGeom>
          <a:solidFill>
            <a:schemeClr val="bg1"/>
          </a:solidFill>
          <a:ln>
            <a:solidFill>
              <a:schemeClr val="bg1"/>
            </a:solid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600"/>
          </a:p>
        </p:txBody>
      </p:sp>
      <p:pic>
        <p:nvPicPr>
          <p:cNvPr id="7" name="Picture 20" descr="cbd.jpg"/>
          <p:cNvPicPr>
            <a:picLocks noChangeAspect="1"/>
          </p:cNvPicPr>
          <p:nvPr/>
        </p:nvPicPr>
        <p:blipFill>
          <a:blip r:embed="rId4" cstate="email"/>
          <a:srcRect/>
          <a:stretch>
            <a:fillRect/>
          </a:stretch>
        </p:blipFill>
        <p:spPr bwMode="auto">
          <a:xfrm>
            <a:off x="3983292" y="3454951"/>
            <a:ext cx="898397" cy="342876"/>
          </a:xfrm>
          <a:prstGeom prst="rect">
            <a:avLst/>
          </a:prstGeom>
          <a:noFill/>
          <a:ln w="9525">
            <a:noFill/>
            <a:miter lim="800000"/>
            <a:headEnd/>
            <a:tailEnd/>
          </a:ln>
        </p:spPr>
      </p:pic>
      <p:pic>
        <p:nvPicPr>
          <p:cNvPr id="8" name="Picture 21" descr="bioversity.gif"/>
          <p:cNvPicPr>
            <a:picLocks noChangeAspect="1"/>
          </p:cNvPicPr>
          <p:nvPr/>
        </p:nvPicPr>
        <p:blipFill>
          <a:blip r:embed="rId5" cstate="email"/>
          <a:srcRect/>
          <a:stretch>
            <a:fillRect/>
          </a:stretch>
        </p:blipFill>
        <p:spPr bwMode="auto">
          <a:xfrm>
            <a:off x="8101858" y="2222888"/>
            <a:ext cx="425023" cy="385778"/>
          </a:xfrm>
          <a:prstGeom prst="rect">
            <a:avLst/>
          </a:prstGeom>
          <a:noFill/>
          <a:ln w="9525">
            <a:noFill/>
            <a:miter lim="800000"/>
            <a:headEnd/>
            <a:tailEnd/>
          </a:ln>
        </p:spPr>
      </p:pic>
      <p:pic>
        <p:nvPicPr>
          <p:cNvPr id="11" name="Picture 24" descr="cbmp.jpg"/>
          <p:cNvPicPr>
            <a:picLocks noChangeAspect="1"/>
          </p:cNvPicPr>
          <p:nvPr/>
        </p:nvPicPr>
        <p:blipFill>
          <a:blip r:embed="rId6" cstate="email"/>
          <a:srcRect/>
          <a:stretch>
            <a:fillRect/>
          </a:stretch>
        </p:blipFill>
        <p:spPr bwMode="auto">
          <a:xfrm>
            <a:off x="6291001" y="3013638"/>
            <a:ext cx="444342" cy="556616"/>
          </a:xfrm>
          <a:prstGeom prst="rect">
            <a:avLst/>
          </a:prstGeom>
          <a:noFill/>
          <a:ln w="9525">
            <a:noFill/>
            <a:miter lim="800000"/>
            <a:headEnd/>
            <a:tailEnd/>
          </a:ln>
        </p:spPr>
      </p:pic>
      <p:pic>
        <p:nvPicPr>
          <p:cNvPr id="13" name="Picture 28" descr="cms.jpg"/>
          <p:cNvPicPr>
            <a:picLocks noChangeAspect="1"/>
          </p:cNvPicPr>
          <p:nvPr/>
        </p:nvPicPr>
        <p:blipFill>
          <a:blip r:embed="rId7" cstate="email"/>
          <a:srcRect/>
          <a:stretch>
            <a:fillRect/>
          </a:stretch>
        </p:blipFill>
        <p:spPr bwMode="auto">
          <a:xfrm>
            <a:off x="7576964" y="3704734"/>
            <a:ext cx="285730" cy="415989"/>
          </a:xfrm>
          <a:prstGeom prst="rect">
            <a:avLst/>
          </a:prstGeom>
          <a:noFill/>
          <a:ln w="9525">
            <a:noFill/>
            <a:miter lim="800000"/>
            <a:headEnd/>
            <a:tailEnd/>
          </a:ln>
        </p:spPr>
      </p:pic>
      <p:pic>
        <p:nvPicPr>
          <p:cNvPr id="15" name="Picture 30" descr="eea.jpg"/>
          <p:cNvPicPr>
            <a:picLocks noChangeAspect="1"/>
          </p:cNvPicPr>
          <p:nvPr/>
        </p:nvPicPr>
        <p:blipFill>
          <a:blip r:embed="rId8" cstate="email"/>
          <a:srcRect/>
          <a:stretch>
            <a:fillRect/>
          </a:stretch>
        </p:blipFill>
        <p:spPr bwMode="auto">
          <a:xfrm>
            <a:off x="4732956" y="3205401"/>
            <a:ext cx="1317930" cy="276396"/>
          </a:xfrm>
          <a:prstGeom prst="rect">
            <a:avLst/>
          </a:prstGeom>
          <a:noFill/>
          <a:ln w="9525">
            <a:noFill/>
            <a:miter lim="800000"/>
            <a:headEnd/>
            <a:tailEnd/>
          </a:ln>
        </p:spPr>
      </p:pic>
      <p:pic>
        <p:nvPicPr>
          <p:cNvPr id="16" name="Picture 31" descr="fao.jpg"/>
          <p:cNvPicPr>
            <a:picLocks noChangeAspect="1"/>
          </p:cNvPicPr>
          <p:nvPr/>
        </p:nvPicPr>
        <p:blipFill>
          <a:blip r:embed="rId9" cstate="email"/>
          <a:srcRect/>
          <a:stretch>
            <a:fillRect/>
          </a:stretch>
        </p:blipFill>
        <p:spPr bwMode="auto">
          <a:xfrm>
            <a:off x="6912894" y="4241151"/>
            <a:ext cx="355906" cy="370933"/>
          </a:xfrm>
          <a:prstGeom prst="rect">
            <a:avLst/>
          </a:prstGeom>
          <a:noFill/>
          <a:ln w="9525">
            <a:noFill/>
            <a:miter lim="800000"/>
            <a:headEnd/>
            <a:tailEnd/>
          </a:ln>
        </p:spPr>
      </p:pic>
      <p:pic>
        <p:nvPicPr>
          <p:cNvPr id="17" name="Picture 32" descr="gbif.gif"/>
          <p:cNvPicPr>
            <a:picLocks noChangeAspect="1"/>
          </p:cNvPicPr>
          <p:nvPr/>
        </p:nvPicPr>
        <p:blipFill>
          <a:blip r:embed="rId10" cstate="email"/>
          <a:srcRect/>
          <a:stretch>
            <a:fillRect/>
          </a:stretch>
        </p:blipFill>
        <p:spPr bwMode="auto">
          <a:xfrm>
            <a:off x="7528576" y="2144606"/>
            <a:ext cx="376275" cy="379783"/>
          </a:xfrm>
          <a:prstGeom prst="rect">
            <a:avLst/>
          </a:prstGeom>
          <a:noFill/>
          <a:ln w="9525">
            <a:noFill/>
            <a:miter lim="800000"/>
            <a:headEnd/>
            <a:tailEnd/>
          </a:ln>
        </p:spPr>
      </p:pic>
      <p:pic>
        <p:nvPicPr>
          <p:cNvPr id="18" name="Picture 34" descr="gems.gif"/>
          <p:cNvPicPr>
            <a:picLocks noChangeAspect="1"/>
          </p:cNvPicPr>
          <p:nvPr/>
        </p:nvPicPr>
        <p:blipFill>
          <a:blip r:embed="rId11" cstate="email"/>
          <a:srcRect/>
          <a:stretch>
            <a:fillRect/>
          </a:stretch>
        </p:blipFill>
        <p:spPr bwMode="auto">
          <a:xfrm>
            <a:off x="3897938" y="2717943"/>
            <a:ext cx="656409" cy="292873"/>
          </a:xfrm>
          <a:prstGeom prst="rect">
            <a:avLst/>
          </a:prstGeom>
          <a:noFill/>
          <a:ln w="9525">
            <a:noFill/>
            <a:miter lim="800000"/>
            <a:headEnd/>
            <a:tailEnd/>
          </a:ln>
        </p:spPr>
      </p:pic>
      <p:pic>
        <p:nvPicPr>
          <p:cNvPr id="19" name="Picture 35" descr="gfn.jpg"/>
          <p:cNvPicPr>
            <a:picLocks noChangeAspect="1"/>
          </p:cNvPicPr>
          <p:nvPr/>
        </p:nvPicPr>
        <p:blipFill>
          <a:blip r:embed="rId12" cstate="email"/>
          <a:srcRect/>
          <a:stretch>
            <a:fillRect/>
          </a:stretch>
        </p:blipFill>
        <p:spPr bwMode="auto">
          <a:xfrm>
            <a:off x="4890900" y="2443687"/>
            <a:ext cx="680582" cy="292873"/>
          </a:xfrm>
          <a:prstGeom prst="rect">
            <a:avLst/>
          </a:prstGeom>
          <a:noFill/>
          <a:ln w="9525">
            <a:noFill/>
            <a:miter lim="800000"/>
            <a:headEnd/>
            <a:tailEnd/>
          </a:ln>
        </p:spPr>
      </p:pic>
      <p:pic>
        <p:nvPicPr>
          <p:cNvPr id="21" name="Picture 38" descr="iifb.gif"/>
          <p:cNvPicPr>
            <a:picLocks noChangeAspect="1"/>
          </p:cNvPicPr>
          <p:nvPr/>
        </p:nvPicPr>
        <p:blipFill>
          <a:blip r:embed="rId13" cstate="email"/>
          <a:srcRect/>
          <a:stretch>
            <a:fillRect/>
          </a:stretch>
        </p:blipFill>
        <p:spPr bwMode="auto">
          <a:xfrm>
            <a:off x="8071979" y="1742299"/>
            <a:ext cx="379061" cy="475026"/>
          </a:xfrm>
          <a:prstGeom prst="rect">
            <a:avLst/>
          </a:prstGeom>
          <a:noFill/>
          <a:ln w="9525">
            <a:noFill/>
            <a:miter lim="800000"/>
            <a:headEnd/>
            <a:tailEnd/>
          </a:ln>
        </p:spPr>
      </p:pic>
      <p:pic>
        <p:nvPicPr>
          <p:cNvPr id="23" name="Picture 40" descr="iucn.jpg"/>
          <p:cNvPicPr>
            <a:picLocks noChangeAspect="1"/>
          </p:cNvPicPr>
          <p:nvPr/>
        </p:nvPicPr>
        <p:blipFill>
          <a:blip r:embed="rId14" cstate="email"/>
          <a:srcRect/>
          <a:stretch>
            <a:fillRect/>
          </a:stretch>
        </p:blipFill>
        <p:spPr bwMode="auto">
          <a:xfrm>
            <a:off x="6905496" y="2692942"/>
            <a:ext cx="342876" cy="342876"/>
          </a:xfrm>
          <a:prstGeom prst="rect">
            <a:avLst/>
          </a:prstGeom>
          <a:noFill/>
          <a:ln w="9525">
            <a:noFill/>
            <a:miter lim="800000"/>
            <a:headEnd/>
            <a:tailEnd/>
          </a:ln>
        </p:spPr>
      </p:pic>
      <p:pic>
        <p:nvPicPr>
          <p:cNvPr id="25" name="Picture 42" descr="oecd.gif"/>
          <p:cNvPicPr>
            <a:picLocks noChangeAspect="1"/>
          </p:cNvPicPr>
          <p:nvPr/>
        </p:nvPicPr>
        <p:blipFill>
          <a:blip r:embed="rId15" cstate="email"/>
          <a:srcRect/>
          <a:stretch>
            <a:fillRect/>
          </a:stretch>
        </p:blipFill>
        <p:spPr bwMode="auto">
          <a:xfrm>
            <a:off x="3954697" y="1685577"/>
            <a:ext cx="610747" cy="318706"/>
          </a:xfrm>
          <a:prstGeom prst="rect">
            <a:avLst/>
          </a:prstGeom>
          <a:noFill/>
          <a:ln w="9525">
            <a:noFill/>
            <a:miter lim="800000"/>
            <a:headEnd/>
            <a:tailEnd/>
          </a:ln>
        </p:spPr>
      </p:pic>
      <p:pic>
        <p:nvPicPr>
          <p:cNvPr id="26" name="Picture 44" descr="ramsar.jpg"/>
          <p:cNvPicPr>
            <a:picLocks noChangeAspect="1"/>
          </p:cNvPicPr>
          <p:nvPr/>
        </p:nvPicPr>
        <p:blipFill>
          <a:blip r:embed="rId16" cstate="email"/>
          <a:srcRect/>
          <a:stretch>
            <a:fillRect/>
          </a:stretch>
        </p:blipFill>
        <p:spPr bwMode="auto">
          <a:xfrm>
            <a:off x="7596903" y="4282479"/>
            <a:ext cx="285730" cy="324756"/>
          </a:xfrm>
          <a:prstGeom prst="rect">
            <a:avLst/>
          </a:prstGeom>
          <a:noFill/>
          <a:ln w="9525">
            <a:noFill/>
            <a:miter lim="800000"/>
            <a:headEnd/>
            <a:tailEnd/>
          </a:ln>
        </p:spPr>
      </p:pic>
      <p:pic>
        <p:nvPicPr>
          <p:cNvPr id="27" name="Picture 45" descr="rspb.gif"/>
          <p:cNvPicPr>
            <a:picLocks noChangeAspect="1"/>
          </p:cNvPicPr>
          <p:nvPr/>
        </p:nvPicPr>
        <p:blipFill>
          <a:blip r:embed="rId17" cstate="email"/>
          <a:srcRect/>
          <a:stretch>
            <a:fillRect/>
          </a:stretch>
        </p:blipFill>
        <p:spPr bwMode="auto">
          <a:xfrm>
            <a:off x="6958769" y="4711110"/>
            <a:ext cx="313033" cy="326173"/>
          </a:xfrm>
          <a:prstGeom prst="rect">
            <a:avLst/>
          </a:prstGeom>
          <a:noFill/>
          <a:ln w="9525">
            <a:noFill/>
            <a:miter lim="800000"/>
            <a:headEnd/>
            <a:tailEnd/>
          </a:ln>
        </p:spPr>
      </p:pic>
      <p:pic>
        <p:nvPicPr>
          <p:cNvPr id="28" name="Picture 47" descr="sebit.jpg"/>
          <p:cNvPicPr>
            <a:picLocks noChangeAspect="1"/>
          </p:cNvPicPr>
          <p:nvPr/>
        </p:nvPicPr>
        <p:blipFill>
          <a:blip r:embed="rId18" cstate="email"/>
          <a:srcRect/>
          <a:stretch>
            <a:fillRect/>
          </a:stretch>
        </p:blipFill>
        <p:spPr bwMode="auto">
          <a:xfrm>
            <a:off x="7576964" y="2685461"/>
            <a:ext cx="305668" cy="296445"/>
          </a:xfrm>
          <a:prstGeom prst="rect">
            <a:avLst/>
          </a:prstGeom>
          <a:noFill/>
          <a:ln w="9525">
            <a:noFill/>
            <a:miter lim="800000"/>
            <a:headEnd/>
            <a:tailEnd/>
          </a:ln>
        </p:spPr>
      </p:pic>
      <p:pic>
        <p:nvPicPr>
          <p:cNvPr id="29" name="Picture 48" descr="ssc.jpg"/>
          <p:cNvPicPr>
            <a:picLocks noChangeAspect="1"/>
          </p:cNvPicPr>
          <p:nvPr/>
        </p:nvPicPr>
        <p:blipFill>
          <a:blip r:embed="rId19" cstate="email"/>
          <a:srcRect/>
          <a:stretch>
            <a:fillRect/>
          </a:stretch>
        </p:blipFill>
        <p:spPr bwMode="auto">
          <a:xfrm>
            <a:off x="5101407" y="4019191"/>
            <a:ext cx="572650" cy="217244"/>
          </a:xfrm>
          <a:prstGeom prst="rect">
            <a:avLst/>
          </a:prstGeom>
          <a:noFill/>
          <a:ln w="9525">
            <a:noFill/>
            <a:miter lim="800000"/>
            <a:headEnd/>
            <a:tailEnd/>
          </a:ln>
        </p:spPr>
      </p:pic>
      <p:pic>
        <p:nvPicPr>
          <p:cNvPr id="30" name="Picture 49" descr="susg.jpg"/>
          <p:cNvPicPr>
            <a:picLocks noChangeAspect="1"/>
          </p:cNvPicPr>
          <p:nvPr/>
        </p:nvPicPr>
        <p:blipFill>
          <a:blip r:embed="rId20" cstate="email"/>
          <a:srcRect/>
          <a:stretch>
            <a:fillRect/>
          </a:stretch>
        </p:blipFill>
        <p:spPr bwMode="auto">
          <a:xfrm>
            <a:off x="3907544" y="875028"/>
            <a:ext cx="696467" cy="214665"/>
          </a:xfrm>
          <a:prstGeom prst="rect">
            <a:avLst/>
          </a:prstGeom>
          <a:noFill/>
          <a:ln w="9525">
            <a:noFill/>
            <a:miter lim="800000"/>
            <a:headEnd/>
            <a:tailEnd/>
          </a:ln>
        </p:spPr>
      </p:pic>
      <p:pic>
        <p:nvPicPr>
          <p:cNvPr id="32" name="Picture 51" descr="tnc.jpg"/>
          <p:cNvPicPr>
            <a:picLocks noChangeAspect="1"/>
          </p:cNvPicPr>
          <p:nvPr/>
        </p:nvPicPr>
        <p:blipFill>
          <a:blip r:embed="rId21" cstate="email"/>
          <a:srcRect/>
          <a:stretch>
            <a:fillRect/>
          </a:stretch>
        </p:blipFill>
        <p:spPr bwMode="auto">
          <a:xfrm>
            <a:off x="6846502" y="645774"/>
            <a:ext cx="589748" cy="307160"/>
          </a:xfrm>
          <a:prstGeom prst="rect">
            <a:avLst/>
          </a:prstGeom>
          <a:noFill/>
          <a:ln w="9525">
            <a:noFill/>
            <a:miter lim="800000"/>
            <a:headEnd/>
            <a:tailEnd/>
          </a:ln>
        </p:spPr>
      </p:pic>
      <p:pic>
        <p:nvPicPr>
          <p:cNvPr id="33" name="Picture 53" descr="traffic.jpg"/>
          <p:cNvPicPr>
            <a:picLocks noChangeAspect="1"/>
          </p:cNvPicPr>
          <p:nvPr/>
        </p:nvPicPr>
        <p:blipFill>
          <a:blip r:embed="rId22" cstate="email"/>
          <a:srcRect/>
          <a:stretch>
            <a:fillRect/>
          </a:stretch>
        </p:blipFill>
        <p:spPr bwMode="auto">
          <a:xfrm>
            <a:off x="4801589" y="847809"/>
            <a:ext cx="644083" cy="243220"/>
          </a:xfrm>
          <a:prstGeom prst="rect">
            <a:avLst/>
          </a:prstGeom>
          <a:noFill/>
          <a:ln w="9525">
            <a:noFill/>
            <a:miter lim="800000"/>
            <a:headEnd/>
            <a:tailEnd/>
          </a:ln>
        </p:spPr>
      </p:pic>
      <p:pic>
        <p:nvPicPr>
          <p:cNvPr id="34" name="Picture 54" descr="ubcfc.jpg"/>
          <p:cNvPicPr>
            <a:picLocks noChangeAspect="1"/>
          </p:cNvPicPr>
          <p:nvPr/>
        </p:nvPicPr>
        <p:blipFill>
          <a:blip r:embed="rId23" cstate="email"/>
          <a:srcRect/>
          <a:stretch>
            <a:fillRect/>
          </a:stretch>
        </p:blipFill>
        <p:spPr bwMode="auto">
          <a:xfrm>
            <a:off x="6290048" y="2623089"/>
            <a:ext cx="463158" cy="467883"/>
          </a:xfrm>
          <a:prstGeom prst="rect">
            <a:avLst/>
          </a:prstGeom>
          <a:noFill/>
          <a:ln w="9525">
            <a:noFill/>
            <a:miter lim="800000"/>
            <a:headEnd/>
            <a:tailEnd/>
          </a:ln>
        </p:spPr>
      </p:pic>
      <p:pic>
        <p:nvPicPr>
          <p:cNvPr id="35" name="Picture 55" descr="undp.jpg"/>
          <p:cNvPicPr>
            <a:picLocks noChangeAspect="1"/>
          </p:cNvPicPr>
          <p:nvPr/>
        </p:nvPicPr>
        <p:blipFill>
          <a:blip r:embed="rId24" cstate="email"/>
          <a:srcRect/>
          <a:stretch>
            <a:fillRect/>
          </a:stretch>
        </p:blipFill>
        <p:spPr bwMode="auto">
          <a:xfrm>
            <a:off x="6400672" y="3657524"/>
            <a:ext cx="258203" cy="532173"/>
          </a:xfrm>
          <a:prstGeom prst="rect">
            <a:avLst/>
          </a:prstGeom>
          <a:noFill/>
          <a:ln w="9525">
            <a:noFill/>
            <a:miter lim="800000"/>
            <a:headEnd/>
            <a:tailEnd/>
          </a:ln>
        </p:spPr>
      </p:pic>
      <p:pic>
        <p:nvPicPr>
          <p:cNvPr id="36" name="Picture 56" descr="unep.jpg"/>
          <p:cNvPicPr>
            <a:picLocks noChangeAspect="1"/>
          </p:cNvPicPr>
          <p:nvPr/>
        </p:nvPicPr>
        <p:blipFill>
          <a:blip r:embed="rId25" cstate="email"/>
          <a:srcRect/>
          <a:stretch>
            <a:fillRect/>
          </a:stretch>
        </p:blipFill>
        <p:spPr bwMode="auto">
          <a:xfrm>
            <a:off x="6322846" y="636264"/>
            <a:ext cx="285405" cy="348829"/>
          </a:xfrm>
          <a:prstGeom prst="rect">
            <a:avLst/>
          </a:prstGeom>
          <a:noFill/>
          <a:ln w="9525">
            <a:noFill/>
            <a:miter lim="800000"/>
            <a:headEnd/>
            <a:tailEnd/>
          </a:ln>
        </p:spPr>
      </p:pic>
      <p:pic>
        <p:nvPicPr>
          <p:cNvPr id="38" name="Picture 58" descr="unesco.jpg"/>
          <p:cNvPicPr>
            <a:picLocks noChangeAspect="1"/>
          </p:cNvPicPr>
          <p:nvPr/>
        </p:nvPicPr>
        <p:blipFill>
          <a:blip r:embed="rId26" cstate="email"/>
          <a:srcRect/>
          <a:stretch>
            <a:fillRect/>
          </a:stretch>
        </p:blipFill>
        <p:spPr bwMode="auto">
          <a:xfrm>
            <a:off x="5589957" y="188606"/>
            <a:ext cx="443374" cy="457168"/>
          </a:xfrm>
          <a:prstGeom prst="rect">
            <a:avLst/>
          </a:prstGeom>
          <a:noFill/>
          <a:ln w="9525">
            <a:noFill/>
            <a:miter lim="800000"/>
            <a:headEnd/>
            <a:tailEnd/>
          </a:ln>
        </p:spPr>
      </p:pic>
      <p:pic>
        <p:nvPicPr>
          <p:cNvPr id="39" name="Picture 59" descr="uoq.jpg"/>
          <p:cNvPicPr>
            <a:picLocks noChangeAspect="1"/>
          </p:cNvPicPr>
          <p:nvPr/>
        </p:nvPicPr>
        <p:blipFill>
          <a:blip r:embed="rId27" cstate="email"/>
          <a:srcRect/>
          <a:stretch>
            <a:fillRect/>
          </a:stretch>
        </p:blipFill>
        <p:spPr bwMode="auto">
          <a:xfrm>
            <a:off x="6302232" y="4302005"/>
            <a:ext cx="389308" cy="393239"/>
          </a:xfrm>
          <a:prstGeom prst="rect">
            <a:avLst/>
          </a:prstGeom>
          <a:noFill/>
          <a:ln w="9525">
            <a:noFill/>
            <a:miter lim="800000"/>
            <a:headEnd/>
            <a:tailEnd/>
          </a:ln>
        </p:spPr>
      </p:pic>
      <p:pic>
        <p:nvPicPr>
          <p:cNvPr id="40" name="Picture 60" descr="wcpa.jpg"/>
          <p:cNvPicPr>
            <a:picLocks noChangeAspect="1"/>
          </p:cNvPicPr>
          <p:nvPr/>
        </p:nvPicPr>
        <p:blipFill>
          <a:blip r:embed="rId28" cstate="email"/>
          <a:srcRect/>
          <a:stretch>
            <a:fillRect/>
          </a:stretch>
        </p:blipFill>
        <p:spPr bwMode="auto">
          <a:xfrm>
            <a:off x="3975403" y="4828408"/>
            <a:ext cx="677418" cy="234456"/>
          </a:xfrm>
          <a:prstGeom prst="rect">
            <a:avLst/>
          </a:prstGeom>
          <a:noFill/>
          <a:ln w="9525">
            <a:noFill/>
            <a:miter lim="800000"/>
            <a:headEnd/>
            <a:tailEnd/>
          </a:ln>
        </p:spPr>
      </p:pic>
      <p:pic>
        <p:nvPicPr>
          <p:cNvPr id="41" name="Picture 62" descr="who.jpg"/>
          <p:cNvPicPr>
            <a:picLocks noChangeAspect="1"/>
          </p:cNvPicPr>
          <p:nvPr/>
        </p:nvPicPr>
        <p:blipFill>
          <a:blip r:embed="rId29" cstate="email"/>
          <a:srcRect/>
          <a:stretch>
            <a:fillRect/>
          </a:stretch>
        </p:blipFill>
        <p:spPr bwMode="auto">
          <a:xfrm>
            <a:off x="8110891" y="603334"/>
            <a:ext cx="351686" cy="375021"/>
          </a:xfrm>
          <a:prstGeom prst="rect">
            <a:avLst/>
          </a:prstGeom>
          <a:noFill/>
          <a:ln w="9525">
            <a:noFill/>
            <a:miter lim="800000"/>
            <a:headEnd/>
            <a:tailEnd/>
          </a:ln>
        </p:spPr>
      </p:pic>
      <p:pic>
        <p:nvPicPr>
          <p:cNvPr id="42" name="Picture 63" descr="wi.jpg"/>
          <p:cNvPicPr>
            <a:picLocks noChangeAspect="1"/>
          </p:cNvPicPr>
          <p:nvPr/>
        </p:nvPicPr>
        <p:blipFill>
          <a:blip r:embed="rId30" cstate="email"/>
          <a:srcRect/>
          <a:stretch>
            <a:fillRect/>
          </a:stretch>
        </p:blipFill>
        <p:spPr bwMode="auto">
          <a:xfrm>
            <a:off x="6214150" y="1179433"/>
            <a:ext cx="565471" cy="262574"/>
          </a:xfrm>
          <a:prstGeom prst="rect">
            <a:avLst/>
          </a:prstGeom>
          <a:noFill/>
          <a:ln w="9525">
            <a:noFill/>
            <a:miter lim="800000"/>
            <a:headEnd/>
            <a:tailEnd/>
          </a:ln>
        </p:spPr>
      </p:pic>
      <p:pic>
        <p:nvPicPr>
          <p:cNvPr id="43" name="Picture 64" descr="wwf.gif"/>
          <p:cNvPicPr>
            <a:picLocks noChangeAspect="1"/>
          </p:cNvPicPr>
          <p:nvPr/>
        </p:nvPicPr>
        <p:blipFill>
          <a:blip r:embed="rId31" cstate="email"/>
          <a:srcRect/>
          <a:stretch>
            <a:fillRect/>
          </a:stretch>
        </p:blipFill>
        <p:spPr bwMode="auto">
          <a:xfrm>
            <a:off x="7607870" y="553415"/>
            <a:ext cx="274763" cy="425024"/>
          </a:xfrm>
          <a:prstGeom prst="rect">
            <a:avLst/>
          </a:prstGeom>
          <a:noFill/>
          <a:ln w="9525">
            <a:noFill/>
            <a:miter lim="800000"/>
            <a:headEnd/>
            <a:tailEnd/>
          </a:ln>
        </p:spPr>
      </p:pic>
      <p:pic>
        <p:nvPicPr>
          <p:cNvPr id="1026" name="Picture 2"/>
          <p:cNvPicPr>
            <a:picLocks noChangeAspect="1" noChangeArrowheads="1"/>
          </p:cNvPicPr>
          <p:nvPr/>
        </p:nvPicPr>
        <p:blipFill>
          <a:blip r:embed="rId32" cstate="hqprint">
            <a:extLst>
              <a:ext uri="{28A0092B-C50C-407E-A947-70E740481C1C}">
                <a14:useLocalDpi xmlns:a14="http://schemas.microsoft.com/office/drawing/2010/main"/>
              </a:ext>
            </a:extLst>
          </a:blip>
          <a:srcRect/>
          <a:stretch>
            <a:fillRect/>
          </a:stretch>
        </p:blipFill>
        <p:spPr bwMode="auto">
          <a:xfrm>
            <a:off x="3979805" y="2094884"/>
            <a:ext cx="586287" cy="479228"/>
          </a:xfrm>
          <a:prstGeom prst="rect">
            <a:avLst/>
          </a:prstGeom>
          <a:noFill/>
          <a:ln w="9525">
            <a:noFill/>
            <a:miter lim="800000"/>
            <a:headEnd/>
            <a:tailEnd/>
          </a:ln>
          <a:effectLst/>
        </p:spPr>
      </p:pic>
      <p:pic>
        <p:nvPicPr>
          <p:cNvPr id="1027" name="Picture 3" descr="P:\PROJECTS\4000s\4035 Post-2010 BIP\03. Communications hub\01. Global website\03. Logos\All logos\UEBT\LOGO_UEBT_fdnoir - R.eps"/>
          <p:cNvPicPr>
            <a:picLocks noChangeAspect="1" noChangeArrowheads="1"/>
          </p:cNvPicPr>
          <p:nvPr/>
        </p:nvPicPr>
        <p:blipFill>
          <a:blip r:embed="rId33" cstate="hqprint">
            <a:extLst>
              <a:ext uri="{28A0092B-C50C-407E-A947-70E740481C1C}">
                <a14:useLocalDpi xmlns:a14="http://schemas.microsoft.com/office/drawing/2010/main"/>
              </a:ext>
            </a:extLst>
          </a:blip>
          <a:srcRect/>
          <a:stretch>
            <a:fillRect/>
          </a:stretch>
        </p:blipFill>
        <p:spPr bwMode="auto">
          <a:xfrm>
            <a:off x="6275086" y="49823"/>
            <a:ext cx="408004" cy="542110"/>
          </a:xfrm>
          <a:prstGeom prst="rect">
            <a:avLst/>
          </a:prstGeom>
          <a:noFill/>
        </p:spPr>
      </p:pic>
      <p:pic>
        <p:nvPicPr>
          <p:cNvPr id="1028" name="Picture 4" descr="P:\PROJECTS\4000s\4035 Post-2010 BIP\03. Communications hub\01. Global website\03. Logos\All logos\Umea\logo_bla.jpg"/>
          <p:cNvPicPr>
            <a:picLocks noChangeAspect="1" noChangeArrowheads="1"/>
          </p:cNvPicPr>
          <p:nvPr/>
        </p:nvPicPr>
        <p:blipFill>
          <a:blip r:embed="rId34"/>
          <a:srcRect/>
          <a:stretch>
            <a:fillRect/>
          </a:stretch>
        </p:blipFill>
        <p:spPr bwMode="auto">
          <a:xfrm>
            <a:off x="8141421" y="3224418"/>
            <a:ext cx="336250" cy="331825"/>
          </a:xfrm>
          <a:prstGeom prst="rect">
            <a:avLst/>
          </a:prstGeom>
          <a:noFill/>
        </p:spPr>
      </p:pic>
      <p:pic>
        <p:nvPicPr>
          <p:cNvPr id="1030" name="Picture 6" descr="P:\PROJECTS\4000s\4035 Post-2010 BIP\03. Communications hub\01. Global website\03. Logos\All logos\FSC\FSC_Logo_-__CMYK.EPS"/>
          <p:cNvPicPr>
            <a:picLocks noChangeAspect="1" noChangeArrowheads="1"/>
          </p:cNvPicPr>
          <p:nvPr/>
        </p:nvPicPr>
        <p:blipFill>
          <a:blip r:embed="rId35" cstate="hqprint">
            <a:extLst>
              <a:ext uri="{28A0092B-C50C-407E-A947-70E740481C1C}">
                <a14:useLocalDpi xmlns:a14="http://schemas.microsoft.com/office/drawing/2010/main"/>
              </a:ext>
            </a:extLst>
          </a:blip>
          <a:srcRect/>
          <a:stretch>
            <a:fillRect/>
          </a:stretch>
        </p:blipFill>
        <p:spPr bwMode="auto">
          <a:xfrm>
            <a:off x="6899614" y="3819377"/>
            <a:ext cx="266834" cy="321868"/>
          </a:xfrm>
          <a:prstGeom prst="rect">
            <a:avLst/>
          </a:prstGeom>
          <a:noFill/>
        </p:spPr>
      </p:pic>
      <p:pic>
        <p:nvPicPr>
          <p:cNvPr id="1031" name="Picture 7" descr="P:\PROJECTS\4000s\4035 Post-2010 BIP\03. Communications hub\01. Global website\03. Logos\All logos\INI\logo_wide.jpg"/>
          <p:cNvPicPr>
            <a:picLocks noChangeAspect="1" noChangeArrowheads="1"/>
          </p:cNvPicPr>
          <p:nvPr/>
        </p:nvPicPr>
        <p:blipFill>
          <a:blip r:embed="rId36" cstate="hqprint">
            <a:extLst>
              <a:ext uri="{28A0092B-C50C-407E-A947-70E740481C1C}">
                <a14:useLocalDpi xmlns:a14="http://schemas.microsoft.com/office/drawing/2010/main"/>
              </a:ext>
            </a:extLst>
          </a:blip>
          <a:srcRect/>
          <a:stretch>
            <a:fillRect/>
          </a:stretch>
        </p:blipFill>
        <p:spPr bwMode="auto">
          <a:xfrm>
            <a:off x="4862756" y="2084382"/>
            <a:ext cx="912552" cy="260729"/>
          </a:xfrm>
          <a:prstGeom prst="rect">
            <a:avLst/>
          </a:prstGeom>
          <a:noFill/>
        </p:spPr>
      </p:pic>
      <p:pic>
        <p:nvPicPr>
          <p:cNvPr id="1032" name="Picture 8" descr="P:\PROJECTS\4000s\4035 Post-2010 BIP\03. Communications hub\01. Global website\03. Logos\All logos\Nitrogen Footprint\Nitrogen footprint.png"/>
          <p:cNvPicPr>
            <a:picLocks noChangeAspect="1" noChangeArrowheads="1"/>
          </p:cNvPicPr>
          <p:nvPr/>
        </p:nvPicPr>
        <p:blipFill>
          <a:blip r:embed="rId37"/>
          <a:srcRect/>
          <a:stretch>
            <a:fillRect/>
          </a:stretch>
        </p:blipFill>
        <p:spPr bwMode="auto">
          <a:xfrm>
            <a:off x="6224129" y="4775959"/>
            <a:ext cx="514314" cy="271444"/>
          </a:xfrm>
          <a:prstGeom prst="rect">
            <a:avLst/>
          </a:prstGeom>
          <a:noFill/>
        </p:spPr>
      </p:pic>
      <p:pic>
        <p:nvPicPr>
          <p:cNvPr id="1033" name="Picture 9" descr="P:\PROJECTS\4000s\4035 Post-2010 BIP\03. Communications hub\01. Global website\03. Logos\All logos\IUCN ISSG\ISSG logo.jpg"/>
          <p:cNvPicPr>
            <a:picLocks noChangeAspect="1" noChangeArrowheads="1"/>
          </p:cNvPicPr>
          <p:nvPr/>
        </p:nvPicPr>
        <p:blipFill>
          <a:blip r:embed="rId38"/>
          <a:srcRect/>
          <a:stretch>
            <a:fillRect/>
          </a:stretch>
        </p:blipFill>
        <p:spPr bwMode="auto">
          <a:xfrm>
            <a:off x="6930327" y="163650"/>
            <a:ext cx="415067" cy="419071"/>
          </a:xfrm>
          <a:prstGeom prst="rect">
            <a:avLst/>
          </a:prstGeom>
          <a:noFill/>
        </p:spPr>
      </p:pic>
      <p:pic>
        <p:nvPicPr>
          <p:cNvPr id="1034" name="Picture 10" descr="P:\PROJECTS\4000s\4035 Post-2010 BIP\03. Communications hub\01. Global website\03. Logos\All logos\Monash University\Monash_2-RGB.eps"/>
          <p:cNvPicPr>
            <a:picLocks noChangeAspect="1" noChangeArrowheads="1"/>
          </p:cNvPicPr>
          <p:nvPr/>
        </p:nvPicPr>
        <p:blipFill>
          <a:blip r:embed="rId39" cstate="hqprint">
            <a:extLst>
              <a:ext uri="{28A0092B-C50C-407E-A947-70E740481C1C}">
                <a14:useLocalDpi xmlns:a14="http://schemas.microsoft.com/office/drawing/2010/main"/>
              </a:ext>
            </a:extLst>
          </a:blip>
          <a:srcRect/>
          <a:stretch>
            <a:fillRect/>
          </a:stretch>
        </p:blipFill>
        <p:spPr bwMode="auto">
          <a:xfrm>
            <a:off x="4949523" y="3503241"/>
            <a:ext cx="772123" cy="333170"/>
          </a:xfrm>
          <a:prstGeom prst="rect">
            <a:avLst/>
          </a:prstGeom>
          <a:noFill/>
        </p:spPr>
      </p:pic>
      <p:pic>
        <p:nvPicPr>
          <p:cNvPr id="1036" name="Picture 12" descr="P:\PROJECTS\4000s\4035 Post-2010 BIP\03. Communications hub\01. Global website\03. Logos\All logos\NCEAS\NC-LogoAlt-4C.jpg"/>
          <p:cNvPicPr>
            <a:picLocks noChangeAspect="1" noChangeArrowheads="1"/>
          </p:cNvPicPr>
          <p:nvPr/>
        </p:nvPicPr>
        <p:blipFill>
          <a:blip r:embed="rId40" cstate="hqprint">
            <a:extLst>
              <a:ext uri="{28A0092B-C50C-407E-A947-70E740481C1C}">
                <a14:useLocalDpi xmlns:a14="http://schemas.microsoft.com/office/drawing/2010/main"/>
              </a:ext>
            </a:extLst>
          </a:blip>
          <a:srcRect/>
          <a:stretch>
            <a:fillRect/>
          </a:stretch>
        </p:blipFill>
        <p:spPr bwMode="auto">
          <a:xfrm>
            <a:off x="7557026" y="1742299"/>
            <a:ext cx="337562" cy="341528"/>
          </a:xfrm>
          <a:prstGeom prst="rect">
            <a:avLst/>
          </a:prstGeom>
          <a:noFill/>
        </p:spPr>
      </p:pic>
      <p:pic>
        <p:nvPicPr>
          <p:cNvPr id="1038" name="Picture 14" descr="P:\PROJECTS\4000s\4035 Post-2010 BIP\03. Communications hub\01. Global website\03. Logos\All logos\AZE\AZE-graphic.jpg"/>
          <p:cNvPicPr>
            <a:picLocks noChangeAspect="1" noChangeArrowheads="1"/>
          </p:cNvPicPr>
          <p:nvPr/>
        </p:nvPicPr>
        <p:blipFill>
          <a:blip r:embed="rId41"/>
          <a:srcRect/>
          <a:stretch>
            <a:fillRect/>
          </a:stretch>
        </p:blipFill>
        <p:spPr bwMode="auto">
          <a:xfrm>
            <a:off x="4844339" y="4870894"/>
            <a:ext cx="1174933" cy="175010"/>
          </a:xfrm>
          <a:prstGeom prst="rect">
            <a:avLst/>
          </a:prstGeom>
          <a:noFill/>
        </p:spPr>
      </p:pic>
      <p:pic>
        <p:nvPicPr>
          <p:cNvPr id="1040" name="Picture 16" descr="P:\PROJECTS\4000s\4035 Post-2010 BIP\03. Communications hub\01. Global website\03. Logos\All logos\NHM\NHM Logo.jpg"/>
          <p:cNvPicPr>
            <a:picLocks noChangeAspect="1" noChangeArrowheads="1"/>
          </p:cNvPicPr>
          <p:nvPr/>
        </p:nvPicPr>
        <p:blipFill>
          <a:blip r:embed="rId42" cstate="hqprint">
            <a:extLst>
              <a:ext uri="{28A0092B-C50C-407E-A947-70E740481C1C}">
                <a14:useLocalDpi xmlns:a14="http://schemas.microsoft.com/office/drawing/2010/main"/>
              </a:ext>
            </a:extLst>
          </a:blip>
          <a:srcRect/>
          <a:stretch>
            <a:fillRect/>
          </a:stretch>
        </p:blipFill>
        <p:spPr bwMode="auto">
          <a:xfrm>
            <a:off x="4834314" y="1682134"/>
            <a:ext cx="505103" cy="258314"/>
          </a:xfrm>
          <a:prstGeom prst="rect">
            <a:avLst/>
          </a:prstGeom>
          <a:noFill/>
        </p:spPr>
      </p:pic>
      <p:pic>
        <p:nvPicPr>
          <p:cNvPr id="1041" name="Picture 17" descr="P:\PROJECTS\4000s\4035 Post-2010 BIP\03. Communications hub\01. Global website\03. Logos\All logos\TEAM Network\TEAM logo.jpg"/>
          <p:cNvPicPr>
            <a:picLocks noChangeAspect="1" noChangeArrowheads="1"/>
          </p:cNvPicPr>
          <p:nvPr/>
        </p:nvPicPr>
        <p:blipFill>
          <a:blip r:embed="rId43"/>
          <a:srcRect/>
          <a:stretch>
            <a:fillRect/>
          </a:stretch>
        </p:blipFill>
        <p:spPr bwMode="auto">
          <a:xfrm>
            <a:off x="7601963" y="1122976"/>
            <a:ext cx="304711" cy="376795"/>
          </a:xfrm>
          <a:prstGeom prst="rect">
            <a:avLst/>
          </a:prstGeom>
          <a:noFill/>
        </p:spPr>
      </p:pic>
      <p:pic>
        <p:nvPicPr>
          <p:cNvPr id="1042" name="Picture 18" descr="P:\PROJECTS\4000s\4035 Post-2010 BIP\03. Communications hub\01. Global website\03. Logos\All logos\ILRI\ILRI Logo.eps"/>
          <p:cNvPicPr>
            <a:picLocks noChangeAspect="1" noChangeArrowheads="1"/>
          </p:cNvPicPr>
          <p:nvPr/>
        </p:nvPicPr>
        <p:blipFill>
          <a:blip r:embed="rId44"/>
          <a:srcRect/>
          <a:stretch>
            <a:fillRect/>
          </a:stretch>
        </p:blipFill>
        <p:spPr bwMode="auto">
          <a:xfrm>
            <a:off x="7512269" y="3238488"/>
            <a:ext cx="385085" cy="376527"/>
          </a:xfrm>
          <a:prstGeom prst="rect">
            <a:avLst/>
          </a:prstGeom>
          <a:noFill/>
        </p:spPr>
      </p:pic>
      <p:pic>
        <p:nvPicPr>
          <p:cNvPr id="1043" name="Picture 19" descr="P:\PROJECTS\4000s\4035 Post-2010 BIP\03. Communications hub\01. Global website\03. Logos\All logos\Terralingua\Logo_web.jpg"/>
          <p:cNvPicPr>
            <a:picLocks noChangeAspect="1" noChangeArrowheads="1"/>
          </p:cNvPicPr>
          <p:nvPr/>
        </p:nvPicPr>
        <p:blipFill>
          <a:blip r:embed="rId45" cstate="hqprint">
            <a:extLst>
              <a:ext uri="{28A0092B-C50C-407E-A947-70E740481C1C}">
                <a14:useLocalDpi xmlns:a14="http://schemas.microsoft.com/office/drawing/2010/main"/>
              </a:ext>
            </a:extLst>
          </a:blip>
          <a:srcRect/>
          <a:stretch>
            <a:fillRect/>
          </a:stretch>
        </p:blipFill>
        <p:spPr bwMode="auto">
          <a:xfrm>
            <a:off x="6238776" y="1608337"/>
            <a:ext cx="480627" cy="377913"/>
          </a:xfrm>
          <a:prstGeom prst="rect">
            <a:avLst/>
          </a:prstGeom>
          <a:noFill/>
        </p:spPr>
      </p:pic>
      <p:pic>
        <p:nvPicPr>
          <p:cNvPr id="2" name="Picture 2" descr="Humboldtlogo"/>
          <p:cNvPicPr>
            <a:picLocks noChangeAspect="1" noChangeArrowheads="1"/>
          </p:cNvPicPr>
          <p:nvPr/>
        </p:nvPicPr>
        <p:blipFill>
          <a:blip r:embed="rId46" cstate="hqprint">
            <a:extLst>
              <a:ext uri="{28A0092B-C50C-407E-A947-70E740481C1C}">
                <a14:useLocalDpi xmlns:a14="http://schemas.microsoft.com/office/drawing/2010/main"/>
              </a:ext>
            </a:extLst>
          </a:blip>
          <a:srcRect/>
          <a:stretch>
            <a:fillRect/>
          </a:stretch>
        </p:blipFill>
        <p:spPr bwMode="auto">
          <a:xfrm>
            <a:off x="-3385922" y="6701364"/>
            <a:ext cx="156117" cy="17563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Acb logo"/>
          <p:cNvPicPr>
            <a:picLocks noChangeAspect="1" noChangeArrowheads="1"/>
          </p:cNvPicPr>
          <p:nvPr/>
        </p:nvPicPr>
        <p:blipFill>
          <a:blip r:embed="rId47" cstate="hqprint">
            <a:extLst>
              <a:ext uri="{28A0092B-C50C-407E-A947-70E740481C1C}">
                <a14:useLocalDpi xmlns:a14="http://schemas.microsoft.com/office/drawing/2010/main"/>
              </a:ext>
            </a:extLst>
          </a:blip>
          <a:srcRect/>
          <a:stretch>
            <a:fillRect/>
          </a:stretch>
        </p:blipFill>
        <p:spPr bwMode="auto">
          <a:xfrm>
            <a:off x="3907544" y="1222168"/>
            <a:ext cx="594858" cy="4282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Cz oceanblue rgb pt"/>
          <p:cNvPicPr>
            <a:picLocks noChangeAspect="1" noChangeArrowheads="1"/>
          </p:cNvPicPr>
          <p:nvPr/>
        </p:nvPicPr>
        <p:blipFill>
          <a:blip r:embed="rId48" cstate="hqprint">
            <a:extLst>
              <a:ext uri="{28A0092B-C50C-407E-A947-70E740481C1C}">
                <a14:useLocalDpi xmlns:a14="http://schemas.microsoft.com/office/drawing/2010/main"/>
              </a:ext>
            </a:extLst>
          </a:blip>
          <a:srcRect/>
          <a:stretch>
            <a:fillRect/>
          </a:stretch>
        </p:blipFill>
        <p:spPr bwMode="auto">
          <a:xfrm>
            <a:off x="7440918" y="4740047"/>
            <a:ext cx="480214" cy="32654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siro logo"/>
          <p:cNvPicPr>
            <a:picLocks noChangeAspect="1" noChangeArrowheads="1"/>
          </p:cNvPicPr>
          <p:nvPr/>
        </p:nvPicPr>
        <p:blipFill>
          <a:blip r:embed="rId49" cstate="hqprint">
            <a:extLst>
              <a:ext uri="{28A0092B-C50C-407E-A947-70E740481C1C}">
                <a14:useLocalDpi xmlns:a14="http://schemas.microsoft.com/office/drawing/2010/main"/>
              </a:ext>
            </a:extLst>
          </a:blip>
          <a:srcRect/>
          <a:stretch>
            <a:fillRect/>
          </a:stretch>
        </p:blipFill>
        <p:spPr bwMode="auto">
          <a:xfrm>
            <a:off x="6852568" y="2118335"/>
            <a:ext cx="448733" cy="44873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Durham"/>
          <p:cNvPicPr>
            <a:picLocks noChangeAspect="1" noChangeArrowheads="1"/>
          </p:cNvPicPr>
          <p:nvPr/>
        </p:nvPicPr>
        <p:blipFill>
          <a:blip r:embed="rId50">
            <a:extLst>
              <a:ext uri="{28A0092B-C50C-407E-A947-70E740481C1C}">
                <a14:useLocalDpi xmlns:a14="http://schemas.microsoft.com/office/drawing/2010/main"/>
              </a:ext>
            </a:extLst>
          </a:blip>
          <a:srcRect/>
          <a:stretch>
            <a:fillRect/>
          </a:stretch>
        </p:blipFill>
        <p:spPr bwMode="auto">
          <a:xfrm>
            <a:off x="3922848" y="3925663"/>
            <a:ext cx="998881" cy="43617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Ebcc"/>
          <p:cNvPicPr>
            <a:picLocks noChangeAspect="1" noChangeArrowheads="1"/>
          </p:cNvPicPr>
          <p:nvPr/>
        </p:nvPicPr>
        <p:blipFill>
          <a:blip r:embed="rId51">
            <a:extLst>
              <a:ext uri="{28A0092B-C50C-407E-A947-70E740481C1C}">
                <a14:useLocalDpi xmlns:a14="http://schemas.microsoft.com/office/drawing/2010/main"/>
              </a:ext>
            </a:extLst>
          </a:blip>
          <a:srcRect/>
          <a:stretch>
            <a:fillRect/>
          </a:stretch>
        </p:blipFill>
        <p:spPr bwMode="auto">
          <a:xfrm>
            <a:off x="8130990" y="4799785"/>
            <a:ext cx="773298" cy="30931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Fpp"/>
          <p:cNvPicPr>
            <a:picLocks noChangeAspect="1" noChangeArrowheads="1"/>
          </p:cNvPicPr>
          <p:nvPr/>
        </p:nvPicPr>
        <p:blipFill>
          <a:blip r:embed="rId52">
            <a:extLst>
              <a:ext uri="{28A0092B-C50C-407E-A947-70E740481C1C}">
                <a14:useLocalDpi xmlns:a14="http://schemas.microsoft.com/office/drawing/2010/main"/>
              </a:ext>
            </a:extLst>
          </a:blip>
          <a:srcRect/>
          <a:stretch>
            <a:fillRect/>
          </a:stretch>
        </p:blipFill>
        <p:spPr bwMode="auto">
          <a:xfrm>
            <a:off x="4824934" y="1232164"/>
            <a:ext cx="676682" cy="3086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descr="Geobon logo versionshort color"/>
          <p:cNvPicPr>
            <a:picLocks noChangeAspect="1" noChangeArrowheads="1"/>
          </p:cNvPicPr>
          <p:nvPr/>
        </p:nvPicPr>
        <p:blipFill>
          <a:blip r:embed="rId53">
            <a:extLst>
              <a:ext uri="{28A0092B-C50C-407E-A947-70E740481C1C}">
                <a14:useLocalDpi xmlns:a14="http://schemas.microsoft.com/office/drawing/2010/main"/>
              </a:ext>
            </a:extLst>
          </a:blip>
          <a:srcRect/>
          <a:stretch>
            <a:fillRect/>
          </a:stretch>
        </p:blipFill>
        <p:spPr bwMode="auto">
          <a:xfrm>
            <a:off x="3979805" y="4441578"/>
            <a:ext cx="946856" cy="211465"/>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Ws logo klein rgb"/>
          <p:cNvPicPr>
            <a:picLocks noChangeAspect="1" noChangeArrowheads="1"/>
          </p:cNvPicPr>
          <p:nvPr/>
        </p:nvPicPr>
        <p:blipFill>
          <a:blip r:embed="rId54">
            <a:extLst>
              <a:ext uri="{28A0092B-C50C-407E-A947-70E740481C1C}">
                <a14:useLocalDpi xmlns:a14="http://schemas.microsoft.com/office/drawing/2010/main"/>
              </a:ext>
            </a:extLst>
          </a:blip>
          <a:srcRect/>
          <a:stretch>
            <a:fillRect/>
          </a:stretch>
        </p:blipFill>
        <p:spPr bwMode="auto">
          <a:xfrm>
            <a:off x="6349928" y="2145084"/>
            <a:ext cx="258322" cy="410276"/>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Treatylogo 300dpi en"/>
          <p:cNvPicPr>
            <a:picLocks noChangeAspect="1" noChangeArrowheads="1"/>
          </p:cNvPicPr>
          <p:nvPr/>
        </p:nvPicPr>
        <p:blipFill>
          <a:blip r:embed="rId55">
            <a:extLst>
              <a:ext uri="{28A0092B-C50C-407E-A947-70E740481C1C}">
                <a14:useLocalDpi xmlns:a14="http://schemas.microsoft.com/office/drawing/2010/main"/>
              </a:ext>
            </a:extLst>
          </a:blip>
          <a:srcRect/>
          <a:stretch>
            <a:fillRect/>
          </a:stretch>
        </p:blipFill>
        <p:spPr bwMode="auto">
          <a:xfrm>
            <a:off x="5048509" y="4453797"/>
            <a:ext cx="800640" cy="152121"/>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Island conservation"/>
          <p:cNvPicPr>
            <a:picLocks noChangeAspect="1" noChangeArrowheads="1"/>
          </p:cNvPicPr>
          <p:nvPr/>
        </p:nvPicPr>
        <p:blipFill>
          <a:blip r:embed="rId56">
            <a:extLst>
              <a:ext uri="{28A0092B-C50C-407E-A947-70E740481C1C}">
                <a14:useLocalDpi xmlns:a14="http://schemas.microsoft.com/office/drawing/2010/main"/>
              </a:ext>
            </a:extLst>
          </a:blip>
          <a:srcRect/>
          <a:stretch>
            <a:fillRect/>
          </a:stretch>
        </p:blipFill>
        <p:spPr bwMode="auto">
          <a:xfrm>
            <a:off x="3922848" y="3151317"/>
            <a:ext cx="730638" cy="311739"/>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Kew logo 2015 k"/>
          <p:cNvPicPr>
            <a:picLocks noChangeAspect="1" noChangeArrowheads="1"/>
          </p:cNvPicPr>
          <p:nvPr/>
        </p:nvPicPr>
        <p:blipFill>
          <a:blip r:embed="rId57">
            <a:extLst>
              <a:ext uri="{28A0092B-C50C-407E-A947-70E740481C1C}">
                <a14:useLocalDpi xmlns:a14="http://schemas.microsoft.com/office/drawing/2010/main"/>
              </a:ext>
            </a:extLst>
          </a:blip>
          <a:srcRect/>
          <a:stretch>
            <a:fillRect/>
          </a:stretch>
        </p:blipFill>
        <p:spPr bwMode="auto">
          <a:xfrm>
            <a:off x="3880692" y="349569"/>
            <a:ext cx="648562" cy="268072"/>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Kiost"/>
          <p:cNvPicPr>
            <a:picLocks noChangeAspect="1" noChangeArrowheads="1"/>
          </p:cNvPicPr>
          <p:nvPr/>
        </p:nvPicPr>
        <p:blipFill>
          <a:blip r:embed="rId58" cstate="hqprint">
            <a:extLst>
              <a:ext uri="{28A0092B-C50C-407E-A947-70E740481C1C}">
                <a14:useLocalDpi xmlns:a14="http://schemas.microsoft.com/office/drawing/2010/main"/>
              </a:ext>
            </a:extLst>
          </a:blip>
          <a:srcRect/>
          <a:stretch>
            <a:fillRect/>
          </a:stretch>
        </p:blipFill>
        <p:spPr bwMode="auto">
          <a:xfrm>
            <a:off x="5595611" y="1593378"/>
            <a:ext cx="538400" cy="314067"/>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Msc"/>
          <p:cNvPicPr>
            <a:picLocks noChangeAspect="1" noChangeArrowheads="1"/>
          </p:cNvPicPr>
          <p:nvPr/>
        </p:nvPicPr>
        <p:blipFill>
          <a:blip r:embed="rId59">
            <a:extLst>
              <a:ext uri="{28A0092B-C50C-407E-A947-70E740481C1C}">
                <a14:useLocalDpi xmlns:a14="http://schemas.microsoft.com/office/drawing/2010/main"/>
              </a:ext>
            </a:extLst>
          </a:blip>
          <a:srcRect/>
          <a:stretch>
            <a:fillRect/>
          </a:stretch>
        </p:blipFill>
        <p:spPr bwMode="auto">
          <a:xfrm>
            <a:off x="8096203" y="168225"/>
            <a:ext cx="400678" cy="289098"/>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Pefc"/>
          <p:cNvPicPr>
            <a:picLocks noChangeAspect="1" noChangeArrowheads="1"/>
          </p:cNvPicPr>
          <p:nvPr/>
        </p:nvPicPr>
        <p:blipFill>
          <a:blip r:embed="rId60" cstate="hqprint">
            <a:extLst>
              <a:ext uri="{28A0092B-C50C-407E-A947-70E740481C1C}">
                <a14:useLocalDpi xmlns:a14="http://schemas.microsoft.com/office/drawing/2010/main"/>
              </a:ext>
            </a:extLst>
          </a:blip>
          <a:srcRect/>
          <a:stretch>
            <a:fillRect/>
          </a:stretch>
        </p:blipFill>
        <p:spPr bwMode="auto">
          <a:xfrm>
            <a:off x="8110890" y="1090289"/>
            <a:ext cx="300759" cy="402802"/>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Salisburyunilogo"/>
          <p:cNvPicPr>
            <a:picLocks noChangeAspect="1" noChangeArrowheads="1"/>
          </p:cNvPicPr>
          <p:nvPr/>
        </p:nvPicPr>
        <p:blipFill>
          <a:blip r:embed="rId61">
            <a:extLst>
              <a:ext uri="{28A0092B-C50C-407E-A947-70E740481C1C}">
                <a14:useLocalDpi xmlns:a14="http://schemas.microsoft.com/office/drawing/2010/main"/>
              </a:ext>
            </a:extLst>
          </a:blip>
          <a:srcRect/>
          <a:stretch>
            <a:fillRect/>
          </a:stretch>
        </p:blipFill>
        <p:spPr bwMode="auto">
          <a:xfrm>
            <a:off x="6809302" y="1608337"/>
            <a:ext cx="462500" cy="462500"/>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Seaaroundus"/>
          <p:cNvPicPr>
            <a:picLocks noChangeAspect="1" noChangeArrowheads="1"/>
          </p:cNvPicPr>
          <p:nvPr/>
        </p:nvPicPr>
        <p:blipFill>
          <a:blip r:embed="rId62" cstate="hqprint">
            <a:extLst>
              <a:ext uri="{28A0092B-C50C-407E-A947-70E740481C1C}">
                <a14:useLocalDpi xmlns:a14="http://schemas.microsoft.com/office/drawing/2010/main"/>
              </a:ext>
            </a:extLst>
          </a:blip>
          <a:srcRect/>
          <a:stretch>
            <a:fillRect/>
          </a:stretch>
        </p:blipFill>
        <p:spPr bwMode="auto">
          <a:xfrm>
            <a:off x="6912894" y="3214903"/>
            <a:ext cx="338948" cy="358044"/>
          </a:xfrm>
          <a:prstGeom prst="rect">
            <a:avLst/>
          </a:prstGeom>
          <a:noFill/>
          <a:extLst>
            <a:ext uri="{909E8E84-426E-40DD-AFC4-6F175D3DCCD1}">
              <a14:hiddenFill xmlns:a14="http://schemas.microsoft.com/office/drawing/2010/main">
                <a:solidFill>
                  <a:srgbClr val="FFFFFF"/>
                </a:solidFill>
              </a14:hiddenFill>
            </a:ext>
          </a:extLst>
        </p:spPr>
      </p:pic>
      <p:pic>
        <p:nvPicPr>
          <p:cNvPr id="1068" name="Picture 44" descr="Sanbi logo"/>
          <p:cNvPicPr>
            <a:picLocks noChangeAspect="1" noChangeArrowheads="1"/>
          </p:cNvPicPr>
          <p:nvPr/>
        </p:nvPicPr>
        <p:blipFill>
          <a:blip r:embed="rId63">
            <a:extLst>
              <a:ext uri="{28A0092B-C50C-407E-A947-70E740481C1C}">
                <a14:useLocalDpi xmlns:a14="http://schemas.microsoft.com/office/drawing/2010/main"/>
              </a:ext>
            </a:extLst>
          </a:blip>
          <a:srcRect/>
          <a:stretch>
            <a:fillRect/>
          </a:stretch>
        </p:blipFill>
        <p:spPr bwMode="auto">
          <a:xfrm>
            <a:off x="4877808" y="2829465"/>
            <a:ext cx="992627" cy="249893"/>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46" descr="Logo tour du valat"/>
          <p:cNvPicPr>
            <a:picLocks noChangeAspect="1" noChangeArrowheads="1"/>
          </p:cNvPicPr>
          <p:nvPr/>
        </p:nvPicPr>
        <p:blipFill>
          <a:blip r:embed="rId64" cstate="hqprint">
            <a:extLst>
              <a:ext uri="{28A0092B-C50C-407E-A947-70E740481C1C}">
                <a14:useLocalDpi xmlns:a14="http://schemas.microsoft.com/office/drawing/2010/main"/>
              </a:ext>
            </a:extLst>
          </a:blip>
          <a:srcRect/>
          <a:stretch>
            <a:fillRect/>
          </a:stretch>
        </p:blipFill>
        <p:spPr bwMode="auto">
          <a:xfrm>
            <a:off x="8166502" y="4174520"/>
            <a:ext cx="311169" cy="442472"/>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52" descr="Logo horizontal colour options 07"/>
          <p:cNvPicPr>
            <a:picLocks noChangeAspect="1" noChangeArrowheads="1"/>
          </p:cNvPicPr>
          <p:nvPr/>
        </p:nvPicPr>
        <p:blipFill>
          <a:blip r:embed="rId65" cstate="hqprint">
            <a:extLst>
              <a:ext uri="{28A0092B-C50C-407E-A947-70E740481C1C}">
                <a14:useLocalDpi xmlns:a14="http://schemas.microsoft.com/office/drawing/2010/main"/>
              </a:ext>
            </a:extLst>
          </a:blip>
          <a:srcRect/>
          <a:stretch>
            <a:fillRect/>
          </a:stretch>
        </p:blipFill>
        <p:spPr bwMode="auto">
          <a:xfrm>
            <a:off x="8090149" y="2704281"/>
            <a:ext cx="402761" cy="507681"/>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54" descr="Waza logo"/>
          <p:cNvPicPr>
            <a:picLocks noChangeAspect="1" noChangeArrowheads="1"/>
          </p:cNvPicPr>
          <p:nvPr/>
        </p:nvPicPr>
        <p:blipFill>
          <a:blip r:embed="rId66">
            <a:extLst>
              <a:ext uri="{28A0092B-C50C-407E-A947-70E740481C1C}">
                <a14:useLocalDpi xmlns:a14="http://schemas.microsoft.com/office/drawing/2010/main"/>
              </a:ext>
            </a:extLst>
          </a:blip>
          <a:srcRect/>
          <a:stretch>
            <a:fillRect/>
          </a:stretch>
        </p:blipFill>
        <p:spPr bwMode="auto">
          <a:xfrm>
            <a:off x="8150476" y="3686175"/>
            <a:ext cx="812654" cy="314227"/>
          </a:xfrm>
          <a:prstGeom prst="rect">
            <a:avLst/>
          </a:prstGeom>
          <a:noFill/>
          <a:extLst>
            <a:ext uri="{909E8E84-426E-40DD-AFC4-6F175D3DCCD1}">
              <a14:hiddenFill xmlns:a14="http://schemas.microsoft.com/office/drawing/2010/main">
                <a:solidFill>
                  <a:srgbClr val="FFFFFF"/>
                </a:solidFill>
              </a14:hiddenFill>
            </a:ext>
          </a:extLst>
        </p:spPr>
      </p:pic>
      <p:pic>
        <p:nvPicPr>
          <p:cNvPr id="1080" name="Picture 56" descr="Zsl logo stacked cmyk"/>
          <p:cNvPicPr>
            <a:picLocks noChangeAspect="1" noChangeArrowheads="1"/>
          </p:cNvPicPr>
          <p:nvPr/>
        </p:nvPicPr>
        <p:blipFill>
          <a:blip r:embed="rId67" cstate="hqprint">
            <a:extLst>
              <a:ext uri="{28A0092B-C50C-407E-A947-70E740481C1C}">
                <a14:useLocalDpi xmlns:a14="http://schemas.microsoft.com/office/drawing/2010/main"/>
              </a:ext>
            </a:extLst>
          </a:blip>
          <a:srcRect/>
          <a:stretch>
            <a:fillRect/>
          </a:stretch>
        </p:blipFill>
        <p:spPr bwMode="auto">
          <a:xfrm>
            <a:off x="6905496" y="1145911"/>
            <a:ext cx="530753" cy="36975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68">
            <a:extLst>
              <a:ext uri="{28A0092B-C50C-407E-A947-70E740481C1C}">
                <a14:useLocalDpi xmlns:a14="http://schemas.microsoft.com/office/drawing/2010/main" val="0"/>
              </a:ext>
            </a:extLst>
          </a:blip>
          <a:stretch>
            <a:fillRect/>
          </a:stretch>
        </p:blipFill>
        <p:spPr>
          <a:xfrm>
            <a:off x="154262" y="312774"/>
            <a:ext cx="3035595" cy="1145968"/>
          </a:xfrm>
          <a:prstGeom prst="rect">
            <a:avLst/>
          </a:prstGeom>
        </p:spPr>
      </p:pic>
      <p:pic>
        <p:nvPicPr>
          <p:cNvPr id="24" name="Picture 23"/>
          <p:cNvPicPr>
            <a:picLocks noChangeAspect="1"/>
          </p:cNvPicPr>
          <p:nvPr/>
        </p:nvPicPr>
        <p:blipFill>
          <a:blip r:embed="rId69" cstate="print">
            <a:extLst>
              <a:ext uri="{28A0092B-C50C-407E-A947-70E740481C1C}">
                <a14:useLocalDpi xmlns:a14="http://schemas.microsoft.com/office/drawing/2010/main" val="0"/>
              </a:ext>
            </a:extLst>
          </a:blip>
          <a:stretch>
            <a:fillRect/>
          </a:stretch>
        </p:blipFill>
        <p:spPr>
          <a:xfrm>
            <a:off x="4676867" y="384675"/>
            <a:ext cx="793577" cy="181434"/>
          </a:xfrm>
          <a:prstGeom prst="rect">
            <a:avLst/>
          </a:prstGeom>
        </p:spPr>
      </p:pic>
    </p:spTree>
    <p:extLst>
      <p:ext uri="{BB962C8B-B14F-4D97-AF65-F5344CB8AC3E}">
        <p14:creationId xmlns:p14="http://schemas.microsoft.com/office/powerpoint/2010/main" val="87783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7975" y="1491630"/>
            <a:ext cx="3962399" cy="3447098"/>
          </a:xfrm>
        </p:spPr>
        <p:txBody>
          <a:bodyPr/>
          <a:lstStyle/>
          <a:p>
            <a:r>
              <a:rPr lang="en-GB" sz="1600" dirty="0"/>
              <a:t>Zero draft of post 2020 global biodiversity framework including proposals for monitoring through targets and indicators now available </a:t>
            </a:r>
          </a:p>
          <a:p>
            <a:endParaRPr lang="en-GB" sz="1600" dirty="0"/>
          </a:p>
          <a:p>
            <a:r>
              <a:rPr lang="en-GB" sz="1600" dirty="0"/>
              <a:t>In preparation: analysis of 161 indicators proposed in this document together global search for indicators in development to address gaps in indicators for proposed targets</a:t>
            </a:r>
          </a:p>
          <a:p>
            <a:endParaRPr lang="en-GB" sz="1600" dirty="0"/>
          </a:p>
          <a:p>
            <a:endParaRPr lang="en-GB" sz="1600" dirty="0"/>
          </a:p>
          <a:p>
            <a:endParaRPr lang="en-GB" sz="1600" dirty="0"/>
          </a:p>
          <a:p>
            <a:endParaRPr lang="en-GB" sz="1600" dirty="0"/>
          </a:p>
        </p:txBody>
      </p:sp>
      <p:sp>
        <p:nvSpPr>
          <p:cNvPr id="4" name="Text Placeholder 3"/>
          <p:cNvSpPr>
            <a:spLocks noGrp="1"/>
          </p:cNvSpPr>
          <p:nvPr>
            <p:ph type="body" sz="quarter" idx="12"/>
          </p:nvPr>
        </p:nvSpPr>
        <p:spPr>
          <a:xfrm>
            <a:off x="317881" y="285749"/>
            <a:ext cx="4344417" cy="1292662"/>
          </a:xfrm>
        </p:spPr>
        <p:txBody>
          <a:bodyPr/>
          <a:lstStyle/>
          <a:p>
            <a:r>
              <a:rPr lang="en-GB" dirty="0"/>
              <a:t>Post 2020 global biodiversity framework </a:t>
            </a:r>
          </a:p>
          <a:p>
            <a:endParaRPr lang="en-GB" dirty="0"/>
          </a:p>
        </p:txBody>
      </p:sp>
      <p:sp>
        <p:nvSpPr>
          <p:cNvPr id="8" name="AutoShape 2" descr="Image result for sdg 2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AutoShape 4" descr="Image result for sdg 2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AutoShape 6" descr="Image result for sdg 12"/>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a:extLst>
              <a:ext uri="{FF2B5EF4-FFF2-40B4-BE49-F238E27FC236}">
                <a16:creationId xmlns:a16="http://schemas.microsoft.com/office/drawing/2014/main" id="{340CF134-4E34-448B-871A-C9B17E9A20F6}"/>
              </a:ext>
            </a:extLst>
          </p:cNvPr>
          <p:cNvPicPr>
            <a:picLocks noChangeAspect="1"/>
          </p:cNvPicPr>
          <p:nvPr/>
        </p:nvPicPr>
        <p:blipFill>
          <a:blip r:embed="rId3"/>
          <a:stretch>
            <a:fillRect/>
          </a:stretch>
        </p:blipFill>
        <p:spPr>
          <a:xfrm>
            <a:off x="4422774" y="1347614"/>
            <a:ext cx="4927194" cy="3043176"/>
          </a:xfrm>
          <a:prstGeom prst="rect">
            <a:avLst/>
          </a:prstGeom>
        </p:spPr>
      </p:pic>
    </p:spTree>
    <p:extLst>
      <p:ext uri="{BB962C8B-B14F-4D97-AF65-F5344CB8AC3E}">
        <p14:creationId xmlns:p14="http://schemas.microsoft.com/office/powerpoint/2010/main" val="1929473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5016" y="1451033"/>
            <a:ext cx="4065752" cy="2339102"/>
          </a:xfrm>
        </p:spPr>
        <p:txBody>
          <a:bodyPr/>
          <a:lstStyle/>
          <a:p>
            <a:pPr marL="171450" indent="-171450">
              <a:buFont typeface="Arial" panose="020B0604020202020204" pitchFamily="34" charset="0"/>
              <a:buChar char="•"/>
            </a:pPr>
            <a:endParaRPr lang="en-GB" sz="1200" dirty="0"/>
          </a:p>
          <a:p>
            <a:pPr marL="171450" indent="-171450">
              <a:buFont typeface="Arial" panose="020B0604020202020204" pitchFamily="34" charset="0"/>
              <a:buChar char="•"/>
            </a:pPr>
            <a:r>
              <a:rPr lang="en-GB" sz="1400" dirty="0"/>
              <a:t>Work to support businesses as well as Parties </a:t>
            </a:r>
          </a:p>
          <a:p>
            <a:pPr marL="171450" indent="-171450">
              <a:buFont typeface="Arial" panose="020B0604020202020204" pitchFamily="34" charset="0"/>
              <a:buChar char="•"/>
            </a:pPr>
            <a:endParaRPr lang="en-GB" sz="1400" dirty="0"/>
          </a:p>
          <a:p>
            <a:pPr marL="171450" indent="-171450">
              <a:buFont typeface="Arial" panose="020B0604020202020204" pitchFamily="34" charset="0"/>
              <a:buChar char="•"/>
            </a:pPr>
            <a:r>
              <a:rPr lang="en-GB" sz="1400" dirty="0"/>
              <a:t>Identification of synergies across MEAs</a:t>
            </a:r>
          </a:p>
          <a:p>
            <a:pPr marL="171450" indent="-171450">
              <a:buFont typeface="Arial" panose="020B0604020202020204" pitchFamily="34" charset="0"/>
              <a:buChar char="•"/>
            </a:pPr>
            <a:endParaRPr lang="en-GB" sz="1400" dirty="0"/>
          </a:p>
          <a:p>
            <a:pPr marL="171450" indent="-171450">
              <a:buFont typeface="Arial" panose="020B0604020202020204" pitchFamily="34" charset="0"/>
              <a:buChar char="•"/>
            </a:pPr>
            <a:r>
              <a:rPr lang="en-GB" sz="1400" dirty="0"/>
              <a:t>Statistical extrapolations to 2030 and 2050 – used in IPBES Global  assessment </a:t>
            </a:r>
          </a:p>
          <a:p>
            <a:pPr marL="171450" indent="-171450">
              <a:buFont typeface="Arial" panose="020B0604020202020204" pitchFamily="34" charset="0"/>
              <a:buChar char="•"/>
            </a:pPr>
            <a:endParaRPr lang="en-GB" sz="1400" dirty="0"/>
          </a:p>
          <a:p>
            <a:pPr marL="171450" indent="-171450">
              <a:buFont typeface="Arial" panose="020B0604020202020204" pitchFamily="34" charset="0"/>
              <a:buChar char="•"/>
            </a:pPr>
            <a:r>
              <a:rPr lang="en-GB" sz="1400" dirty="0"/>
              <a:t>Mapping of SDGs  (Mulligan et al 2020)</a:t>
            </a:r>
          </a:p>
          <a:p>
            <a:pPr marL="171450" indent="-171450">
              <a:buFont typeface="Arial" panose="020B0604020202020204" pitchFamily="34" charset="0"/>
              <a:buChar char="•"/>
            </a:pPr>
            <a:endParaRPr lang="en-GB" sz="1400" dirty="0"/>
          </a:p>
          <a:p>
            <a:pPr marL="171450" indent="-171450">
              <a:buFont typeface="Arial" panose="020B0604020202020204" pitchFamily="34" charset="0"/>
              <a:buChar char="•"/>
            </a:pPr>
            <a:r>
              <a:rPr lang="en-GB" sz="1400" dirty="0"/>
              <a:t>Multidimensional Biodiversity Index</a:t>
            </a:r>
          </a:p>
        </p:txBody>
      </p:sp>
      <p:sp>
        <p:nvSpPr>
          <p:cNvPr id="6" name="Text Placeholder 5"/>
          <p:cNvSpPr txBox="1">
            <a:spLocks noGrp="1"/>
          </p:cNvSpPr>
          <p:nvPr>
            <p:ph type="body" sz="quarter" idx="12"/>
          </p:nvPr>
        </p:nvSpPr>
        <p:spPr>
          <a:xfrm>
            <a:off x="107504" y="190690"/>
            <a:ext cx="4392488" cy="1169551"/>
          </a:xfrm>
          <a:prstGeom prst="rect">
            <a:avLst/>
          </a:prstGeom>
          <a:noFill/>
        </p:spPr>
        <p:txBody>
          <a:bodyPr wrap="square" rtlCol="0">
            <a:spAutoFit/>
          </a:bodyPr>
          <a:lstStyle/>
          <a:p>
            <a:r>
              <a:rPr lang="en-GB" sz="2400" dirty="0"/>
              <a:t>Other relevant biodiversity indicator work</a:t>
            </a:r>
          </a:p>
          <a:p>
            <a:endParaRPr lang="en-GB" dirty="0"/>
          </a:p>
        </p:txBody>
      </p:sp>
      <p:sp>
        <p:nvSpPr>
          <p:cNvPr id="8" name="AutoShape 2" descr="Image result for sdg14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a:extLst>
              <a:ext uri="{FF2B5EF4-FFF2-40B4-BE49-F238E27FC236}">
                <a16:creationId xmlns:a16="http://schemas.microsoft.com/office/drawing/2014/main" id="{7A13C019-A567-4DF4-B878-CDD169E0852C}"/>
              </a:ext>
            </a:extLst>
          </p:cNvPr>
          <p:cNvPicPr>
            <a:picLocks noChangeAspect="1"/>
          </p:cNvPicPr>
          <p:nvPr/>
        </p:nvPicPr>
        <p:blipFill>
          <a:blip r:embed="rId3"/>
          <a:stretch>
            <a:fillRect/>
          </a:stretch>
        </p:blipFill>
        <p:spPr>
          <a:xfrm>
            <a:off x="5959024" y="26471"/>
            <a:ext cx="1754165" cy="2503475"/>
          </a:xfrm>
          <a:prstGeom prst="rect">
            <a:avLst/>
          </a:prstGeom>
        </p:spPr>
      </p:pic>
      <p:pic>
        <p:nvPicPr>
          <p:cNvPr id="4" name="Picture 3">
            <a:extLst>
              <a:ext uri="{FF2B5EF4-FFF2-40B4-BE49-F238E27FC236}">
                <a16:creationId xmlns:a16="http://schemas.microsoft.com/office/drawing/2014/main" id="{9AC2BF50-B883-444C-8CB2-AD6D1B083C64}"/>
              </a:ext>
            </a:extLst>
          </p:cNvPr>
          <p:cNvPicPr>
            <a:picLocks noChangeAspect="1"/>
          </p:cNvPicPr>
          <p:nvPr/>
        </p:nvPicPr>
        <p:blipFill>
          <a:blip r:embed="rId4"/>
          <a:stretch>
            <a:fillRect/>
          </a:stretch>
        </p:blipFill>
        <p:spPr>
          <a:xfrm>
            <a:off x="4803231" y="2640026"/>
            <a:ext cx="4065753" cy="2319580"/>
          </a:xfrm>
          <a:prstGeom prst="rect">
            <a:avLst/>
          </a:prstGeom>
          <a:ln w="12700">
            <a:solidFill>
              <a:schemeClr val="tx1"/>
            </a:solidFill>
          </a:ln>
        </p:spPr>
      </p:pic>
    </p:spTree>
    <p:extLst>
      <p:ext uri="{BB962C8B-B14F-4D97-AF65-F5344CB8AC3E}">
        <p14:creationId xmlns:p14="http://schemas.microsoft.com/office/powerpoint/2010/main" val="3892342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E34856-3FF6-6548-A1CB-751C343028B3}"/>
              </a:ext>
            </a:extLst>
          </p:cNvPr>
          <p:cNvSpPr>
            <a:spLocks noGrp="1"/>
          </p:cNvSpPr>
          <p:nvPr>
            <p:ph type="body" sz="quarter" idx="10"/>
          </p:nvPr>
        </p:nvSpPr>
        <p:spPr/>
        <p:txBody>
          <a:bodyPr/>
          <a:lstStyle/>
          <a:p>
            <a:r>
              <a:rPr lang="en-GB" sz="4000" dirty="0"/>
              <a:t>Building a MULTIDIMENSIONAL BIODIVERSITY INDEX FRAMEWORK FOR NATURE AND PEOPLE</a:t>
            </a:r>
          </a:p>
        </p:txBody>
      </p:sp>
      <p:sp>
        <p:nvSpPr>
          <p:cNvPr id="3" name="Text Placeholder 2">
            <a:extLst>
              <a:ext uri="{FF2B5EF4-FFF2-40B4-BE49-F238E27FC236}">
                <a16:creationId xmlns:a16="http://schemas.microsoft.com/office/drawing/2014/main" id="{BF1B477F-2FC1-2A46-9CC1-6ADD13356A60}"/>
              </a:ext>
            </a:extLst>
          </p:cNvPr>
          <p:cNvSpPr>
            <a:spLocks noGrp="1"/>
          </p:cNvSpPr>
          <p:nvPr>
            <p:ph type="body" sz="quarter" idx="11"/>
          </p:nvPr>
        </p:nvSpPr>
        <p:spPr>
          <a:xfrm>
            <a:off x="285750" y="2473513"/>
            <a:ext cx="8477250" cy="1415772"/>
          </a:xfrm>
        </p:spPr>
        <p:txBody>
          <a:bodyPr/>
          <a:lstStyle/>
          <a:p>
            <a:r>
              <a:rPr lang="en-GB" sz="1800" dirty="0"/>
              <a:t>Carolina Soto-Navarro, Conservation Scientist and Technical Lead </a:t>
            </a:r>
          </a:p>
          <a:p>
            <a:r>
              <a:rPr lang="en-GB" sz="1800" dirty="0"/>
              <a:t>UNEP-WCMC</a:t>
            </a:r>
          </a:p>
          <a:p>
            <a:r>
              <a:rPr lang="en-GB" sz="1800" dirty="0"/>
              <a:t> </a:t>
            </a:r>
            <a:endParaRPr lang="en-GB" sz="1800" b="0" dirty="0"/>
          </a:p>
          <a:p>
            <a:r>
              <a:rPr lang="en-GB" sz="1800" b="0" dirty="0"/>
              <a:t>April 2020</a:t>
            </a:r>
            <a:endParaRPr lang="en-GB" sz="1800" dirty="0"/>
          </a:p>
          <a:p>
            <a:r>
              <a:rPr lang="en-GB" dirty="0"/>
              <a:t> </a:t>
            </a:r>
          </a:p>
        </p:txBody>
      </p:sp>
    </p:spTree>
    <p:extLst>
      <p:ext uri="{BB962C8B-B14F-4D97-AF65-F5344CB8AC3E}">
        <p14:creationId xmlns:p14="http://schemas.microsoft.com/office/powerpoint/2010/main" val="4223646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21569" y="2931790"/>
            <a:ext cx="3962399" cy="1815882"/>
          </a:xfrm>
        </p:spPr>
        <p:txBody>
          <a:bodyPr/>
          <a:lstStyle/>
          <a:p>
            <a:r>
              <a:rPr lang="en-GB" sz="1400" i="1" dirty="0"/>
              <a:t>Challenges</a:t>
            </a:r>
          </a:p>
          <a:p>
            <a:endParaRPr lang="en-GB" sz="1200" i="1" dirty="0"/>
          </a:p>
          <a:p>
            <a:pPr marL="285750" indent="-285750">
              <a:buAutoNum type="romanLcPeriod"/>
            </a:pPr>
            <a:r>
              <a:rPr lang="en-GB" sz="1200" dirty="0"/>
              <a:t>Multidimensional nature of biodiversity</a:t>
            </a:r>
          </a:p>
          <a:p>
            <a:pPr marL="285750" indent="-285750">
              <a:buAutoNum type="romanLcPeriod"/>
            </a:pPr>
            <a:endParaRPr lang="en-GB" sz="1200" dirty="0"/>
          </a:p>
          <a:p>
            <a:endParaRPr lang="en-GB" sz="1200" dirty="0"/>
          </a:p>
          <a:p>
            <a:pPr marL="285750" indent="-285750">
              <a:buAutoNum type="romanLcPeriod"/>
            </a:pPr>
            <a:r>
              <a:rPr lang="en-GB" sz="1200" dirty="0"/>
              <a:t>Tension between safeguarding and sustainably use biodiversity and human development</a:t>
            </a:r>
            <a:endParaRPr lang="en-GB" sz="1000" i="1" dirty="0"/>
          </a:p>
          <a:p>
            <a:endParaRPr lang="en-GB" sz="1600" dirty="0"/>
          </a:p>
          <a:p>
            <a:endParaRPr lang="en-GB" sz="1600" dirty="0"/>
          </a:p>
        </p:txBody>
      </p:sp>
      <p:sp>
        <p:nvSpPr>
          <p:cNvPr id="4" name="Text Placeholder 3"/>
          <p:cNvSpPr>
            <a:spLocks noGrp="1"/>
          </p:cNvSpPr>
          <p:nvPr>
            <p:ph type="body" sz="quarter" idx="12"/>
          </p:nvPr>
        </p:nvSpPr>
        <p:spPr>
          <a:xfrm>
            <a:off x="155575" y="285749"/>
            <a:ext cx="4344417" cy="861774"/>
          </a:xfrm>
        </p:spPr>
        <p:txBody>
          <a:bodyPr/>
          <a:lstStyle/>
          <a:p>
            <a:r>
              <a:rPr lang="en-GB" dirty="0"/>
              <a:t>A scorecard for biodiversity health</a:t>
            </a:r>
          </a:p>
        </p:txBody>
      </p:sp>
      <p:sp>
        <p:nvSpPr>
          <p:cNvPr id="8" name="AutoShape 2" descr="Image result for sdg 2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AutoShape 4" descr="Image result for sdg 2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AutoShape 6" descr="Image result for sdg 12"/>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 name="Picture 9" descr="A bird sitting on top of a green plant&#10;&#10;Description automatically generated">
            <a:extLst>
              <a:ext uri="{FF2B5EF4-FFF2-40B4-BE49-F238E27FC236}">
                <a16:creationId xmlns:a16="http://schemas.microsoft.com/office/drawing/2014/main" id="{4EE00012-F1A4-6341-ABA8-AEF36152F67B}"/>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572001" y="0"/>
            <a:ext cx="4572000" cy="5143500"/>
          </a:xfrm>
          <a:prstGeom prst="rect">
            <a:avLst/>
          </a:prstGeom>
        </p:spPr>
      </p:pic>
      <p:sp>
        <p:nvSpPr>
          <p:cNvPr id="12" name="Text Placeholder 5">
            <a:extLst>
              <a:ext uri="{FF2B5EF4-FFF2-40B4-BE49-F238E27FC236}">
                <a16:creationId xmlns:a16="http://schemas.microsoft.com/office/drawing/2014/main" id="{99610500-337B-D648-99A9-C10A5EEEA771}"/>
              </a:ext>
            </a:extLst>
          </p:cNvPr>
          <p:cNvSpPr txBox="1">
            <a:spLocks/>
          </p:cNvSpPr>
          <p:nvPr/>
        </p:nvSpPr>
        <p:spPr>
          <a:xfrm>
            <a:off x="8172400" y="4876006"/>
            <a:ext cx="2753721" cy="138499"/>
          </a:xfrm>
          <a:prstGeom prst="rect">
            <a:avLst/>
          </a:prstGeom>
          <a:noFill/>
        </p:spPr>
        <p:txBody>
          <a:bodyPr wrap="square" lIns="0" tIns="0" rIns="0" bIns="0" rtlCol="0">
            <a:spAutoFit/>
          </a:bodyPr>
          <a:lstStyle>
            <a:lvl1pPr marL="0" eaLnBrk="1" hangingPunct="1">
              <a:tabLst>
                <a:tab pos="912813" algn="l"/>
              </a:tabLst>
              <a:defRPr sz="2800" b="1" i="0" baseline="0">
                <a:solidFill>
                  <a:schemeClr val="bg1"/>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sz="900" b="0" i="1" kern="0" dirty="0"/>
              <a:t>@Oliver Wearn</a:t>
            </a:r>
            <a:endParaRPr lang="en-GB" sz="900" b="0" i="1" kern="0" dirty="0">
              <a:solidFill>
                <a:schemeClr val="tx1"/>
              </a:solidFill>
            </a:endParaRPr>
          </a:p>
        </p:txBody>
      </p:sp>
      <p:sp>
        <p:nvSpPr>
          <p:cNvPr id="13" name="Text Placeholder 1">
            <a:extLst>
              <a:ext uri="{FF2B5EF4-FFF2-40B4-BE49-F238E27FC236}">
                <a16:creationId xmlns:a16="http://schemas.microsoft.com/office/drawing/2014/main" id="{80FF4BB7-C1C4-1C46-B611-79D0AB76110D}"/>
              </a:ext>
            </a:extLst>
          </p:cNvPr>
          <p:cNvSpPr txBox="1">
            <a:spLocks/>
          </p:cNvSpPr>
          <p:nvPr/>
        </p:nvSpPr>
        <p:spPr>
          <a:xfrm>
            <a:off x="307777" y="1515437"/>
            <a:ext cx="4192215" cy="1200329"/>
          </a:xfrm>
          <a:prstGeom prst="rect">
            <a:avLst/>
          </a:prstGeom>
        </p:spPr>
        <p:txBody>
          <a:bodyPr wrap="square" lIns="0" tIns="0" rIns="0" bIns="0">
            <a:spAutoFit/>
          </a:bodyPr>
          <a:lstStyle>
            <a:lvl1pPr marL="0" algn="l" eaLnBrk="1" hangingPunct="1">
              <a:tabLst>
                <a:tab pos="912813" algn="l"/>
              </a:tabLst>
              <a:defRPr sz="2400" b="0" i="0" baseline="0">
                <a:solidFill>
                  <a:schemeClr val="bg1"/>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1800" b="1">
                <a:solidFill>
                  <a:schemeClr val="bg1"/>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1800" b="1">
                <a:solidFill>
                  <a:schemeClr val="bg1"/>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1800" b="1">
                <a:solidFill>
                  <a:schemeClr val="bg1"/>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1800" b="1">
                <a:solidFill>
                  <a:schemeClr val="bg1"/>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sz="1400" i="1" kern="0" dirty="0"/>
              <a:t>Motivation</a:t>
            </a:r>
          </a:p>
          <a:p>
            <a:pPr defTabSz="914400"/>
            <a:endParaRPr lang="en-GB" sz="1600" kern="0" dirty="0"/>
          </a:p>
          <a:p>
            <a:pPr defTabSz="914400"/>
            <a:r>
              <a:rPr lang="en-GB" sz="1200" kern="0" dirty="0" err="1"/>
              <a:t>i</a:t>
            </a:r>
            <a:r>
              <a:rPr lang="en-GB" sz="1200" kern="0" dirty="0"/>
              <a:t>. Lack of policy traction of biodiversity and mainstreaming into the development sector </a:t>
            </a:r>
          </a:p>
          <a:p>
            <a:pPr defTabSz="914400"/>
            <a:endParaRPr lang="en-GB" sz="1200" kern="0" dirty="0"/>
          </a:p>
          <a:p>
            <a:pPr defTabSz="914400"/>
            <a:r>
              <a:rPr lang="en-GB" sz="1200" kern="0" dirty="0"/>
              <a:t>ii. Lack of tools to evaluate disparate measures of biodiversity</a:t>
            </a:r>
            <a:endParaRPr lang="en-GB" sz="1600" kern="0" dirty="0"/>
          </a:p>
        </p:txBody>
      </p:sp>
    </p:spTree>
    <p:extLst>
      <p:ext uri="{BB962C8B-B14F-4D97-AF65-F5344CB8AC3E}">
        <p14:creationId xmlns:p14="http://schemas.microsoft.com/office/powerpoint/2010/main" val="2823888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5016" y="1563638"/>
            <a:ext cx="4320480" cy="1846659"/>
          </a:xfrm>
        </p:spPr>
        <p:txBody>
          <a:bodyPr/>
          <a:lstStyle/>
          <a:p>
            <a:r>
              <a:rPr lang="en-GB" sz="1200" i="1" dirty="0"/>
              <a:t>Biodiversity for nature (stock)</a:t>
            </a:r>
          </a:p>
          <a:p>
            <a:endParaRPr lang="en-GB" sz="1200" i="1" dirty="0"/>
          </a:p>
          <a:p>
            <a:r>
              <a:rPr lang="en-GB" sz="1200" dirty="0"/>
              <a:t>Insurance value + ethical value</a:t>
            </a:r>
          </a:p>
          <a:p>
            <a:endParaRPr lang="en-GB" sz="1200" dirty="0"/>
          </a:p>
          <a:p>
            <a:r>
              <a:rPr lang="en-GB" sz="1200" dirty="0"/>
              <a:t>Ecological integrity and ecological-evolutionary processes</a:t>
            </a:r>
          </a:p>
          <a:p>
            <a:endParaRPr lang="en-GB" sz="1200" dirty="0"/>
          </a:p>
          <a:p>
            <a:endParaRPr lang="en-GB" sz="1200" b="1" dirty="0"/>
          </a:p>
          <a:p>
            <a:endParaRPr lang="en-GB" sz="1200" b="1" dirty="0"/>
          </a:p>
          <a:p>
            <a:r>
              <a:rPr lang="en-GB" sz="1200" b="1" dirty="0"/>
              <a:t>Progress is measured </a:t>
            </a:r>
            <a:r>
              <a:rPr lang="en-GB" sz="1200" dirty="0"/>
              <a:t>by looking at fundamental attributes of its main components</a:t>
            </a:r>
          </a:p>
        </p:txBody>
      </p:sp>
      <p:sp>
        <p:nvSpPr>
          <p:cNvPr id="6" name="Text Placeholder 5"/>
          <p:cNvSpPr txBox="1">
            <a:spLocks noGrp="1"/>
          </p:cNvSpPr>
          <p:nvPr>
            <p:ph type="body" sz="quarter" idx="12"/>
          </p:nvPr>
        </p:nvSpPr>
        <p:spPr>
          <a:xfrm>
            <a:off x="971600" y="190690"/>
            <a:ext cx="8784976" cy="430887"/>
          </a:xfrm>
          <a:prstGeom prst="rect">
            <a:avLst/>
          </a:prstGeom>
          <a:noFill/>
        </p:spPr>
        <p:txBody>
          <a:bodyPr wrap="square" rtlCol="0">
            <a:spAutoFit/>
          </a:bodyPr>
          <a:lstStyle/>
          <a:p>
            <a:r>
              <a:rPr lang="en-GB" dirty="0"/>
              <a:t>Conceptualisation of </a:t>
            </a:r>
            <a:r>
              <a:rPr lang="en-GB" dirty="0">
                <a:solidFill>
                  <a:schemeClr val="tx1"/>
                </a:solidFill>
              </a:rPr>
              <a:t>biodiversity health</a:t>
            </a:r>
          </a:p>
        </p:txBody>
      </p:sp>
      <p:sp>
        <p:nvSpPr>
          <p:cNvPr id="8" name="AutoShape 2" descr="Image result for sdg14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Text Placeholder 1">
            <a:extLst>
              <a:ext uri="{FF2B5EF4-FFF2-40B4-BE49-F238E27FC236}">
                <a16:creationId xmlns:a16="http://schemas.microsoft.com/office/drawing/2014/main" id="{F3B0ABFD-80D1-4A40-ADFB-C927990C5887}"/>
              </a:ext>
            </a:extLst>
          </p:cNvPr>
          <p:cNvSpPr txBox="1">
            <a:spLocks/>
          </p:cNvSpPr>
          <p:nvPr/>
        </p:nvSpPr>
        <p:spPr>
          <a:xfrm>
            <a:off x="4823520" y="1563638"/>
            <a:ext cx="4320480" cy="1846659"/>
          </a:xfrm>
          <a:prstGeom prst="rect">
            <a:avLst/>
          </a:prstGeom>
        </p:spPr>
        <p:txBody>
          <a:bodyPr wrap="square" lIns="0" tIns="0" rIns="0" bIns="0">
            <a:spAutoFit/>
          </a:bodyPr>
          <a:lstStyle>
            <a:lvl1pPr marL="0" algn="l" eaLnBrk="1" hangingPunct="1">
              <a:tabLst>
                <a:tab pos="912813" algn="l"/>
              </a:tabLst>
              <a:defRPr sz="2400" b="0" i="0" baseline="0">
                <a:solidFill>
                  <a:schemeClr val="bg1"/>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1800" b="1">
                <a:solidFill>
                  <a:schemeClr val="bg1"/>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1800" b="1">
                <a:solidFill>
                  <a:schemeClr val="bg1"/>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1800" b="1">
                <a:solidFill>
                  <a:schemeClr val="bg1"/>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1800" b="1">
                <a:solidFill>
                  <a:schemeClr val="bg1"/>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sz="1200" i="1" kern="0" dirty="0">
                <a:solidFill>
                  <a:schemeClr val="tx1"/>
                </a:solidFill>
              </a:rPr>
              <a:t>Biodiversity for people (flows)</a:t>
            </a:r>
          </a:p>
          <a:p>
            <a:pPr defTabSz="914400"/>
            <a:endParaRPr lang="en-GB" sz="1200" kern="0" dirty="0">
              <a:solidFill>
                <a:schemeClr val="tx1"/>
              </a:solidFill>
            </a:endParaRPr>
          </a:p>
          <a:p>
            <a:pPr defTabSz="914400"/>
            <a:r>
              <a:rPr lang="en-GB" sz="1200" kern="0" dirty="0">
                <a:solidFill>
                  <a:schemeClr val="tx1"/>
                </a:solidFill>
              </a:rPr>
              <a:t>Option values + supply of benefits to people</a:t>
            </a:r>
          </a:p>
          <a:p>
            <a:pPr defTabSz="914400"/>
            <a:endParaRPr lang="en-GB" sz="1200" kern="0" dirty="0">
              <a:solidFill>
                <a:schemeClr val="tx1"/>
              </a:solidFill>
            </a:endParaRPr>
          </a:p>
          <a:p>
            <a:pPr defTabSz="914400"/>
            <a:r>
              <a:rPr lang="en-GB" sz="1200" kern="0" dirty="0">
                <a:solidFill>
                  <a:schemeClr val="tx1"/>
                </a:solidFill>
              </a:rPr>
              <a:t>Well-being and sustainable development influencing effects</a:t>
            </a:r>
            <a:endParaRPr lang="en-GB" sz="1200" b="1" kern="0" dirty="0">
              <a:solidFill>
                <a:schemeClr val="tx1"/>
              </a:solidFill>
            </a:endParaRPr>
          </a:p>
          <a:p>
            <a:pPr defTabSz="914400"/>
            <a:endParaRPr lang="en-GB" sz="1200" b="1" kern="0" dirty="0">
              <a:solidFill>
                <a:schemeClr val="tx1"/>
              </a:solidFill>
            </a:endParaRPr>
          </a:p>
          <a:p>
            <a:pPr defTabSz="914400"/>
            <a:endParaRPr lang="en-GB" sz="1200" b="1" kern="0" dirty="0">
              <a:solidFill>
                <a:schemeClr val="tx1"/>
              </a:solidFill>
            </a:endParaRPr>
          </a:p>
          <a:p>
            <a:pPr defTabSz="914400"/>
            <a:endParaRPr lang="en-GB" sz="1200" b="1" kern="0" dirty="0">
              <a:solidFill>
                <a:schemeClr val="tx1"/>
              </a:solidFill>
            </a:endParaRPr>
          </a:p>
          <a:p>
            <a:pPr defTabSz="914400"/>
            <a:r>
              <a:rPr lang="en-GB" sz="1200" b="1" kern="0" dirty="0">
                <a:solidFill>
                  <a:schemeClr val="tx1"/>
                </a:solidFill>
              </a:rPr>
              <a:t>Progress is measured </a:t>
            </a:r>
            <a:r>
              <a:rPr lang="en-GB" sz="1200" kern="0" dirty="0">
                <a:solidFill>
                  <a:schemeClr val="tx1"/>
                </a:solidFill>
              </a:rPr>
              <a:t>by looking at the benefits that people attribute to and expect from biodiversity </a:t>
            </a:r>
          </a:p>
        </p:txBody>
      </p:sp>
      <p:sp>
        <p:nvSpPr>
          <p:cNvPr id="7" name="Text Placeholder 5">
            <a:extLst>
              <a:ext uri="{FF2B5EF4-FFF2-40B4-BE49-F238E27FC236}">
                <a16:creationId xmlns:a16="http://schemas.microsoft.com/office/drawing/2014/main" id="{3B9AC0C2-1DBF-BF4B-B9C4-E0B588F43B23}"/>
              </a:ext>
            </a:extLst>
          </p:cNvPr>
          <p:cNvSpPr txBox="1">
            <a:spLocks/>
          </p:cNvSpPr>
          <p:nvPr/>
        </p:nvSpPr>
        <p:spPr>
          <a:xfrm>
            <a:off x="4823520" y="1120505"/>
            <a:ext cx="2753721" cy="246221"/>
          </a:xfrm>
          <a:prstGeom prst="rect">
            <a:avLst/>
          </a:prstGeom>
          <a:noFill/>
        </p:spPr>
        <p:txBody>
          <a:bodyPr wrap="square" lIns="0" tIns="0" rIns="0" bIns="0" rtlCol="0">
            <a:spAutoFit/>
          </a:bodyPr>
          <a:lstStyle>
            <a:lvl1pPr marL="0" eaLnBrk="1" hangingPunct="1">
              <a:tabLst>
                <a:tab pos="912813" algn="l"/>
              </a:tabLst>
              <a:defRPr sz="2800" b="1" i="0" baseline="0">
                <a:solidFill>
                  <a:schemeClr val="bg1"/>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sz="1600" i="1" kern="0" dirty="0">
                <a:solidFill>
                  <a:schemeClr val="tx1"/>
                </a:solidFill>
              </a:rPr>
              <a:t>Social perspective</a:t>
            </a:r>
          </a:p>
        </p:txBody>
      </p:sp>
      <p:sp>
        <p:nvSpPr>
          <p:cNvPr id="9" name="Text Placeholder 5">
            <a:extLst>
              <a:ext uri="{FF2B5EF4-FFF2-40B4-BE49-F238E27FC236}">
                <a16:creationId xmlns:a16="http://schemas.microsoft.com/office/drawing/2014/main" id="{83D0F8E0-BA85-A540-B95A-DE0E3DEE1A89}"/>
              </a:ext>
            </a:extLst>
          </p:cNvPr>
          <p:cNvSpPr txBox="1">
            <a:spLocks/>
          </p:cNvSpPr>
          <p:nvPr/>
        </p:nvSpPr>
        <p:spPr>
          <a:xfrm>
            <a:off x="278531" y="1120505"/>
            <a:ext cx="2753721" cy="246221"/>
          </a:xfrm>
          <a:prstGeom prst="rect">
            <a:avLst/>
          </a:prstGeom>
          <a:noFill/>
        </p:spPr>
        <p:txBody>
          <a:bodyPr wrap="square" lIns="0" tIns="0" rIns="0" bIns="0" rtlCol="0">
            <a:spAutoFit/>
          </a:bodyPr>
          <a:lstStyle>
            <a:lvl1pPr marL="0" eaLnBrk="1" hangingPunct="1">
              <a:tabLst>
                <a:tab pos="912813" algn="l"/>
              </a:tabLst>
              <a:defRPr sz="2800" b="1" i="0" baseline="0">
                <a:solidFill>
                  <a:schemeClr val="bg1"/>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sz="1600" i="1" kern="0" dirty="0"/>
              <a:t>Ecological perspective</a:t>
            </a:r>
            <a:endParaRPr lang="en-GB" sz="1600" i="1" kern="0" dirty="0">
              <a:solidFill>
                <a:schemeClr val="tx1"/>
              </a:solidFill>
            </a:endParaRPr>
          </a:p>
        </p:txBody>
      </p:sp>
      <p:cxnSp>
        <p:nvCxnSpPr>
          <p:cNvPr id="11" name="Straight Connector 10">
            <a:extLst>
              <a:ext uri="{FF2B5EF4-FFF2-40B4-BE49-F238E27FC236}">
                <a16:creationId xmlns:a16="http://schemas.microsoft.com/office/drawing/2014/main" id="{03415401-9F90-E64D-9873-8A078F29EC25}"/>
              </a:ext>
            </a:extLst>
          </p:cNvPr>
          <p:cNvCxnSpPr/>
          <p:nvPr/>
        </p:nvCxnSpPr>
        <p:spPr>
          <a:xfrm>
            <a:off x="4823520" y="1419622"/>
            <a:ext cx="40089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82E6A85-42B2-654B-9738-D214FE492273}"/>
              </a:ext>
            </a:extLst>
          </p:cNvPr>
          <p:cNvCxnSpPr/>
          <p:nvPr/>
        </p:nvCxnSpPr>
        <p:spPr>
          <a:xfrm>
            <a:off x="4823520" y="4299942"/>
            <a:ext cx="40089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 Placeholder 5">
            <a:extLst>
              <a:ext uri="{FF2B5EF4-FFF2-40B4-BE49-F238E27FC236}">
                <a16:creationId xmlns:a16="http://schemas.microsoft.com/office/drawing/2014/main" id="{9C3ECB4C-25D5-144C-AF38-F0A8A5833B19}"/>
              </a:ext>
            </a:extLst>
          </p:cNvPr>
          <p:cNvSpPr txBox="1">
            <a:spLocks/>
          </p:cNvSpPr>
          <p:nvPr/>
        </p:nvSpPr>
        <p:spPr>
          <a:xfrm>
            <a:off x="827584" y="4475469"/>
            <a:ext cx="2753721" cy="246221"/>
          </a:xfrm>
          <a:prstGeom prst="rect">
            <a:avLst/>
          </a:prstGeom>
          <a:noFill/>
        </p:spPr>
        <p:txBody>
          <a:bodyPr wrap="square" lIns="0" tIns="0" rIns="0" bIns="0" rtlCol="0">
            <a:spAutoFit/>
          </a:bodyPr>
          <a:lstStyle>
            <a:lvl1pPr marL="0" eaLnBrk="1" hangingPunct="1">
              <a:tabLst>
                <a:tab pos="912813" algn="l"/>
              </a:tabLst>
              <a:defRPr sz="2800" b="1" i="0" baseline="0">
                <a:solidFill>
                  <a:schemeClr val="bg1"/>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sz="1600" i="1" kern="0" dirty="0"/>
              <a:t>Biodiversity sub-index (BI)</a:t>
            </a:r>
            <a:endParaRPr lang="en-GB" sz="1600" i="1" kern="0" dirty="0">
              <a:solidFill>
                <a:schemeClr val="tx1"/>
              </a:solidFill>
            </a:endParaRPr>
          </a:p>
        </p:txBody>
      </p:sp>
      <p:sp>
        <p:nvSpPr>
          <p:cNvPr id="14" name="Text Placeholder 5">
            <a:extLst>
              <a:ext uri="{FF2B5EF4-FFF2-40B4-BE49-F238E27FC236}">
                <a16:creationId xmlns:a16="http://schemas.microsoft.com/office/drawing/2014/main" id="{D5F17650-5720-0047-B0AD-E5D16C64FBD1}"/>
              </a:ext>
            </a:extLst>
          </p:cNvPr>
          <p:cNvSpPr txBox="1">
            <a:spLocks/>
          </p:cNvSpPr>
          <p:nvPr/>
        </p:nvSpPr>
        <p:spPr>
          <a:xfrm>
            <a:off x="5177560" y="4439218"/>
            <a:ext cx="3612400" cy="492443"/>
          </a:xfrm>
          <a:prstGeom prst="rect">
            <a:avLst/>
          </a:prstGeom>
          <a:noFill/>
        </p:spPr>
        <p:txBody>
          <a:bodyPr wrap="square" lIns="0" tIns="0" rIns="0" bIns="0" rtlCol="0">
            <a:spAutoFit/>
          </a:bodyPr>
          <a:lstStyle>
            <a:lvl1pPr marL="0" eaLnBrk="1" hangingPunct="1">
              <a:tabLst>
                <a:tab pos="912813" algn="l"/>
              </a:tabLst>
              <a:defRPr sz="2800" b="1" i="0" baseline="0">
                <a:solidFill>
                  <a:schemeClr val="bg1"/>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algn="ctr" defTabSz="914400"/>
            <a:r>
              <a:rPr lang="en-GB" sz="1600" i="1" kern="0" dirty="0">
                <a:solidFill>
                  <a:schemeClr val="tx1"/>
                </a:solidFill>
              </a:rPr>
              <a:t>Biodiversity Contributions to People sub-index (BCPI)</a:t>
            </a:r>
          </a:p>
        </p:txBody>
      </p:sp>
    </p:spTree>
    <p:extLst>
      <p:ext uri="{BB962C8B-B14F-4D97-AF65-F5344CB8AC3E}">
        <p14:creationId xmlns:p14="http://schemas.microsoft.com/office/powerpoint/2010/main" val="2838192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2" descr="Image result for sdg14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 name="Text Placeholder 3">
            <a:extLst>
              <a:ext uri="{FF2B5EF4-FFF2-40B4-BE49-F238E27FC236}">
                <a16:creationId xmlns:a16="http://schemas.microsoft.com/office/drawing/2014/main" id="{83F2FC50-66AE-4844-8414-81A44428A4DA}"/>
              </a:ext>
            </a:extLst>
          </p:cNvPr>
          <p:cNvSpPr txBox="1">
            <a:spLocks/>
          </p:cNvSpPr>
          <p:nvPr/>
        </p:nvSpPr>
        <p:spPr>
          <a:xfrm>
            <a:off x="155575" y="285749"/>
            <a:ext cx="4344417" cy="861774"/>
          </a:xfrm>
          <a:prstGeom prst="rect">
            <a:avLst/>
          </a:prstGeom>
        </p:spPr>
        <p:txBody>
          <a:bodyPr wrap="square" lIns="0" tIns="0" rIns="0" bIns="0">
            <a:spAutoFit/>
          </a:bodyPr>
          <a:lstStyle>
            <a:lvl1pPr marL="0" eaLnBrk="1" hangingPunct="1">
              <a:tabLst>
                <a:tab pos="912813" algn="l"/>
              </a:tabLst>
              <a:defRPr sz="2800" b="1" i="0" baseline="0">
                <a:solidFill>
                  <a:schemeClr val="bg1"/>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kern="0" dirty="0"/>
              <a:t>A scorecard for biodiversity health (MBI)</a:t>
            </a:r>
          </a:p>
        </p:txBody>
      </p:sp>
      <p:sp>
        <p:nvSpPr>
          <p:cNvPr id="19" name="Rectangle 18">
            <a:extLst>
              <a:ext uri="{FF2B5EF4-FFF2-40B4-BE49-F238E27FC236}">
                <a16:creationId xmlns:a16="http://schemas.microsoft.com/office/drawing/2014/main" id="{239F4282-AD1C-A44A-B94B-4E23EF9F3225}"/>
              </a:ext>
            </a:extLst>
          </p:cNvPr>
          <p:cNvSpPr/>
          <p:nvPr/>
        </p:nvSpPr>
        <p:spPr>
          <a:xfrm>
            <a:off x="155574" y="1329359"/>
            <a:ext cx="4344417" cy="3528392"/>
          </a:xfrm>
          <a:prstGeom prst="rect">
            <a:avLst/>
          </a:prstGeom>
          <a:solidFill>
            <a:srgbClr val="42B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screenshot of a cell phone&#10;&#10;Description automatically generated">
            <a:extLst>
              <a:ext uri="{FF2B5EF4-FFF2-40B4-BE49-F238E27FC236}">
                <a16:creationId xmlns:a16="http://schemas.microsoft.com/office/drawing/2014/main" id="{9857AF81-3484-7C47-8F1A-5298C93698C7}"/>
              </a:ext>
            </a:extLst>
          </p:cNvPr>
          <p:cNvPicPr>
            <a:picLocks noChangeAspect="1"/>
          </p:cNvPicPr>
          <p:nvPr/>
        </p:nvPicPr>
        <p:blipFill rotWithShape="1">
          <a:blip r:embed="rId3">
            <a:extLst>
              <a:ext uri="{28A0092B-C50C-407E-A947-70E740481C1C}">
                <a14:useLocalDpi xmlns:a14="http://schemas.microsoft.com/office/drawing/2010/main"/>
              </a:ext>
            </a:extLst>
          </a:blip>
          <a:srcRect l="1701" t="6172" r="20863"/>
          <a:stretch/>
        </p:blipFill>
        <p:spPr>
          <a:xfrm>
            <a:off x="-3" y="1429268"/>
            <a:ext cx="4644011" cy="3033200"/>
          </a:xfrm>
          <a:prstGeom prst="rect">
            <a:avLst/>
          </a:prstGeom>
        </p:spPr>
      </p:pic>
      <p:pic>
        <p:nvPicPr>
          <p:cNvPr id="26" name="Picture 25" descr="A screenshot of a cell phone&#10;&#10;Description automatically generated">
            <a:extLst>
              <a:ext uri="{FF2B5EF4-FFF2-40B4-BE49-F238E27FC236}">
                <a16:creationId xmlns:a16="http://schemas.microsoft.com/office/drawing/2014/main" id="{F5905255-9E35-2143-98E1-1BE24322D1A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36096" y="555526"/>
            <a:ext cx="2795615" cy="4587974"/>
          </a:xfrm>
          <a:prstGeom prst="rect">
            <a:avLst/>
          </a:prstGeom>
        </p:spPr>
      </p:pic>
      <p:sp>
        <p:nvSpPr>
          <p:cNvPr id="27" name="Rectangle 26">
            <a:extLst>
              <a:ext uri="{FF2B5EF4-FFF2-40B4-BE49-F238E27FC236}">
                <a16:creationId xmlns:a16="http://schemas.microsoft.com/office/drawing/2014/main" id="{450B0889-3DEF-7245-9432-5D746C5A63A3}"/>
              </a:ext>
            </a:extLst>
          </p:cNvPr>
          <p:cNvSpPr/>
          <p:nvPr/>
        </p:nvSpPr>
        <p:spPr>
          <a:xfrm>
            <a:off x="4644519" y="85694"/>
            <a:ext cx="4572000" cy="400110"/>
          </a:xfrm>
          <a:prstGeom prst="rect">
            <a:avLst/>
          </a:prstGeom>
        </p:spPr>
        <p:txBody>
          <a:bodyPr>
            <a:spAutoFit/>
          </a:bodyPr>
          <a:lstStyle/>
          <a:p>
            <a:pPr algn="ctr"/>
            <a:r>
              <a:rPr lang="en-GB" sz="1000" dirty="0">
                <a:ea typeface="Arial" panose="020B0604020202020204" pitchFamily="34" charset="0"/>
              </a:rPr>
              <a:t>Biodiversity knowledge products for science-policy interfacing </a:t>
            </a:r>
          </a:p>
          <a:p>
            <a:pPr algn="ctr"/>
            <a:r>
              <a:rPr lang="en-GB" sz="1000" dirty="0">
                <a:ea typeface="Arial" panose="020B0604020202020204" pitchFamily="34" charset="0"/>
              </a:rPr>
              <a:t>and data-driven biodiversity policymaking</a:t>
            </a:r>
            <a:r>
              <a:rPr lang="en-GB" sz="1000" dirty="0"/>
              <a:t> </a:t>
            </a:r>
            <a:endParaRPr lang="en-US" sz="1000" dirty="0"/>
          </a:p>
        </p:txBody>
      </p:sp>
      <p:sp>
        <p:nvSpPr>
          <p:cNvPr id="28" name="Rectangle 27">
            <a:extLst>
              <a:ext uri="{FF2B5EF4-FFF2-40B4-BE49-F238E27FC236}">
                <a16:creationId xmlns:a16="http://schemas.microsoft.com/office/drawing/2014/main" id="{1C85A302-0AF8-F44E-B491-EF3D929CB027}"/>
              </a:ext>
            </a:extLst>
          </p:cNvPr>
          <p:cNvSpPr/>
          <p:nvPr/>
        </p:nvSpPr>
        <p:spPr>
          <a:xfrm>
            <a:off x="72011" y="4639477"/>
            <a:ext cx="4572000" cy="400110"/>
          </a:xfrm>
          <a:prstGeom prst="rect">
            <a:avLst/>
          </a:prstGeom>
        </p:spPr>
        <p:txBody>
          <a:bodyPr>
            <a:spAutoFit/>
          </a:bodyPr>
          <a:lstStyle/>
          <a:p>
            <a:pPr algn="ctr"/>
            <a:r>
              <a:rPr lang="en-GB" sz="1000" b="1" dirty="0">
                <a:solidFill>
                  <a:schemeClr val="bg1"/>
                </a:solidFill>
                <a:ea typeface="Arial" panose="020B0604020202020204" pitchFamily="34" charset="0"/>
              </a:rPr>
              <a:t>4 use cases between 2020-2023 to pilot the framework (Mexico, Vietnam, Switzerland and a 4</a:t>
            </a:r>
            <a:r>
              <a:rPr lang="en-GB" sz="1000" b="1" baseline="30000" dirty="0">
                <a:solidFill>
                  <a:schemeClr val="bg1"/>
                </a:solidFill>
                <a:ea typeface="Arial" panose="020B0604020202020204" pitchFamily="34" charset="0"/>
              </a:rPr>
              <a:t>th </a:t>
            </a:r>
            <a:r>
              <a:rPr lang="en-GB" sz="1000" b="1" dirty="0">
                <a:solidFill>
                  <a:schemeClr val="bg1"/>
                </a:solidFill>
                <a:ea typeface="Arial" panose="020B0604020202020204" pitchFamily="34" charset="0"/>
              </a:rPr>
              <a:t>country)</a:t>
            </a:r>
            <a:endParaRPr lang="en-US" sz="1000" b="1" dirty="0">
              <a:solidFill>
                <a:schemeClr val="bg1"/>
              </a:solidFill>
            </a:endParaRPr>
          </a:p>
        </p:txBody>
      </p:sp>
    </p:spTree>
    <p:extLst>
      <p:ext uri="{BB962C8B-B14F-4D97-AF65-F5344CB8AC3E}">
        <p14:creationId xmlns:p14="http://schemas.microsoft.com/office/powerpoint/2010/main" val="91211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7975" y="1491630"/>
            <a:ext cx="3962399" cy="2708434"/>
          </a:xfrm>
        </p:spPr>
        <p:txBody>
          <a:bodyPr/>
          <a:lstStyle/>
          <a:p>
            <a:endParaRPr lang="en-GB" sz="1200" i="1" dirty="0"/>
          </a:p>
          <a:p>
            <a:pPr marL="285750" indent="-285750">
              <a:buFontTx/>
              <a:buAutoNum type="romanLcPeriod"/>
            </a:pPr>
            <a:r>
              <a:rPr lang="en-GB" sz="1200" dirty="0"/>
              <a:t>Simplify complexity and multidimensionality of biodiversity</a:t>
            </a:r>
          </a:p>
          <a:p>
            <a:pPr marL="285750" indent="-285750">
              <a:buFontTx/>
              <a:buAutoNum type="romanLcPeriod"/>
            </a:pPr>
            <a:endParaRPr lang="en-GB" sz="1200" dirty="0"/>
          </a:p>
          <a:p>
            <a:pPr marL="285750" indent="-285750">
              <a:buFontTx/>
              <a:buAutoNum type="romanLcPeriod"/>
            </a:pPr>
            <a:r>
              <a:rPr lang="en-GB" sz="1200" dirty="0"/>
              <a:t>A coupled approach</a:t>
            </a:r>
          </a:p>
          <a:p>
            <a:pPr marL="285750" indent="-285750">
              <a:buAutoNum type="romanLcPeriod"/>
            </a:pPr>
            <a:endParaRPr lang="en-GB" sz="1200" dirty="0"/>
          </a:p>
          <a:p>
            <a:pPr marL="285750" indent="-285750">
              <a:buFontTx/>
              <a:buAutoNum type="romanLcPeriod"/>
            </a:pPr>
            <a:r>
              <a:rPr lang="en-GB" sz="1200" dirty="0"/>
              <a:t>Policy momentum to rethink and challenge how we measure and monitor biodiversity health</a:t>
            </a:r>
          </a:p>
          <a:p>
            <a:pPr marL="285750" indent="-285750">
              <a:buFontTx/>
              <a:buAutoNum type="romanLcPeriod"/>
            </a:pPr>
            <a:endParaRPr lang="en-GB" sz="1200" dirty="0"/>
          </a:p>
          <a:p>
            <a:pPr marL="285750" indent="-285750">
              <a:buFontTx/>
              <a:buAutoNum type="romanLcPeriod"/>
            </a:pPr>
            <a:r>
              <a:rPr lang="en-GB" sz="1200" dirty="0"/>
              <a:t>Broad societal visions of ‘living in harmony with nature’ or ‘ecological civilization’</a:t>
            </a:r>
          </a:p>
          <a:p>
            <a:pPr marL="285750" indent="-285750">
              <a:buFontTx/>
              <a:buAutoNum type="romanLcPeriod"/>
            </a:pPr>
            <a:endParaRPr lang="en-GB" sz="1200" dirty="0"/>
          </a:p>
          <a:p>
            <a:pPr marL="285750" indent="-285750">
              <a:buFontTx/>
              <a:buAutoNum type="romanLcPeriod"/>
            </a:pPr>
            <a:endParaRPr lang="en-GB" sz="1600" dirty="0"/>
          </a:p>
          <a:p>
            <a:endParaRPr lang="en-GB" sz="1600" dirty="0"/>
          </a:p>
        </p:txBody>
      </p:sp>
      <p:sp>
        <p:nvSpPr>
          <p:cNvPr id="4" name="Text Placeholder 3"/>
          <p:cNvSpPr>
            <a:spLocks noGrp="1"/>
          </p:cNvSpPr>
          <p:nvPr>
            <p:ph type="body" sz="quarter" idx="12"/>
          </p:nvPr>
        </p:nvSpPr>
        <p:spPr>
          <a:xfrm>
            <a:off x="155575" y="285749"/>
            <a:ext cx="4344417" cy="861774"/>
          </a:xfrm>
        </p:spPr>
        <p:txBody>
          <a:bodyPr/>
          <a:lstStyle/>
          <a:p>
            <a:r>
              <a:rPr lang="en-GB" dirty="0"/>
              <a:t>A scorecard for biodiversity health</a:t>
            </a:r>
          </a:p>
        </p:txBody>
      </p:sp>
      <p:sp>
        <p:nvSpPr>
          <p:cNvPr id="8" name="AutoShape 2" descr="Image result for sdg 2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AutoShape 4" descr="Image result for sdg 2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AutoShape 6" descr="Image result for sdg 12"/>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 name="Picture 9" descr="A monkey sitting on a branch&#10;&#10;Description automatically generated">
            <a:extLst>
              <a:ext uri="{FF2B5EF4-FFF2-40B4-BE49-F238E27FC236}">
                <a16:creationId xmlns:a16="http://schemas.microsoft.com/office/drawing/2014/main" id="{165E5570-8377-E145-8365-9EE5B19F0767}"/>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572001" y="0"/>
            <a:ext cx="4572000" cy="5143500"/>
          </a:xfrm>
          <a:prstGeom prst="rect">
            <a:avLst/>
          </a:prstGeom>
        </p:spPr>
      </p:pic>
      <p:sp>
        <p:nvSpPr>
          <p:cNvPr id="13" name="Text Placeholder 5">
            <a:extLst>
              <a:ext uri="{FF2B5EF4-FFF2-40B4-BE49-F238E27FC236}">
                <a16:creationId xmlns:a16="http://schemas.microsoft.com/office/drawing/2014/main" id="{A5342B15-EF85-5340-BDF6-4E6B89BB8D5A}"/>
              </a:ext>
            </a:extLst>
          </p:cNvPr>
          <p:cNvSpPr txBox="1">
            <a:spLocks/>
          </p:cNvSpPr>
          <p:nvPr/>
        </p:nvSpPr>
        <p:spPr>
          <a:xfrm>
            <a:off x="8172400" y="4876006"/>
            <a:ext cx="2753721" cy="138499"/>
          </a:xfrm>
          <a:prstGeom prst="rect">
            <a:avLst/>
          </a:prstGeom>
          <a:noFill/>
        </p:spPr>
        <p:txBody>
          <a:bodyPr wrap="square" lIns="0" tIns="0" rIns="0" bIns="0" rtlCol="0">
            <a:spAutoFit/>
          </a:bodyPr>
          <a:lstStyle>
            <a:lvl1pPr marL="0" eaLnBrk="1" hangingPunct="1">
              <a:tabLst>
                <a:tab pos="912813" algn="l"/>
              </a:tabLst>
              <a:defRPr sz="2800" b="1" i="0" baseline="0">
                <a:solidFill>
                  <a:schemeClr val="bg1"/>
                </a:solidFill>
                <a:latin typeface="+mn-lt"/>
                <a:ea typeface="+mn-ea"/>
                <a:cs typeface="+mn-cs"/>
              </a:defRPr>
            </a:lvl1pPr>
            <a:lvl2pPr marL="2397125"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2pPr>
            <a:lvl3pPr marL="701416"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3pPr>
            <a:lvl4pPr marL="909249"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4pPr>
            <a:lvl5pPr marL="1117083" marR="0" indent="-285750" defTabSz="914400" eaLnBrk="1" fontAlgn="auto" latinLnBrk="0" hangingPunct="1">
              <a:lnSpc>
                <a:spcPct val="100000"/>
              </a:lnSpc>
              <a:spcBef>
                <a:spcPts val="0"/>
              </a:spcBef>
              <a:spcAft>
                <a:spcPts val="0"/>
              </a:spcAft>
              <a:buClrTx/>
              <a:buSzTx/>
              <a:buFont typeface="Arial"/>
              <a:buChar char="•"/>
              <a:tabLst>
                <a:tab pos="912813" algn="l"/>
              </a:tabLst>
              <a:defRPr sz="2800" b="1">
                <a:solidFill>
                  <a:schemeClr val="bg1"/>
                </a:solidFill>
                <a:latin typeface="+mn-lt"/>
                <a:ea typeface="+mn-ea"/>
                <a:cs typeface="+mn-cs"/>
              </a:defRPr>
            </a:lvl5pPr>
            <a:lvl6pPr marL="1039166" eaLnBrk="1" hangingPunct="1">
              <a:defRPr>
                <a:latin typeface="+mn-lt"/>
                <a:ea typeface="+mn-ea"/>
                <a:cs typeface="+mn-cs"/>
              </a:defRPr>
            </a:lvl6pPr>
            <a:lvl7pPr marL="1246998"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7pPr>
            <a:lvl8pPr marL="1454832"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8pPr>
            <a:lvl9pPr marL="1662113" marR="0" indent="-285750" defTabSz="914400" eaLnBrk="1" fontAlgn="auto" latinLnBrk="0" hangingPunct="1">
              <a:lnSpc>
                <a:spcPct val="100000"/>
              </a:lnSpc>
              <a:spcBef>
                <a:spcPts val="0"/>
              </a:spcBef>
              <a:spcAft>
                <a:spcPts val="0"/>
              </a:spcAft>
              <a:buClrTx/>
              <a:buSzTx/>
              <a:buFont typeface="Arial"/>
              <a:buChar char="•"/>
              <a:tabLst>
                <a:tab pos="912813" algn="l"/>
              </a:tabLst>
              <a:defRPr sz="1800">
                <a:solidFill>
                  <a:srgbClr val="00AEEF"/>
                </a:solidFill>
                <a:latin typeface="+mn-lt"/>
                <a:ea typeface="+mn-ea"/>
                <a:cs typeface="+mn-cs"/>
              </a:defRPr>
            </a:lvl9pPr>
          </a:lstStyle>
          <a:p>
            <a:pPr defTabSz="914400"/>
            <a:r>
              <a:rPr lang="en-GB" sz="900" b="0" i="1" kern="0" dirty="0"/>
              <a:t>@Oliver Wearn</a:t>
            </a:r>
            <a:endParaRPr lang="en-GB" sz="900" b="0" i="1" kern="0" dirty="0">
              <a:solidFill>
                <a:schemeClr val="tx1"/>
              </a:solidFill>
            </a:endParaRPr>
          </a:p>
        </p:txBody>
      </p:sp>
    </p:spTree>
    <p:extLst>
      <p:ext uri="{BB962C8B-B14F-4D97-AF65-F5344CB8AC3E}">
        <p14:creationId xmlns:p14="http://schemas.microsoft.com/office/powerpoint/2010/main" val="1384614443"/>
      </p:ext>
    </p:extLst>
  </p:cSld>
  <p:clrMapOvr>
    <a:masterClrMapping/>
  </p:clrMapOvr>
</p:sld>
</file>

<file path=ppt/theme/theme1.xml><?xml version="1.0" encoding="utf-8"?>
<a:theme xmlns:a="http://schemas.openxmlformats.org/drawingml/2006/main" name="UNEP-WCMC Theme">
  <a:themeElements>
    <a:clrScheme name="UNEP-WCMC Theme">
      <a:dk1>
        <a:srgbClr val="000000"/>
      </a:dk1>
      <a:lt1>
        <a:srgbClr val="FFFFFF"/>
      </a:lt1>
      <a:dk2>
        <a:srgbClr val="00AEEF"/>
      </a:dk2>
      <a:lt2>
        <a:srgbClr val="FFFFFF"/>
      </a:lt2>
      <a:accent1>
        <a:srgbClr val="00AEEF"/>
      </a:accent1>
      <a:accent2>
        <a:srgbClr val="4C6A89"/>
      </a:accent2>
      <a:accent3>
        <a:srgbClr val="42B072"/>
      </a:accent3>
      <a:accent4>
        <a:srgbClr val="8A6EAE"/>
      </a:accent4>
      <a:accent5>
        <a:srgbClr val="EC6650"/>
      </a:accent5>
      <a:accent6>
        <a:srgbClr val="FCC741"/>
      </a:accent6>
      <a:hlink>
        <a:srgbClr val="4C6A89"/>
      </a:hlink>
      <a:folHlink>
        <a:srgbClr val="4C6A8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5" id="{611DBC1C-505D-D246-82C5-1BB984F5D3CE}" vid="{60309A7B-FD9D-CF43-A76C-F677E9C73E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12ED6E5040F4478099F7DE14B693D1" ma:contentTypeVersion="13" ma:contentTypeDescription="Create a new document." ma:contentTypeScope="" ma:versionID="f74fe91302f2f13c82caf7710408bcf6">
  <xsd:schema xmlns:xsd="http://www.w3.org/2001/XMLSchema" xmlns:xs="http://www.w3.org/2001/XMLSchema" xmlns:p="http://schemas.microsoft.com/office/2006/metadata/properties" xmlns:ns3="3c2c4d2b-6cd3-493f-8438-c0841c81bf9e" xmlns:ns4="53ad36cb-1b23-4f12-96e1-34c09efbc921" targetNamespace="http://schemas.microsoft.com/office/2006/metadata/properties" ma:root="true" ma:fieldsID="f42eab943186ce3324563f9bea86bae4" ns3:_="" ns4:_="">
    <xsd:import namespace="3c2c4d2b-6cd3-493f-8438-c0841c81bf9e"/>
    <xsd:import namespace="53ad36cb-1b23-4f12-96e1-34c09efbc92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2c4d2b-6cd3-493f-8438-c0841c81bf9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3ad36cb-1b23-4f12-96e1-34c09efbc92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5905876-72A4-40CD-BB85-83B2D84404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2c4d2b-6cd3-493f-8438-c0841c81bf9e"/>
    <ds:schemaRef ds:uri="53ad36cb-1b23-4f12-96e1-34c09efbc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18912F-1E96-4396-8966-425253F05E63}">
  <ds:schemaRefs>
    <ds:schemaRef ds:uri="http://schemas.microsoft.com/sharepoint/v3/contenttype/forms"/>
  </ds:schemaRefs>
</ds:datastoreItem>
</file>

<file path=customXml/itemProps3.xml><?xml version="1.0" encoding="utf-8"?>
<ds:datastoreItem xmlns:ds="http://schemas.openxmlformats.org/officeDocument/2006/customXml" ds:itemID="{6B43E8D7-AD70-4157-AB0A-58F9CE47ABB9}">
  <ds:schemaRefs>
    <ds:schemaRef ds:uri="53ad36cb-1b23-4f12-96e1-34c09efbc921"/>
    <ds:schemaRef ds:uri="http://purl.org/dc/terms/"/>
    <ds:schemaRef ds:uri="3c2c4d2b-6cd3-493f-8438-c0841c81bf9e"/>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UNEP-WCMC PowerPoint Template 2019 (1)</Template>
  <TotalTime>877</TotalTime>
  <Words>536</Words>
  <Application>Microsoft Office PowerPoint</Application>
  <PresentationFormat>On-screen Show (16:9)</PresentationFormat>
  <Paragraphs>111</Paragraphs>
  <Slides>10</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Impact</vt:lpstr>
      <vt:lpstr>UNEP-WCMC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WCMC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Hilary Allison</dc:creator>
  <cp:keywords/>
  <dc:description/>
  <cp:lastModifiedBy>Hilary Allison</cp:lastModifiedBy>
  <cp:revision>52</cp:revision>
  <dcterms:created xsi:type="dcterms:W3CDTF">2019-09-16T14:44:20Z</dcterms:created>
  <dcterms:modified xsi:type="dcterms:W3CDTF">2020-04-21T10:49:30Z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2019-02-08T10:00:00Z</vt:filetime>
  </property>
  <property fmtid="{D5CDD505-2E9C-101B-9397-08002B2CF9AE}" pid="3" name="Creator">
    <vt:lpwstr>Adobe InDesign CC 14.0 (Macintosh)</vt:lpwstr>
  </property>
  <property fmtid="{D5CDD505-2E9C-101B-9397-08002B2CF9AE}" pid="4" name="LastSaved">
    <vt:filetime>2019-02-08T10:00:00Z</vt:filetime>
  </property>
  <property fmtid="{D5CDD505-2E9C-101B-9397-08002B2CF9AE}" pid="5" name="ContentTypeId">
    <vt:lpwstr>0x010100B912ED6E5040F4478099F7DE14B693D1</vt:lpwstr>
  </property>
</Properties>
</file>