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8" r:id="rId1"/>
    <p:sldMasterId id="2147483680" r:id="rId2"/>
    <p:sldMasterId id="2147483693" r:id="rId3"/>
  </p:sldMasterIdLst>
  <p:notesMasterIdLst>
    <p:notesMasterId r:id="rId24"/>
  </p:notesMasterIdLst>
  <p:handoutMasterIdLst>
    <p:handoutMasterId r:id="rId25"/>
  </p:handoutMasterIdLst>
  <p:sldIdLst>
    <p:sldId id="1606" r:id="rId4"/>
    <p:sldId id="2815" r:id="rId5"/>
    <p:sldId id="1675" r:id="rId6"/>
    <p:sldId id="402" r:id="rId7"/>
    <p:sldId id="329" r:id="rId8"/>
    <p:sldId id="2816" r:id="rId9"/>
    <p:sldId id="1904" r:id="rId10"/>
    <p:sldId id="270" r:id="rId11"/>
    <p:sldId id="293" r:id="rId12"/>
    <p:sldId id="2817" r:id="rId13"/>
    <p:sldId id="2496" r:id="rId14"/>
    <p:sldId id="2819" r:id="rId15"/>
    <p:sldId id="2534" r:id="rId16"/>
    <p:sldId id="2543" r:id="rId17"/>
    <p:sldId id="2813" r:id="rId18"/>
    <p:sldId id="2812" r:id="rId19"/>
    <p:sldId id="2818" r:id="rId20"/>
    <p:sldId id="2525" r:id="rId21"/>
    <p:sldId id="2526" r:id="rId22"/>
    <p:sldId id="291"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黑体" panose="0201060906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黑体" panose="0201060906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黑体" panose="0201060906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黑体" panose="0201060906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黑体" panose="0201060906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黑体" panose="0201060906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黑体" panose="0201060906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黑体" panose="0201060906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黑体" panose="02010609060101010101" pitchFamily="2" charset="-122"/>
        <a:cs typeface="+mn-cs"/>
      </a:defRPr>
    </a:lvl9pPr>
  </p:defaultTextStyle>
  <p:extLst>
    <p:ext uri="{521415D9-36F7-43E2-AB2F-B90AF26B5E84}">
      <p14:sectionLst xmlns:p14="http://schemas.microsoft.com/office/powerpoint/2010/main">
        <p14:section name="默认节" id="{6CF34215-6979-4D9A-803E-6FE3CC975B29}">
          <p14:sldIdLst>
            <p14:sldId id="1606"/>
            <p14:sldId id="2815"/>
            <p14:sldId id="1675"/>
            <p14:sldId id="402"/>
            <p14:sldId id="329"/>
            <p14:sldId id="2816"/>
            <p14:sldId id="1904"/>
            <p14:sldId id="270"/>
            <p14:sldId id="293"/>
            <p14:sldId id="2817"/>
            <p14:sldId id="2496"/>
            <p14:sldId id="2819"/>
            <p14:sldId id="2534"/>
            <p14:sldId id="2543"/>
            <p14:sldId id="2813"/>
            <p14:sldId id="2812"/>
            <p14:sldId id="2818"/>
            <p14:sldId id="2525"/>
            <p14:sldId id="2526"/>
            <p14:sldId id="291"/>
          </p14:sldIdLst>
        </p14:section>
      </p14:sectionLst>
    </p:ext>
    <p:ext uri="{EFAFB233-063F-42B5-8137-9DF3F51BA10A}">
      <p15:sldGuideLst xmlns:p15="http://schemas.microsoft.com/office/powerpoint/2012/main">
        <p15:guide id="1" orient="horz" pos="2146">
          <p15:clr>
            <a:srgbClr val="A4A3A4"/>
          </p15:clr>
        </p15:guide>
        <p15:guide id="2" pos="2808">
          <p15:clr>
            <a:srgbClr val="A4A3A4"/>
          </p15:clr>
        </p15:guide>
      </p15:sldGuideLst>
    </p:ext>
    <p:ext uri="{2D200454-40CA-4A62-9FC3-DE9A4176ACB9}">
      <p15:notesGuideLst xmlns:p15="http://schemas.microsoft.com/office/powerpoint/2012/main">
        <p15:guide id="1" orient="horz" pos="2862">
          <p15:clr>
            <a:srgbClr val="A4A3A4"/>
          </p15:clr>
        </p15:guide>
        <p15:guide id="2" pos="210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D0D8E8"/>
    <a:srgbClr val="E9EDF4"/>
    <a:srgbClr val="000000"/>
    <a:srgbClr val="7D7F83"/>
    <a:srgbClr val="4F81BD"/>
    <a:srgbClr val="0B276C"/>
    <a:srgbClr val="FFFFFF"/>
    <a:srgbClr val="AF9D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854" autoAdjust="0"/>
    <p:restoredTop sz="90746" autoAdjust="0"/>
  </p:normalViewPr>
  <p:slideViewPr>
    <p:cSldViewPr>
      <p:cViewPr varScale="1">
        <p:scale>
          <a:sx n="103" d="100"/>
          <a:sy n="103" d="100"/>
        </p:scale>
        <p:origin x="2418" y="108"/>
      </p:cViewPr>
      <p:guideLst>
        <p:guide orient="horz" pos="2146"/>
        <p:guide pos="2808"/>
      </p:guideLst>
    </p:cSldViewPr>
  </p:slideViewPr>
  <p:notesTextViewPr>
    <p:cViewPr>
      <p:scale>
        <a:sx n="3" d="2"/>
        <a:sy n="3" d="2"/>
      </p:scale>
      <p:origin x="0" y="0"/>
    </p:cViewPr>
  </p:notesTextViewPr>
  <p:sorterViewPr>
    <p:cViewPr varScale="1">
      <p:scale>
        <a:sx n="1" d="1"/>
        <a:sy n="1" d="1"/>
      </p:scale>
      <p:origin x="0" y="0"/>
    </p:cViewPr>
  </p:sorterViewPr>
  <p:notesViewPr>
    <p:cSldViewPr>
      <p:cViewPr varScale="1">
        <p:scale>
          <a:sx n="64" d="100"/>
          <a:sy n="64" d="100"/>
        </p:scale>
        <p:origin x="3115" y="72"/>
      </p:cViewPr>
      <p:guideLst>
        <p:guide orient="horz" pos="2862"/>
        <p:guide pos="210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ea typeface="+mn-ea"/>
              </a:defRPr>
            </a:lvl1pPr>
          </a:lstStyle>
          <a:p>
            <a:pPr>
              <a:defRPr/>
            </a:pPr>
            <a:fld id="{11000CCF-815F-482F-A5D9-553C50A31B85}" type="datetimeFigureOut">
              <a:rPr lang="zh-CN" altLang="en-US"/>
              <a:pPr>
                <a:defRPr/>
              </a:pPr>
              <a:t>2020/4/21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ea typeface="+mn-ea"/>
              </a:defRPr>
            </a:lvl1pPr>
          </a:lstStyle>
          <a:p>
            <a:pPr>
              <a:defRPr/>
            </a:pPr>
            <a:fld id="{070682E7-0114-409D-B5F7-BC1397C25018}" type="slidenum">
              <a:rPr lang="zh-CN" altLang="en-US"/>
              <a:pPr>
                <a:defRPr/>
              </a:pPr>
              <a:t>‹#›</a:t>
            </a:fld>
            <a:endParaRPr lang="zh-CN" altLang="en-US"/>
          </a:p>
        </p:txBody>
      </p:sp>
    </p:spTree>
    <p:extLst>
      <p:ext uri="{BB962C8B-B14F-4D97-AF65-F5344CB8AC3E}">
        <p14:creationId xmlns:p14="http://schemas.microsoft.com/office/powerpoint/2010/main" val="20354610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ea typeface="+mn-ea"/>
              </a:defRPr>
            </a:lvl1pPr>
          </a:lstStyle>
          <a:p>
            <a:pPr>
              <a:defRPr/>
            </a:pPr>
            <a:endParaRPr lang="en-US" altLang="zh-CN"/>
          </a:p>
        </p:txBody>
      </p:sp>
      <p:sp>
        <p:nvSpPr>
          <p:cNvPr id="7987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ea typeface="+mn-ea"/>
              </a:defRPr>
            </a:lvl1pPr>
          </a:lstStyle>
          <a:p>
            <a:pPr>
              <a:defRPr/>
            </a:pPr>
            <a:endParaRPr lang="en-US" altLang="zh-CN"/>
          </a:p>
        </p:txBody>
      </p:sp>
      <p:sp>
        <p:nvSpPr>
          <p:cNvPr id="1741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p:spPr>
      </p:sp>
      <p:sp>
        <p:nvSpPr>
          <p:cNvPr id="79877"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p>
        </p:txBody>
      </p:sp>
      <p:sp>
        <p:nvSpPr>
          <p:cNvPr id="79878"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ea typeface="+mn-ea"/>
              </a:defRPr>
            </a:lvl1pPr>
          </a:lstStyle>
          <a:p>
            <a:pPr>
              <a:defRPr/>
            </a:pPr>
            <a:endParaRPr lang="en-US" altLang="zh-CN"/>
          </a:p>
        </p:txBody>
      </p:sp>
      <p:sp>
        <p:nvSpPr>
          <p:cNvPr id="79879"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a:ea typeface="+mn-ea"/>
              </a:defRPr>
            </a:lvl1pPr>
          </a:lstStyle>
          <a:p>
            <a:pPr>
              <a:defRPr/>
            </a:pPr>
            <a:fld id="{E31C6665-1743-41BE-A153-4E87D1352791}" type="slidenum">
              <a:rPr lang="zh-CN" altLang="en-US"/>
              <a:pPr>
                <a:defRPr/>
              </a:pPr>
              <a:t>‹#›</a:t>
            </a:fld>
            <a:endParaRPr lang="en-US" altLang="zh-CN"/>
          </a:p>
        </p:txBody>
      </p:sp>
    </p:spTree>
    <p:extLst>
      <p:ext uri="{BB962C8B-B14F-4D97-AF65-F5344CB8AC3E}">
        <p14:creationId xmlns:p14="http://schemas.microsoft.com/office/powerpoint/2010/main" val="29656803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lang="en-US" altLang="zh-CN" sz="1200" b="1" kern="0" dirty="0">
                <a:solidFill>
                  <a:srgbClr val="333399"/>
                </a:solidFill>
                <a:latin typeface="微软雅黑" panose="020B0503020204020204" pitchFamily="34" charset="-122"/>
                <a:ea typeface="微软雅黑" panose="020B0503020204020204" pitchFamily="34" charset="-122"/>
              </a:rPr>
              <a:t>1</a:t>
            </a:r>
            <a:r>
              <a:rPr lang="zh-CN" altLang="en-US" sz="1200" b="1" kern="0" dirty="0">
                <a:solidFill>
                  <a:srgbClr val="333399"/>
                </a:solidFill>
                <a:latin typeface="微软雅黑" panose="020B0503020204020204" pitchFamily="34" charset="-122"/>
                <a:ea typeface="微软雅黑" panose="020B0503020204020204" pitchFamily="34" charset="-122"/>
              </a:rPr>
              <a:t>、数据统计体系不完善、不一致以及评价指标体系缺失，造成</a:t>
            </a:r>
            <a:r>
              <a:rPr lang="zh-CN" altLang="en-US" sz="1200" b="1" kern="0" dirty="0">
                <a:solidFill>
                  <a:srgbClr val="FF0000"/>
                </a:solidFill>
                <a:latin typeface="微软雅黑" panose="020B0503020204020204" pitchFamily="34" charset="-122"/>
                <a:ea typeface="微软雅黑" panose="020B0503020204020204" pitchFamily="34" charset="-122"/>
              </a:rPr>
              <a:t>数据缺乏或质量不高</a:t>
            </a:r>
            <a:endParaRPr lang="en-US" altLang="zh-CN" sz="1200" b="1" kern="0" dirty="0">
              <a:solidFill>
                <a:srgbClr val="FF0000"/>
              </a:solidFill>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30000"/>
              </a:spcBef>
              <a:spcAft>
                <a:spcPct val="0"/>
              </a:spcAft>
              <a:buClrTx/>
              <a:buSzTx/>
              <a:buFontTx/>
              <a:buNone/>
              <a:defRPr/>
            </a:pPr>
            <a:r>
              <a:rPr lang="en-US" altLang="zh-CN" sz="1200" b="1" kern="0" dirty="0">
                <a:solidFill>
                  <a:srgbClr val="FF0000"/>
                </a:solidFill>
                <a:latin typeface="微软雅黑" panose="020B0503020204020204" pitchFamily="34" charset="-122"/>
                <a:ea typeface="微软雅黑" panose="020B0503020204020204" pitchFamily="34" charset="-122"/>
              </a:rPr>
              <a:t>2</a:t>
            </a:r>
            <a:r>
              <a:rPr lang="zh-CN" altLang="en-US" sz="1200" b="1" kern="0" dirty="0">
                <a:solidFill>
                  <a:srgbClr val="FF0000"/>
                </a:solidFill>
                <a:latin typeface="微软雅黑" panose="020B0503020204020204" pitchFamily="34" charset="-122"/>
                <a:ea typeface="微软雅黑" panose="020B0503020204020204" pitchFamily="34" charset="-122"/>
              </a:rPr>
              <a:t>、</a:t>
            </a:r>
            <a:r>
              <a:rPr lang="en-US" altLang="zh-CN" sz="1200" b="1" kern="0" dirty="0">
                <a:solidFill>
                  <a:srgbClr val="FF0000"/>
                </a:solidFill>
                <a:latin typeface="微软雅黑" panose="020B0503020204020204" pitchFamily="34" charset="-122"/>
                <a:ea typeface="微软雅黑" panose="020B0503020204020204" pitchFamily="34" charset="-122"/>
              </a:rPr>
              <a:t>SDGs</a:t>
            </a:r>
            <a:r>
              <a:rPr lang="zh-CN" altLang="en-US" sz="1200" b="1" kern="0" dirty="0">
                <a:solidFill>
                  <a:srgbClr val="FF0000"/>
                </a:solidFill>
                <a:latin typeface="微软雅黑" panose="020B0503020204020204" pitchFamily="34" charset="-122"/>
                <a:ea typeface="微软雅黑" panose="020B0503020204020204" pitchFamily="34" charset="-122"/>
              </a:rPr>
              <a:t>指标如何具体落实处于不同发展阶段的国家</a:t>
            </a:r>
            <a:r>
              <a:rPr lang="zh-CN" altLang="en-US" sz="1200" b="1" kern="0" dirty="0">
                <a:solidFill>
                  <a:srgbClr val="333399"/>
                </a:solidFill>
                <a:latin typeface="微软雅黑" panose="020B0503020204020204" pitchFamily="34" charset="-122"/>
                <a:ea typeface="微软雅黑" panose="020B0503020204020204" pitchFamily="34" charset="-122"/>
              </a:rPr>
              <a:t>是一个难点问题； </a:t>
            </a:r>
            <a:endParaRPr lang="en-US" altLang="zh-CN" sz="1200" b="1" kern="0" dirty="0">
              <a:solidFill>
                <a:srgbClr val="333399"/>
              </a:solidFill>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00000"/>
              </a:lnSpc>
              <a:spcBef>
                <a:spcPct val="30000"/>
              </a:spcBef>
              <a:spcAft>
                <a:spcPct val="0"/>
              </a:spcAft>
              <a:buClrTx/>
              <a:buSzTx/>
              <a:buFontTx/>
              <a:buNone/>
              <a:defRPr/>
            </a:pPr>
            <a:r>
              <a:rPr lang="en-US" altLang="zh-CN" sz="1200" b="1" kern="0" dirty="0">
                <a:solidFill>
                  <a:srgbClr val="333399"/>
                </a:solidFill>
                <a:latin typeface="微软雅黑" panose="020B0503020204020204" pitchFamily="34" charset="-122"/>
                <a:ea typeface="微软雅黑" panose="020B0503020204020204" pitchFamily="34" charset="-122"/>
              </a:rPr>
              <a:t>3</a:t>
            </a:r>
            <a:r>
              <a:rPr lang="zh-CN" altLang="en-US" sz="1200" b="1" kern="0" dirty="0">
                <a:solidFill>
                  <a:srgbClr val="333399"/>
                </a:solidFill>
                <a:latin typeface="微软雅黑" panose="020B0503020204020204" pitchFamily="34" charset="-122"/>
                <a:ea typeface="微软雅黑" panose="020B0503020204020204" pitchFamily="34" charset="-122"/>
              </a:rPr>
              <a:t>、</a:t>
            </a:r>
            <a:r>
              <a:rPr lang="zh-CN" altLang="zh-CN" sz="1200" b="1" kern="0" dirty="0">
                <a:solidFill>
                  <a:srgbClr val="333399"/>
                </a:solidFill>
                <a:latin typeface="微软雅黑" panose="020B0503020204020204" pitchFamily="34" charset="-122"/>
                <a:ea typeface="微软雅黑" panose="020B0503020204020204" pitchFamily="34" charset="-122"/>
              </a:rPr>
              <a:t>受限于数据的可获取性，在进行综合评价时，</a:t>
            </a:r>
            <a:r>
              <a:rPr lang="zh-CN" altLang="zh-CN" sz="1200" b="1" kern="0" dirty="0">
                <a:solidFill>
                  <a:srgbClr val="FF0000"/>
                </a:solidFill>
                <a:latin typeface="微软雅黑" panose="020B0503020204020204" pitchFamily="34" charset="-122"/>
                <a:ea typeface="微软雅黑" panose="020B0503020204020204" pitchFamily="34" charset="-122"/>
              </a:rPr>
              <a:t>并不是所选取的指标均能模型化实现</a:t>
            </a:r>
            <a:r>
              <a:rPr lang="zh-CN" altLang="zh-CN" sz="1200" b="1" kern="0" dirty="0">
                <a:solidFill>
                  <a:srgbClr val="333399"/>
                </a:solidFill>
                <a:latin typeface="微软雅黑" panose="020B0503020204020204" pitchFamily="34" charset="-122"/>
                <a:ea typeface="微软雅黑" panose="020B0503020204020204" pitchFamily="34" charset="-122"/>
              </a:rPr>
              <a:t>，而如何科学建立综合、交叉、多要素相互作用评价模型库是一个难点问题</a:t>
            </a:r>
            <a:r>
              <a:rPr lang="zh-CN" altLang="en-US" sz="1200" b="1" kern="0" dirty="0">
                <a:solidFill>
                  <a:srgbClr val="333399"/>
                </a:solidFill>
                <a:latin typeface="微软雅黑" panose="020B0503020204020204" pitchFamily="34" charset="-122"/>
                <a:ea typeface="微软雅黑" panose="020B0503020204020204" pitchFamily="34" charset="-122"/>
              </a:rPr>
              <a:t>。</a:t>
            </a:r>
          </a:p>
          <a:p>
            <a:endParaRPr lang="zh-CN" altLang="en-US" dirty="0"/>
          </a:p>
        </p:txBody>
      </p:sp>
    </p:spTree>
    <p:extLst>
      <p:ext uri="{BB962C8B-B14F-4D97-AF65-F5344CB8AC3E}">
        <p14:creationId xmlns:p14="http://schemas.microsoft.com/office/powerpoint/2010/main" val="924504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a:t>Post-2015, a technology facilitation mechanism (TFM) was adopted to facilitate the development agenda of UN. TFM is tasked to provide support</a:t>
            </a:r>
          </a:p>
          <a:p>
            <a:endParaRPr lang="en-US" dirty="0"/>
          </a:p>
        </p:txBody>
      </p:sp>
      <p:sp>
        <p:nvSpPr>
          <p:cNvPr id="4" name="Slide Number Placeholder 3"/>
          <p:cNvSpPr>
            <a:spLocks noGrp="1"/>
          </p:cNvSpPr>
          <p:nvPr>
            <p:ph type="sldNum" sz="quarter" idx="10"/>
          </p:nvPr>
        </p:nvSpPr>
        <p:spPr/>
        <p:txBody>
          <a:bodyPr/>
          <a:lstStyle/>
          <a:p>
            <a:fld id="{27267275-A489-46BA-B493-D24FCE93ED8C}" type="slidenum">
              <a:rPr lang="en-US" smtClean="0"/>
              <a:pPr/>
              <a:t>8</a:t>
            </a:fld>
            <a:endParaRPr lang="en-US"/>
          </a:p>
        </p:txBody>
      </p:sp>
    </p:spTree>
    <p:extLst>
      <p:ext uri="{BB962C8B-B14F-4D97-AF65-F5344CB8AC3E}">
        <p14:creationId xmlns:p14="http://schemas.microsoft.com/office/powerpoint/2010/main" val="1814958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base" latinLnBrk="0" hangingPunct="1">
              <a:lnSpc>
                <a:spcPct val="150000"/>
              </a:lnSpc>
              <a:spcBef>
                <a:spcPts val="1200"/>
              </a:spcBef>
              <a:spcAft>
                <a:spcPct val="0"/>
              </a:spcAft>
              <a:buClrTx/>
              <a:buSzTx/>
              <a:buFont typeface="Arial" panose="020B0604020202020204" pitchFamily="34" charset="0"/>
              <a:buNone/>
              <a:defRPr/>
            </a:pPr>
            <a:r>
              <a:rPr kumimoji="0" lang="en-US" altLang="zh-CN" sz="1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Data product</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1200" b="1" i="0" u="none" strike="noStrike" kern="1200" cap="none" spc="0" normalizeH="0" baseline="0" noProof="0" dirty="0">
                <a:ln>
                  <a:noFill/>
                </a:ln>
                <a:solidFill>
                  <a:srgbClr val="000066"/>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to utilize Big Earth Data, fill the data gaps</a:t>
            </a:r>
            <a:endPar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lvl="0" indent="0">
              <a:lnSpc>
                <a:spcPct val="150000"/>
              </a:lnSpc>
              <a:spcBef>
                <a:spcPts val="1200"/>
              </a:spcBef>
              <a:buFont typeface="Arial" panose="020B0604020202020204" pitchFamily="34" charset="0"/>
              <a:buNone/>
              <a:defRPr/>
            </a:pPr>
            <a:r>
              <a:rPr kumimoji="0" lang="en-US" altLang="zh-CN" sz="1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Modeling method</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1200" b="1" i="0" u="none" strike="noStrike" kern="1200" cap="none" spc="0" normalizeH="0" baseline="0" noProof="0" dirty="0">
                <a:ln>
                  <a:noFill/>
                </a:ln>
                <a:solidFill>
                  <a:srgbClr val="000066"/>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to develop</a:t>
            </a:r>
            <a:r>
              <a:rPr lang="en-US" altLang="zh-CN" sz="1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 Big Earth Data based SDGs indicator monitoring and reporting methods</a:t>
            </a:r>
            <a:endPar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1" fontAlgn="base" latinLnBrk="0" hangingPunct="1">
              <a:lnSpc>
                <a:spcPct val="150000"/>
              </a:lnSpc>
              <a:spcBef>
                <a:spcPts val="1200"/>
              </a:spcBef>
              <a:spcAft>
                <a:spcPct val="0"/>
              </a:spcAft>
              <a:buClrTx/>
              <a:buSzTx/>
              <a:buFont typeface="Arial" panose="020B0604020202020204" pitchFamily="34" charset="0"/>
              <a:buNone/>
              <a:defRPr/>
            </a:pPr>
            <a:r>
              <a:rPr kumimoji="0" lang="en-US" altLang="zh-CN" sz="1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Decision s</a:t>
            </a:r>
            <a:r>
              <a:rPr lang="en-US" altLang="zh-CN" sz="1400" b="1" dirty="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upport</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to carry out case studies from local to global scales, provide decision supports to stakeholders</a:t>
            </a:r>
            <a:endParaRPr lang="zh-CN" altLang="en-US" sz="1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5"/>
          </p:nvPr>
        </p:nvSpPr>
        <p:spPr/>
        <p:txBody>
          <a:bodyPr/>
          <a:lstStyle/>
          <a:p>
            <a:pPr>
              <a:defRPr/>
            </a:pPr>
            <a:fld id="{E31C6665-1743-41BE-A153-4E87D1352791}" type="slidenum">
              <a:rPr lang="zh-CN" altLang="en-US" smtClean="0"/>
              <a:pPr>
                <a:defRPr/>
              </a:pPr>
              <a:t>9</a:t>
            </a:fld>
            <a:endParaRPr lang="en-US" altLang="zh-CN"/>
          </a:p>
        </p:txBody>
      </p:sp>
    </p:spTree>
    <p:extLst>
      <p:ext uri="{BB962C8B-B14F-4D97-AF65-F5344CB8AC3E}">
        <p14:creationId xmlns:p14="http://schemas.microsoft.com/office/powerpoint/2010/main" val="1606441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31C6665-1743-41BE-A153-4E87D1352791}" type="slidenum">
              <a:rPr lang="zh-CN" altLang="en-US" smtClean="0"/>
              <a:t>15</a:t>
            </a:fld>
            <a:endParaRPr lang="en-US" altLang="zh-CN"/>
          </a:p>
        </p:txBody>
      </p:sp>
    </p:spTree>
    <p:extLst>
      <p:ext uri="{BB962C8B-B14F-4D97-AF65-F5344CB8AC3E}">
        <p14:creationId xmlns:p14="http://schemas.microsoft.com/office/powerpoint/2010/main" val="2140064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pPr marL="228600" indent="-228600">
              <a:buAutoNum type="arabicPeriod"/>
            </a:pPr>
            <a:r>
              <a:rPr lang="en-US" altLang="zh-CN" dirty="0"/>
              <a:t>SDG</a:t>
            </a:r>
            <a:r>
              <a:rPr lang="zh-CN" altLang="en-US" dirty="0"/>
              <a:t>提出后迅速得到了</a:t>
            </a:r>
            <a:r>
              <a:rPr lang="en-US" altLang="zh-CN" dirty="0"/>
              <a:t>UNCCD</a:t>
            </a:r>
            <a:r>
              <a:rPr lang="zh-CN" altLang="en-US" dirty="0"/>
              <a:t>的高度关注，</a:t>
            </a:r>
            <a:r>
              <a:rPr lang="en-US" altLang="zh-CN" dirty="0"/>
              <a:t>LDN</a:t>
            </a:r>
            <a:r>
              <a:rPr lang="zh-CN" altLang="en-US" dirty="0"/>
              <a:t>指标的提出更是为</a:t>
            </a:r>
            <a:r>
              <a:rPr lang="en-US" altLang="zh-CN" dirty="0"/>
              <a:t>SDG15.3</a:t>
            </a:r>
            <a:r>
              <a:rPr lang="zh-CN" altLang="en-US" dirty="0"/>
              <a:t>的实现提供了抓手；</a:t>
            </a:r>
            <a:endParaRPr lang="en-US" altLang="zh-CN" dirty="0"/>
          </a:p>
          <a:p>
            <a:pPr marL="228600" indent="-228600">
              <a:buAutoNum type="arabicPeriod"/>
            </a:pPr>
            <a:r>
              <a:rPr lang="zh-CN" altLang="en-US" dirty="0"/>
              <a:t>前期全球评估结果主要以专家经验为主，面临着费时费力，主观性较强等不足；</a:t>
            </a:r>
            <a:endParaRPr lang="en-US" altLang="zh-CN" dirty="0"/>
          </a:p>
          <a:p>
            <a:pPr marL="228600" indent="-228600">
              <a:buAutoNum type="arabicPeriod"/>
            </a:pPr>
            <a:endParaRPr lang="en-US" altLang="zh-CN" dirty="0"/>
          </a:p>
        </p:txBody>
      </p:sp>
    </p:spTree>
    <p:extLst>
      <p:ext uri="{BB962C8B-B14F-4D97-AF65-F5344CB8AC3E}">
        <p14:creationId xmlns:p14="http://schemas.microsoft.com/office/powerpoint/2010/main" val="3655167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31C6665-1743-41BE-A153-4E87D1352791}" type="slidenum">
              <a:rPr lang="zh-CN" altLang="en-US" smtClean="0"/>
              <a:pPr>
                <a:defRPr/>
              </a:pPr>
              <a:t>17</a:t>
            </a:fld>
            <a:endParaRPr lang="en-US" altLang="zh-CN"/>
          </a:p>
        </p:txBody>
      </p:sp>
    </p:spTree>
    <p:extLst>
      <p:ext uri="{BB962C8B-B14F-4D97-AF65-F5344CB8AC3E}">
        <p14:creationId xmlns:p14="http://schemas.microsoft.com/office/powerpoint/2010/main" val="21684937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31C6665-1743-41BE-A153-4E87D1352791}" type="slidenum">
              <a:rPr lang="zh-CN" altLang="en-US" smtClean="0"/>
              <a:pPr>
                <a:defRPr/>
              </a:pPr>
              <a:t>18</a:t>
            </a:fld>
            <a:endParaRPr lang="en-US" altLang="zh-CN"/>
          </a:p>
        </p:txBody>
      </p:sp>
    </p:spTree>
    <p:extLst>
      <p:ext uri="{BB962C8B-B14F-4D97-AF65-F5344CB8AC3E}">
        <p14:creationId xmlns:p14="http://schemas.microsoft.com/office/powerpoint/2010/main" val="42313983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31C6665-1743-41BE-A153-4E87D1352791}" type="slidenum">
              <a:rPr lang="zh-CN" altLang="en-US" smtClean="0"/>
              <a:pPr>
                <a:defRPr/>
              </a:pPr>
              <a:t>19</a:t>
            </a:fld>
            <a:endParaRPr lang="en-US" altLang="zh-CN"/>
          </a:p>
        </p:txBody>
      </p:sp>
    </p:spTree>
    <p:extLst>
      <p:ext uri="{BB962C8B-B14F-4D97-AF65-F5344CB8AC3E}">
        <p14:creationId xmlns:p14="http://schemas.microsoft.com/office/powerpoint/2010/main" val="335922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eg"/><Relationship Id="rId1" Type="http://schemas.openxmlformats.org/officeDocument/2006/relationships/slideMaster" Target="../slideMasters/slideMaster3.xml"/><Relationship Id="rId4" Type="http://schemas.openxmlformats.org/officeDocument/2006/relationships/image" Target="../media/image15.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16"/>
          <p:cNvSpPr>
            <a:spLocks noGrp="1" noChangeArrowheads="1"/>
          </p:cNvSpPr>
          <p:nvPr>
            <p:ph type="dt" sz="half" idx="10"/>
          </p:nvPr>
        </p:nvSpPr>
        <p:spPr/>
        <p:txBody>
          <a:bodyPr/>
          <a:lstStyle>
            <a:lvl1pPr>
              <a:defRPr/>
            </a:lvl1pPr>
          </a:lstStyle>
          <a:p>
            <a:pPr>
              <a:defRPr/>
            </a:pPr>
            <a:endParaRPr lang="en-US"/>
          </a:p>
        </p:txBody>
      </p:sp>
      <p:sp>
        <p:nvSpPr>
          <p:cNvPr id="5" name="Rectangle 17"/>
          <p:cNvSpPr>
            <a:spLocks noGrp="1" noChangeArrowheads="1"/>
          </p:cNvSpPr>
          <p:nvPr>
            <p:ph type="ftr" sz="quarter" idx="11"/>
          </p:nvPr>
        </p:nvSpPr>
        <p:spPr/>
        <p:txBody>
          <a:bodyPr/>
          <a:lstStyle>
            <a:lvl1pPr>
              <a:defRPr/>
            </a:lvl1pPr>
          </a:lstStyle>
          <a:p>
            <a:pPr>
              <a:defRPr/>
            </a:pPr>
            <a:endParaRPr lang="en-US"/>
          </a:p>
        </p:txBody>
      </p:sp>
      <p:sp>
        <p:nvSpPr>
          <p:cNvPr id="6" name="Rectangle 18"/>
          <p:cNvSpPr>
            <a:spLocks noGrp="1" noChangeArrowheads="1"/>
          </p:cNvSpPr>
          <p:nvPr>
            <p:ph type="sldNum" sz="quarter" idx="12"/>
          </p:nvPr>
        </p:nvSpPr>
        <p:spPr/>
        <p:txBody>
          <a:bodyPr/>
          <a:lstStyle>
            <a:lvl1pPr>
              <a:defRPr/>
            </a:lvl1pPr>
          </a:lstStyle>
          <a:p>
            <a:pPr>
              <a:defRPr/>
            </a:pPr>
            <a:fld id="{4B614089-4E05-49A0-843F-A449FEE5F29D}" type="slidenum">
              <a:rPr lang="en-US"/>
              <a:pPr>
                <a:defRPr/>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6"/>
          <p:cNvSpPr>
            <a:spLocks noGrp="1" noChangeArrowheads="1"/>
          </p:cNvSpPr>
          <p:nvPr>
            <p:ph type="dt" sz="half" idx="10"/>
          </p:nvPr>
        </p:nvSpPr>
        <p:spPr/>
        <p:txBody>
          <a:bodyPr/>
          <a:lstStyle>
            <a:lvl1pPr>
              <a:defRPr/>
            </a:lvl1pPr>
          </a:lstStyle>
          <a:p>
            <a:pPr>
              <a:defRPr/>
            </a:pPr>
            <a:endParaRPr lang="en-US"/>
          </a:p>
        </p:txBody>
      </p:sp>
      <p:sp>
        <p:nvSpPr>
          <p:cNvPr id="5" name="Rectangle 17"/>
          <p:cNvSpPr>
            <a:spLocks noGrp="1" noChangeArrowheads="1"/>
          </p:cNvSpPr>
          <p:nvPr>
            <p:ph type="ftr" sz="quarter" idx="11"/>
          </p:nvPr>
        </p:nvSpPr>
        <p:spPr/>
        <p:txBody>
          <a:bodyPr/>
          <a:lstStyle>
            <a:lvl1pPr>
              <a:defRPr/>
            </a:lvl1pPr>
          </a:lstStyle>
          <a:p>
            <a:pPr>
              <a:defRPr/>
            </a:pPr>
            <a:endParaRPr lang="en-US"/>
          </a:p>
        </p:txBody>
      </p:sp>
      <p:sp>
        <p:nvSpPr>
          <p:cNvPr id="6" name="Rectangle 18"/>
          <p:cNvSpPr>
            <a:spLocks noGrp="1" noChangeArrowheads="1"/>
          </p:cNvSpPr>
          <p:nvPr>
            <p:ph type="sldNum" sz="quarter" idx="12"/>
          </p:nvPr>
        </p:nvSpPr>
        <p:spPr/>
        <p:txBody>
          <a:bodyPr/>
          <a:lstStyle>
            <a:lvl1pPr>
              <a:defRPr/>
            </a:lvl1pPr>
          </a:lstStyle>
          <a:p>
            <a:pPr>
              <a:defRPr/>
            </a:pPr>
            <a:fld id="{192D5E40-CE93-455C-88E1-E5DBAC8A7985}" type="slidenum">
              <a:rPr lang="en-US"/>
              <a:pPr>
                <a:defRPr/>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753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7753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6"/>
          <p:cNvSpPr>
            <a:spLocks noGrp="1" noChangeArrowheads="1"/>
          </p:cNvSpPr>
          <p:nvPr>
            <p:ph type="dt" sz="half" idx="10"/>
          </p:nvPr>
        </p:nvSpPr>
        <p:spPr/>
        <p:txBody>
          <a:bodyPr/>
          <a:lstStyle>
            <a:lvl1pPr>
              <a:defRPr/>
            </a:lvl1pPr>
          </a:lstStyle>
          <a:p>
            <a:pPr>
              <a:defRPr/>
            </a:pPr>
            <a:endParaRPr lang="en-US"/>
          </a:p>
        </p:txBody>
      </p:sp>
      <p:sp>
        <p:nvSpPr>
          <p:cNvPr id="5" name="Rectangle 17"/>
          <p:cNvSpPr>
            <a:spLocks noGrp="1" noChangeArrowheads="1"/>
          </p:cNvSpPr>
          <p:nvPr>
            <p:ph type="ftr" sz="quarter" idx="11"/>
          </p:nvPr>
        </p:nvSpPr>
        <p:spPr/>
        <p:txBody>
          <a:bodyPr/>
          <a:lstStyle>
            <a:lvl1pPr>
              <a:defRPr/>
            </a:lvl1pPr>
          </a:lstStyle>
          <a:p>
            <a:pPr>
              <a:defRPr/>
            </a:pPr>
            <a:endParaRPr lang="en-US"/>
          </a:p>
        </p:txBody>
      </p:sp>
      <p:sp>
        <p:nvSpPr>
          <p:cNvPr id="6" name="Rectangle 18"/>
          <p:cNvSpPr>
            <a:spLocks noGrp="1" noChangeArrowheads="1"/>
          </p:cNvSpPr>
          <p:nvPr>
            <p:ph type="sldNum" sz="quarter" idx="12"/>
          </p:nvPr>
        </p:nvSpPr>
        <p:spPr/>
        <p:txBody>
          <a:bodyPr/>
          <a:lstStyle>
            <a:lvl1pPr>
              <a:defRPr/>
            </a:lvl1pPr>
          </a:lstStyle>
          <a:p>
            <a:pPr>
              <a:defRPr/>
            </a:pPr>
            <a:fld id="{FCFC4895-EBB2-4A7C-B088-BEBCACC8694F}" type="slidenum">
              <a:rPr lang="en-US"/>
              <a:pPr>
                <a:defRPr/>
              </a:pPr>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6"/>
          <p:cNvSpPr>
            <a:spLocks noGrp="1" noChangeArrowheads="1"/>
          </p:cNvSpPr>
          <p:nvPr>
            <p:ph type="ftr" sz="quarter"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Rectangle 7"/>
          <p:cNvSpPr>
            <a:spLocks noGrp="1" noChangeArrowheads="1"/>
          </p:cNvSpPr>
          <p:nvPr>
            <p:ph type="sldNum" sz="quarter" idx="11"/>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72D14CB5-D473-4ECF-B275-8EA23A0B4F23}" type="slidenum">
              <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ftr" sz="quarter"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Rectangle 7"/>
          <p:cNvSpPr>
            <a:spLocks noGrp="1" noChangeArrowheads="1"/>
          </p:cNvSpPr>
          <p:nvPr>
            <p:ph type="sldNum" sz="quarter" idx="11"/>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7C2C09EF-C63D-49EE-9635-FA9806120A56}" type="slidenum">
              <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ftr" sz="quarter"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Rectangle 7"/>
          <p:cNvSpPr>
            <a:spLocks noGrp="1" noChangeArrowheads="1"/>
          </p:cNvSpPr>
          <p:nvPr>
            <p:ph type="sldNum" sz="quarter" idx="11"/>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18190D9-6CA3-439A-9DC6-57704E2C27CE}" type="slidenum">
              <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23850" y="1484313"/>
            <a:ext cx="4038600" cy="4537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514850" y="1484313"/>
            <a:ext cx="4038600" cy="4537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ftr" sz="quarter"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Rectangle 7"/>
          <p:cNvSpPr>
            <a:spLocks noGrp="1" noChangeArrowheads="1"/>
          </p:cNvSpPr>
          <p:nvPr>
            <p:ph type="sldNum" sz="quarter" idx="11"/>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9C07DBA2-0C77-417C-A908-1C0EBA41D5F5}" type="slidenum">
              <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ftr" sz="quarter"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8" name="Rectangle 7"/>
          <p:cNvSpPr>
            <a:spLocks noGrp="1" noChangeArrowheads="1"/>
          </p:cNvSpPr>
          <p:nvPr>
            <p:ph type="sldNum" sz="quarter" idx="11"/>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873FB13-473F-4D1B-B48D-015E4CC45628}" type="slidenum">
              <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ftr" sz="quarter"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 name="Rectangle 7"/>
          <p:cNvSpPr>
            <a:spLocks noGrp="1" noChangeArrowheads="1"/>
          </p:cNvSpPr>
          <p:nvPr>
            <p:ph type="sldNum" sz="quarter" idx="11"/>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FCC5DDA-F8A6-4FB3-B79F-8414B39ED7BF}" type="slidenum">
              <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Rectangle 7"/>
          <p:cNvSpPr>
            <a:spLocks noGrp="1" noChangeArrowheads="1"/>
          </p:cNvSpPr>
          <p:nvPr>
            <p:ph type="sldNum" sz="quarter" idx="11"/>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9107B09C-D96C-42FA-ADA2-F82C62B41D66}" type="slidenum">
              <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ftr" sz="quarter"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Rectangle 7"/>
          <p:cNvSpPr>
            <a:spLocks noGrp="1" noChangeArrowheads="1"/>
          </p:cNvSpPr>
          <p:nvPr>
            <p:ph type="sldNum" sz="quarter" idx="11"/>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503D2520-3C48-44C4-AABA-28D923426DB8}" type="slidenum">
              <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6"/>
          <p:cNvSpPr>
            <a:spLocks noGrp="1" noChangeArrowheads="1"/>
          </p:cNvSpPr>
          <p:nvPr>
            <p:ph type="dt" sz="half" idx="10"/>
          </p:nvPr>
        </p:nvSpPr>
        <p:spPr/>
        <p:txBody>
          <a:bodyPr/>
          <a:lstStyle>
            <a:lvl1pPr>
              <a:defRPr/>
            </a:lvl1pPr>
          </a:lstStyle>
          <a:p>
            <a:pPr>
              <a:defRPr/>
            </a:pPr>
            <a:endParaRPr lang="en-US"/>
          </a:p>
        </p:txBody>
      </p:sp>
      <p:sp>
        <p:nvSpPr>
          <p:cNvPr id="5" name="Rectangle 17"/>
          <p:cNvSpPr>
            <a:spLocks noGrp="1" noChangeArrowheads="1"/>
          </p:cNvSpPr>
          <p:nvPr>
            <p:ph type="ftr" sz="quarter" idx="11"/>
          </p:nvPr>
        </p:nvSpPr>
        <p:spPr/>
        <p:txBody>
          <a:bodyPr/>
          <a:lstStyle>
            <a:lvl1pPr>
              <a:defRPr/>
            </a:lvl1pPr>
          </a:lstStyle>
          <a:p>
            <a:pPr>
              <a:defRPr/>
            </a:pPr>
            <a:endParaRPr lang="en-US"/>
          </a:p>
        </p:txBody>
      </p:sp>
      <p:sp>
        <p:nvSpPr>
          <p:cNvPr id="6" name="Rectangle 18"/>
          <p:cNvSpPr>
            <a:spLocks noGrp="1" noChangeArrowheads="1"/>
          </p:cNvSpPr>
          <p:nvPr>
            <p:ph type="sldNum" sz="quarter" idx="12"/>
          </p:nvPr>
        </p:nvSpPr>
        <p:spPr/>
        <p:txBody>
          <a:bodyPr/>
          <a:lstStyle>
            <a:lvl1pPr>
              <a:defRPr/>
            </a:lvl1pPr>
          </a:lstStyle>
          <a:p>
            <a:pPr>
              <a:defRPr/>
            </a:pPr>
            <a:fld id="{B0BAEED5-2927-47EB-881C-C46A2888750E}" type="slidenum">
              <a:rPr lang="en-US"/>
              <a:pPr>
                <a:defRPr/>
              </a:pPr>
              <a:t>‹#›</a:t>
            </a:fld>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ftr" sz="quarter"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Rectangle 7"/>
          <p:cNvSpPr>
            <a:spLocks noGrp="1" noChangeArrowheads="1"/>
          </p:cNvSpPr>
          <p:nvPr>
            <p:ph type="sldNum" sz="quarter" idx="11"/>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672E145E-EEF8-45F0-9D00-079660D851CE}" type="slidenum">
              <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ftr" sz="quarter"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Rectangle 7"/>
          <p:cNvSpPr>
            <a:spLocks noGrp="1" noChangeArrowheads="1"/>
          </p:cNvSpPr>
          <p:nvPr>
            <p:ph type="sldNum" sz="quarter" idx="11"/>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DF0D3DD-455A-4CF0-8823-A5CF9F99EF24}" type="slidenum">
              <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15088" y="144463"/>
            <a:ext cx="2138362" cy="58769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0" y="144463"/>
            <a:ext cx="6262688" cy="58769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ftr" sz="quarter" idx="10"/>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Rectangle 7"/>
          <p:cNvSpPr>
            <a:spLocks noGrp="1" noChangeArrowheads="1"/>
          </p:cNvSpPr>
          <p:nvPr>
            <p:ph type="sldNum" sz="quarter" idx="11"/>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8A04CBF-7626-4A94-8A51-B61E025CEB78}" type="slidenum">
              <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gradFill rotWithShape="0">
          <a:gsLst>
            <a:gs pos="0">
              <a:srgbClr val="5E9EFF"/>
            </a:gs>
            <a:gs pos="39999">
              <a:srgbClr val="85C2FF"/>
            </a:gs>
            <a:gs pos="70000">
              <a:srgbClr val="C4D6EB"/>
            </a:gs>
            <a:gs pos="100000">
              <a:srgbClr val="FFEBFA"/>
            </a:gs>
          </a:gsLst>
          <a:lin ang="5400000"/>
        </a:gradFill>
        <a:effectLst/>
      </p:bgPr>
    </p:bg>
    <p:spTree>
      <p:nvGrpSpPr>
        <p:cNvPr id="1" name=""/>
        <p:cNvGrpSpPr/>
        <p:nvPr/>
      </p:nvGrpSpPr>
      <p:grpSpPr>
        <a:xfrm>
          <a:off x="0" y="0"/>
          <a:ext cx="0" cy="0"/>
          <a:chOff x="0" y="0"/>
          <a:chExt cx="0" cy="0"/>
        </a:xfrm>
      </p:grpSpPr>
      <p:pic>
        <p:nvPicPr>
          <p:cNvPr id="4" name="Picture 3" descr="배경화면9벌집들">
            <a:extLst>
              <a:ext uri="{FF2B5EF4-FFF2-40B4-BE49-F238E27FC236}">
                <a16:creationId xmlns:a16="http://schemas.microsoft.com/office/drawing/2014/main" id="{F97008B8-1E21-4F58-81B9-69A4B71D556B}"/>
              </a:ext>
            </a:extLst>
          </p:cNvPr>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0"/>
            <a:ext cx="45434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배경화면9벌집들">
            <a:extLst>
              <a:ext uri="{FF2B5EF4-FFF2-40B4-BE49-F238E27FC236}">
                <a16:creationId xmlns:a16="http://schemas.microsoft.com/office/drawing/2014/main" id="{5847CA7A-DBCD-441C-AD02-35EFEEAA2B34}"/>
              </a:ext>
            </a:extLst>
          </p:cNvPr>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0"/>
            <a:ext cx="45434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descr="bgimage-2.png">
            <a:extLst>
              <a:ext uri="{FF2B5EF4-FFF2-40B4-BE49-F238E27FC236}">
                <a16:creationId xmlns:a16="http://schemas.microsoft.com/office/drawing/2014/main" id="{99103577-03DB-47E6-B189-0D5BFA7935C6}"/>
              </a:ext>
            </a:extLst>
          </p:cNvPr>
          <p:cNvPicPr>
            <a:picLocks noChangeAspect="1" noChangeArrowheads="1"/>
          </p:cNvPicPr>
          <p:nvPr userDrawn="1"/>
        </p:nvPicPr>
        <p:blipFill>
          <a:blip r:embed="rId3">
            <a:extLst>
              <a:ext uri="{28A0092B-C50C-407E-A947-70E740481C1C}">
                <a14:useLocalDpi xmlns:a14="http://schemas.microsoft.com/office/drawing/2010/main"/>
              </a:ext>
            </a:extLst>
          </a:blip>
          <a:srcRect b="3737"/>
          <a:stretch>
            <a:fillRect/>
          </a:stretch>
        </p:blipFill>
        <p:spPr bwMode="auto">
          <a:xfrm>
            <a:off x="11113" y="4876800"/>
            <a:ext cx="29718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685800" y="2130425"/>
            <a:ext cx="7772400" cy="1470025"/>
          </a:xfrm>
        </p:spPr>
        <p:txBody>
          <a:bodyPr>
            <a:normAutofit/>
          </a:bodyPr>
          <a:lstStyle>
            <a:lvl1pPr algn="ctr">
              <a:defRPr sz="4000" b="1">
                <a:solidFill>
                  <a:srgbClr val="C00000"/>
                </a:solidFill>
                <a:effectLst>
                  <a:outerShdw blurRad="38100" dist="38100" dir="2700000" algn="tl">
                    <a:srgbClr val="000000">
                      <a:alpha val="43137"/>
                    </a:srgbClr>
                  </a:outerShdw>
                </a:effectLst>
              </a:defRPr>
            </a:lvl1pPr>
          </a:lstStyle>
          <a:p>
            <a:r>
              <a:rPr lang="zh-CN" altLang="en-US" noProof="1"/>
              <a:t>单击此处编辑母版标题样式</a:t>
            </a:r>
          </a:p>
        </p:txBody>
      </p:sp>
      <p:sp>
        <p:nvSpPr>
          <p:cNvPr id="3" name="副标题 2"/>
          <p:cNvSpPr>
            <a:spLocks noGrp="1"/>
          </p:cNvSpPr>
          <p:nvPr>
            <p:ph type="subTitle" idx="1"/>
          </p:nvPr>
        </p:nvSpPr>
        <p:spPr>
          <a:xfrm>
            <a:off x="1371600" y="3657600"/>
            <a:ext cx="6400800" cy="1752600"/>
          </a:xfrm>
        </p:spPr>
        <p:txBody>
          <a:bodyPr/>
          <a:lstStyle>
            <a:lvl1pPr marL="0" indent="0" algn="ctr">
              <a:buNone/>
              <a:defRPr b="1">
                <a:solidFill>
                  <a:srgbClr val="00206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a:t>单击此处编辑母版副标题样式</a:t>
            </a:r>
          </a:p>
        </p:txBody>
      </p:sp>
    </p:spTree>
    <p:extLst>
      <p:ext uri="{BB962C8B-B14F-4D97-AF65-F5344CB8AC3E}">
        <p14:creationId xmlns:p14="http://schemas.microsoft.com/office/powerpoint/2010/main" val="4197267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BD9A3C2F-F391-4DF3-9108-CF7AC7E05491}"/>
              </a:ext>
            </a:extLst>
          </p:cNvPr>
          <p:cNvCxnSpPr/>
          <p:nvPr/>
        </p:nvCxnSpPr>
        <p:spPr>
          <a:xfrm rot="5400000" flipH="1">
            <a:off x="4276595" y="-3188023"/>
            <a:ext cx="19310" cy="8572500"/>
          </a:xfrm>
          <a:prstGeom prst="line">
            <a:avLst/>
          </a:prstGeom>
          <a:ln w="31750">
            <a:gradFill>
              <a:gsLst>
                <a:gs pos="0">
                  <a:srgbClr val="DDEBCF"/>
                </a:gs>
                <a:gs pos="50000">
                  <a:srgbClr val="9CB86E"/>
                </a:gs>
                <a:gs pos="100000">
                  <a:srgbClr val="156B13"/>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457200" y="152400"/>
            <a:ext cx="8001000" cy="944562"/>
          </a:xfrm>
        </p:spPr>
        <p:txBody>
          <a:bodyPr/>
          <a:lstStyle>
            <a:lvl1pPr algn="ctr">
              <a:defRPr b="1">
                <a:solidFill>
                  <a:srgbClr val="002060"/>
                </a:solidFill>
                <a:latin typeface="微软雅黑" panose="020B0503020204020204" pitchFamily="34" charset="-122"/>
                <a:ea typeface="微软雅黑" panose="020B0503020204020204" pitchFamily="34" charset="-122"/>
              </a:defRPr>
            </a:lvl1pPr>
          </a:lstStyle>
          <a:p>
            <a:r>
              <a:rPr lang="zh-CN" altLang="en-US" noProof="1"/>
              <a:t>单击此处编辑母版标题样式</a:t>
            </a:r>
          </a:p>
        </p:txBody>
      </p:sp>
      <p:sp>
        <p:nvSpPr>
          <p:cNvPr id="3" name="内容占位符 2"/>
          <p:cNvSpPr>
            <a:spLocks noGrp="1"/>
          </p:cNvSpPr>
          <p:nvPr>
            <p:ph idx="1"/>
          </p:nvPr>
        </p:nvSpPr>
        <p:spPr>
          <a:xfrm>
            <a:off x="457200" y="1295400"/>
            <a:ext cx="8229600" cy="4830763"/>
          </a:xfrm>
        </p:spPr>
        <p:txBody>
          <a:bodyPr/>
          <a:lstStyle>
            <a:lvl1pPr marL="444500" indent="-444500">
              <a:buSzPct val="75000"/>
              <a:buFont typeface="Wingdings" panose="05000000000000000000" pitchFamily="2" charset="2"/>
              <a:buChar char="n"/>
              <a:defRPr>
                <a:latin typeface="微软雅黑" panose="020B0503020204020204" pitchFamily="34" charset="-122"/>
                <a:ea typeface="微软雅黑" panose="020B0503020204020204" pitchFamily="34" charset="-122"/>
              </a:defRPr>
            </a:lvl1pPr>
            <a:lvl2pPr marL="901700" indent="-444500">
              <a:buSzPct val="90000"/>
              <a:buFont typeface="Wingdings" panose="05000000000000000000" pitchFamily="2" charset="2"/>
              <a:buChar char="Ø"/>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extLst>
      <p:ext uri="{BB962C8B-B14F-4D97-AF65-F5344CB8AC3E}">
        <p14:creationId xmlns:p14="http://schemas.microsoft.com/office/powerpoint/2010/main" val="35478237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5875C1DE-D93B-42C1-858A-F726A8E6F04C}"/>
              </a:ext>
            </a:extLst>
          </p:cNvPr>
          <p:cNvCxnSpPr/>
          <p:nvPr/>
        </p:nvCxnSpPr>
        <p:spPr>
          <a:xfrm rot="5400000" flipH="1">
            <a:off x="4276595" y="-3188023"/>
            <a:ext cx="19310" cy="8572500"/>
          </a:xfrm>
          <a:prstGeom prst="line">
            <a:avLst/>
          </a:prstGeom>
          <a:ln w="31750">
            <a:gradFill>
              <a:gsLst>
                <a:gs pos="0">
                  <a:srgbClr val="DDEBCF"/>
                </a:gs>
                <a:gs pos="50000">
                  <a:srgbClr val="9CB86E"/>
                </a:gs>
                <a:gs pos="100000">
                  <a:srgbClr val="156B13"/>
                </a:gs>
              </a:gsLst>
              <a:lin ang="540000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16370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ctr">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a:t>单击此处编辑母版文本样式</a:t>
            </a:r>
          </a:p>
        </p:txBody>
      </p:sp>
      <p:sp>
        <p:nvSpPr>
          <p:cNvPr id="4" name="日期占位符 3">
            <a:extLst>
              <a:ext uri="{FF2B5EF4-FFF2-40B4-BE49-F238E27FC236}">
                <a16:creationId xmlns:a16="http://schemas.microsoft.com/office/drawing/2014/main" id="{6CAF8DC2-5E36-40EC-8CB6-F3F4D18CE333}"/>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55EF2CF4-57C4-493B-9015-212C16916286}"/>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8F389A57-7F3D-4986-8C9B-EE26EA3A4B17}"/>
              </a:ext>
            </a:extLst>
          </p:cNvPr>
          <p:cNvSpPr>
            <a:spLocks noGrp="1"/>
          </p:cNvSpPr>
          <p:nvPr>
            <p:ph type="sldNum" sz="quarter" idx="12"/>
          </p:nvPr>
        </p:nvSpPr>
        <p:spPr/>
        <p:txBody>
          <a:bodyPr/>
          <a:lstStyle>
            <a:lvl1pPr>
              <a:defRPr/>
            </a:lvl1pPr>
          </a:lstStyle>
          <a:p>
            <a:pPr>
              <a:defRPr/>
            </a:pPr>
            <a:fld id="{E3F7A35F-27BF-49B7-937A-303F066D5F43}" type="slidenum">
              <a:rPr lang="zh-CN" altLang="en-US"/>
              <a:pPr>
                <a:defRPr/>
              </a:pPr>
              <a:t>‹#›</a:t>
            </a:fld>
            <a:endParaRPr lang="en-US" altLang="zh-CN"/>
          </a:p>
        </p:txBody>
      </p:sp>
    </p:spTree>
    <p:extLst>
      <p:ext uri="{BB962C8B-B14F-4D97-AF65-F5344CB8AC3E}">
        <p14:creationId xmlns:p14="http://schemas.microsoft.com/office/powerpoint/2010/main" val="7156352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cxnSp>
        <p:nvCxnSpPr>
          <p:cNvPr id="5" name="直接连接符 4">
            <a:extLst>
              <a:ext uri="{FF2B5EF4-FFF2-40B4-BE49-F238E27FC236}">
                <a16:creationId xmlns:a16="http://schemas.microsoft.com/office/drawing/2014/main" id="{90CC67DE-E176-49F7-B6DE-C04C826211C3}"/>
              </a:ext>
            </a:extLst>
          </p:cNvPr>
          <p:cNvCxnSpPr/>
          <p:nvPr/>
        </p:nvCxnSpPr>
        <p:spPr>
          <a:xfrm rot="5400000" flipH="1">
            <a:off x="4276595" y="-3188023"/>
            <a:ext cx="19310" cy="8572500"/>
          </a:xfrm>
          <a:prstGeom prst="line">
            <a:avLst/>
          </a:prstGeom>
          <a:ln w="31750">
            <a:gradFill>
              <a:gsLst>
                <a:gs pos="0">
                  <a:srgbClr val="DDEBCF"/>
                </a:gs>
                <a:gs pos="50000">
                  <a:srgbClr val="9CB86E"/>
                </a:gs>
                <a:gs pos="100000">
                  <a:srgbClr val="156B13"/>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228600" y="152400"/>
            <a:ext cx="8229600" cy="944562"/>
          </a:xfrm>
        </p:spPr>
        <p:txBody>
          <a:bodyPr>
            <a:normAutofit/>
          </a:bodyPr>
          <a:lstStyle>
            <a:lvl1pPr algn="l">
              <a:defRPr sz="3600" b="1">
                <a:solidFill>
                  <a:srgbClr val="C00000"/>
                </a:solidFill>
              </a:defRPr>
            </a:lvl1pPr>
          </a:lstStyle>
          <a:p>
            <a:r>
              <a:rPr lang="zh-CN" altLang="en-US" noProof="1"/>
              <a:t>单击此处编辑母版标题样式</a:t>
            </a:r>
          </a:p>
        </p:txBody>
      </p:sp>
      <p:sp>
        <p:nvSpPr>
          <p:cNvPr id="3" name="内容占位符 2"/>
          <p:cNvSpPr>
            <a:spLocks noGrp="1"/>
          </p:cNvSpPr>
          <p:nvPr>
            <p:ph sz="half" idx="1"/>
          </p:nvPr>
        </p:nvSpPr>
        <p:spPr>
          <a:xfrm>
            <a:off x="457200" y="1371600"/>
            <a:ext cx="4038600" cy="4754563"/>
          </a:xfrm>
        </p:spPr>
        <p:txBody>
          <a:bodyPr/>
          <a:lstStyle>
            <a:lvl1pPr>
              <a:buFont typeface="Wingdings" panose="05000000000000000000" pitchFamily="2" charset="2"/>
              <a:buChar char="Ø"/>
              <a:defRPr sz="2800"/>
            </a:lvl1pPr>
            <a:lvl2pPr>
              <a:buFont typeface="Wingdings" panose="05000000000000000000" pitchFamily="2" charset="2"/>
              <a:buChar char="u"/>
              <a:defRPr sz="2400"/>
            </a:lvl2pPr>
            <a:lvl3pPr>
              <a:buFont typeface="Wingdings" panose="05000000000000000000" pitchFamily="2" charset="2"/>
              <a:buChar char="Ø"/>
              <a:defRPr sz="2000"/>
            </a:lvl3pPr>
            <a:lvl4pPr>
              <a:buFont typeface="Wingdings" panose="05000000000000000000" pitchFamily="2" charset="2"/>
              <a:buChar char="u"/>
              <a:defRPr sz="1800"/>
            </a:lvl4pPr>
            <a:lvl5pPr>
              <a:buFont typeface="Wingdings" panose="05000000000000000000" pitchFamily="2" charset="2"/>
              <a:buChar char="Ø"/>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48200" y="1371600"/>
            <a:ext cx="4038600" cy="4754563"/>
          </a:xfrm>
        </p:spPr>
        <p:txBody>
          <a:bodyPr/>
          <a:lstStyle>
            <a:lvl1pPr>
              <a:buFont typeface="Wingdings" panose="05000000000000000000" pitchFamily="2" charset="2"/>
              <a:buChar char="Ø"/>
              <a:defRPr sz="2800"/>
            </a:lvl1pPr>
            <a:lvl2pPr>
              <a:buFont typeface="Wingdings" panose="05000000000000000000" pitchFamily="2" charset="2"/>
              <a:buChar char="u"/>
              <a:defRPr sz="2400"/>
            </a:lvl2pPr>
            <a:lvl3pPr>
              <a:buFont typeface="Wingdings" panose="05000000000000000000" pitchFamily="2" charset="2"/>
              <a:buChar char="Ø"/>
              <a:defRPr sz="2000"/>
            </a:lvl3pPr>
            <a:lvl4pPr>
              <a:buFont typeface="Wingdings" panose="05000000000000000000" pitchFamily="2" charset="2"/>
              <a:buChar char="u"/>
              <a:defRPr sz="1800"/>
            </a:lvl4pPr>
            <a:lvl5pPr>
              <a:buFont typeface="Wingdings" panose="05000000000000000000" pitchFamily="2" charset="2"/>
              <a:buChar char="Ø"/>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extLst>
      <p:ext uri="{BB962C8B-B14F-4D97-AF65-F5344CB8AC3E}">
        <p14:creationId xmlns:p14="http://schemas.microsoft.com/office/powerpoint/2010/main" val="33212132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E5AAEDC7-E295-4D8E-A3D6-F2A815E79999}"/>
              </a:ext>
            </a:extLst>
          </p:cNvPr>
          <p:cNvSpPr>
            <a:spLocks noGrp="1"/>
          </p:cNvSpPr>
          <p:nvPr>
            <p:ph type="dt" sz="half" idx="10"/>
          </p:nvPr>
        </p:nvSpPr>
        <p:spPr/>
        <p:txBody>
          <a:bodyPr/>
          <a:lstStyle>
            <a:lvl1pPr>
              <a:defRPr/>
            </a:lvl1pPr>
          </a:lstStyle>
          <a:p>
            <a:pPr>
              <a:defRPr/>
            </a:pPr>
            <a:endParaRPr lang="en-US" altLang="zh-CN"/>
          </a:p>
        </p:txBody>
      </p:sp>
      <p:sp>
        <p:nvSpPr>
          <p:cNvPr id="3" name="页脚占位符 4">
            <a:extLst>
              <a:ext uri="{FF2B5EF4-FFF2-40B4-BE49-F238E27FC236}">
                <a16:creationId xmlns:a16="http://schemas.microsoft.com/office/drawing/2014/main" id="{59FF6F1E-BDB8-4846-8978-E48D14820EF8}"/>
              </a:ext>
            </a:extLst>
          </p:cNvPr>
          <p:cNvSpPr>
            <a:spLocks noGrp="1"/>
          </p:cNvSpPr>
          <p:nvPr>
            <p:ph type="ftr" sz="quarter" idx="11"/>
          </p:nvPr>
        </p:nvSpPr>
        <p:spPr/>
        <p:txBody>
          <a:bodyPr/>
          <a:lstStyle>
            <a:lvl1pPr>
              <a:defRPr/>
            </a:lvl1pPr>
          </a:lstStyle>
          <a:p>
            <a:pPr>
              <a:defRPr/>
            </a:pPr>
            <a:endParaRPr lang="en-US" altLang="zh-CN"/>
          </a:p>
        </p:txBody>
      </p:sp>
      <p:sp>
        <p:nvSpPr>
          <p:cNvPr id="4" name="灯片编号占位符 5">
            <a:extLst>
              <a:ext uri="{FF2B5EF4-FFF2-40B4-BE49-F238E27FC236}">
                <a16:creationId xmlns:a16="http://schemas.microsoft.com/office/drawing/2014/main" id="{B28C4396-C23E-4AD3-BC91-24FBCF2C17B3}"/>
              </a:ext>
            </a:extLst>
          </p:cNvPr>
          <p:cNvSpPr>
            <a:spLocks noGrp="1"/>
          </p:cNvSpPr>
          <p:nvPr>
            <p:ph type="sldNum" sz="quarter" idx="12"/>
          </p:nvPr>
        </p:nvSpPr>
        <p:spPr/>
        <p:txBody>
          <a:bodyPr/>
          <a:lstStyle>
            <a:lvl1pPr>
              <a:defRPr/>
            </a:lvl1pPr>
          </a:lstStyle>
          <a:p>
            <a:pPr>
              <a:defRPr/>
            </a:pPr>
            <a:fld id="{C01E2551-96CA-4231-9980-3BD2A3053356}" type="slidenum">
              <a:rPr lang="zh-CN" altLang="en-US"/>
              <a:pPr>
                <a:defRPr/>
              </a:pPr>
              <a:t>‹#›</a:t>
            </a:fld>
            <a:endParaRPr lang="en-US" altLang="zh-CN"/>
          </a:p>
        </p:txBody>
      </p:sp>
    </p:spTree>
    <p:extLst>
      <p:ext uri="{BB962C8B-B14F-4D97-AF65-F5344CB8AC3E}">
        <p14:creationId xmlns:p14="http://schemas.microsoft.com/office/powerpoint/2010/main" val="20814417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日期占位符 3">
            <a:extLst>
              <a:ext uri="{FF2B5EF4-FFF2-40B4-BE49-F238E27FC236}">
                <a16:creationId xmlns:a16="http://schemas.microsoft.com/office/drawing/2014/main" id="{1C0397EC-569D-4535-BB1A-302DA47FF9FF}"/>
              </a:ext>
            </a:extLst>
          </p:cNvPr>
          <p:cNvSpPr>
            <a:spLocks noGrp="1"/>
          </p:cNvSpPr>
          <p:nvPr>
            <p:ph type="dt" sz="half" idx="10"/>
          </p:nvPr>
        </p:nvSpPr>
        <p:spPr/>
        <p:txBody>
          <a:bodyPr/>
          <a:lstStyle>
            <a:lvl1pPr>
              <a:defRPr/>
            </a:lvl1pPr>
          </a:lstStyle>
          <a:p>
            <a:pPr>
              <a:defRPr/>
            </a:pPr>
            <a:endParaRPr lang="en-US" altLang="zh-CN"/>
          </a:p>
        </p:txBody>
      </p:sp>
      <p:sp>
        <p:nvSpPr>
          <p:cNvPr id="6" name="页脚占位符 4">
            <a:extLst>
              <a:ext uri="{FF2B5EF4-FFF2-40B4-BE49-F238E27FC236}">
                <a16:creationId xmlns:a16="http://schemas.microsoft.com/office/drawing/2014/main" id="{C609E57E-D5F1-43E1-84C3-6758DE6BC059}"/>
              </a:ext>
            </a:extLst>
          </p:cNvPr>
          <p:cNvSpPr>
            <a:spLocks noGrp="1"/>
          </p:cNvSpPr>
          <p:nvPr>
            <p:ph type="ftr" sz="quarter" idx="11"/>
          </p:nvPr>
        </p:nvSpPr>
        <p:spPr/>
        <p:txBody>
          <a:bodyPr/>
          <a:lstStyle>
            <a:lvl1pPr>
              <a:defRPr/>
            </a:lvl1pPr>
          </a:lstStyle>
          <a:p>
            <a:pPr>
              <a:defRPr/>
            </a:pPr>
            <a:endParaRPr lang="en-US" altLang="zh-CN"/>
          </a:p>
        </p:txBody>
      </p:sp>
      <p:sp>
        <p:nvSpPr>
          <p:cNvPr id="7" name="灯片编号占位符 5">
            <a:extLst>
              <a:ext uri="{FF2B5EF4-FFF2-40B4-BE49-F238E27FC236}">
                <a16:creationId xmlns:a16="http://schemas.microsoft.com/office/drawing/2014/main" id="{46B4FA33-4172-49E6-8889-5586043CFD22}"/>
              </a:ext>
            </a:extLst>
          </p:cNvPr>
          <p:cNvSpPr>
            <a:spLocks noGrp="1"/>
          </p:cNvSpPr>
          <p:nvPr>
            <p:ph type="sldNum" sz="quarter" idx="12"/>
          </p:nvPr>
        </p:nvSpPr>
        <p:spPr/>
        <p:txBody>
          <a:bodyPr/>
          <a:lstStyle>
            <a:lvl1pPr>
              <a:defRPr/>
            </a:lvl1pPr>
          </a:lstStyle>
          <a:p>
            <a:pPr>
              <a:defRPr/>
            </a:pPr>
            <a:fld id="{A2755A03-AEB4-4254-B5E9-1FB8832DAF83}" type="slidenum">
              <a:rPr lang="zh-CN" altLang="en-US"/>
              <a:pPr>
                <a:defRPr/>
              </a:pPr>
              <a:t>‹#›</a:t>
            </a:fld>
            <a:endParaRPr lang="en-US" altLang="zh-CN"/>
          </a:p>
        </p:txBody>
      </p:sp>
    </p:spTree>
    <p:extLst>
      <p:ext uri="{BB962C8B-B14F-4D97-AF65-F5344CB8AC3E}">
        <p14:creationId xmlns:p14="http://schemas.microsoft.com/office/powerpoint/2010/main" val="2997387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16"/>
          <p:cNvSpPr>
            <a:spLocks noGrp="1" noChangeArrowheads="1"/>
          </p:cNvSpPr>
          <p:nvPr>
            <p:ph type="dt" sz="half" idx="10"/>
          </p:nvPr>
        </p:nvSpPr>
        <p:spPr/>
        <p:txBody>
          <a:bodyPr/>
          <a:lstStyle>
            <a:lvl1pPr>
              <a:defRPr/>
            </a:lvl1pPr>
          </a:lstStyle>
          <a:p>
            <a:pPr>
              <a:defRPr/>
            </a:pPr>
            <a:endParaRPr lang="en-US"/>
          </a:p>
        </p:txBody>
      </p:sp>
      <p:sp>
        <p:nvSpPr>
          <p:cNvPr id="5" name="Rectangle 17"/>
          <p:cNvSpPr>
            <a:spLocks noGrp="1" noChangeArrowheads="1"/>
          </p:cNvSpPr>
          <p:nvPr>
            <p:ph type="ftr" sz="quarter" idx="11"/>
          </p:nvPr>
        </p:nvSpPr>
        <p:spPr/>
        <p:txBody>
          <a:bodyPr/>
          <a:lstStyle>
            <a:lvl1pPr>
              <a:defRPr/>
            </a:lvl1pPr>
          </a:lstStyle>
          <a:p>
            <a:pPr>
              <a:defRPr/>
            </a:pPr>
            <a:endParaRPr lang="en-US"/>
          </a:p>
        </p:txBody>
      </p:sp>
      <p:sp>
        <p:nvSpPr>
          <p:cNvPr id="6" name="Rectangle 18"/>
          <p:cNvSpPr>
            <a:spLocks noGrp="1" noChangeArrowheads="1"/>
          </p:cNvSpPr>
          <p:nvPr>
            <p:ph type="sldNum" sz="quarter" idx="12"/>
          </p:nvPr>
        </p:nvSpPr>
        <p:spPr/>
        <p:txBody>
          <a:bodyPr/>
          <a:lstStyle>
            <a:lvl1pPr>
              <a:defRPr/>
            </a:lvl1pPr>
          </a:lstStyle>
          <a:p>
            <a:pPr>
              <a:defRPr/>
            </a:pPr>
            <a:fld id="{3A127254-6B52-4CAB-8055-2C7E3C7DC1E6}" type="slidenum">
              <a:rPr lang="en-US"/>
              <a:pPr>
                <a:defRPr/>
              </a:pPr>
              <a:t>‹#›</a:t>
            </a:fld>
            <a:endParaRPr 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日期占位符 3">
            <a:extLst>
              <a:ext uri="{FF2B5EF4-FFF2-40B4-BE49-F238E27FC236}">
                <a16:creationId xmlns:a16="http://schemas.microsoft.com/office/drawing/2014/main" id="{AC6F5D07-3D3F-4C6B-85FE-6B00142EAF91}"/>
              </a:ext>
            </a:extLst>
          </p:cNvPr>
          <p:cNvSpPr>
            <a:spLocks noGrp="1"/>
          </p:cNvSpPr>
          <p:nvPr>
            <p:ph type="dt" sz="half" idx="10"/>
          </p:nvPr>
        </p:nvSpPr>
        <p:spPr/>
        <p:txBody>
          <a:bodyPr/>
          <a:lstStyle>
            <a:lvl1pPr>
              <a:defRPr/>
            </a:lvl1pPr>
          </a:lstStyle>
          <a:p>
            <a:pPr>
              <a:defRPr/>
            </a:pPr>
            <a:endParaRPr lang="en-US" altLang="zh-CN"/>
          </a:p>
        </p:txBody>
      </p:sp>
      <p:sp>
        <p:nvSpPr>
          <p:cNvPr id="6" name="页脚占位符 4">
            <a:extLst>
              <a:ext uri="{FF2B5EF4-FFF2-40B4-BE49-F238E27FC236}">
                <a16:creationId xmlns:a16="http://schemas.microsoft.com/office/drawing/2014/main" id="{9ACD3C30-105B-4981-805A-ADD4C954F925}"/>
              </a:ext>
            </a:extLst>
          </p:cNvPr>
          <p:cNvSpPr>
            <a:spLocks noGrp="1"/>
          </p:cNvSpPr>
          <p:nvPr>
            <p:ph type="ftr" sz="quarter" idx="11"/>
          </p:nvPr>
        </p:nvSpPr>
        <p:spPr/>
        <p:txBody>
          <a:bodyPr/>
          <a:lstStyle>
            <a:lvl1pPr>
              <a:defRPr/>
            </a:lvl1pPr>
          </a:lstStyle>
          <a:p>
            <a:pPr>
              <a:defRPr/>
            </a:pPr>
            <a:endParaRPr lang="en-US" altLang="zh-CN"/>
          </a:p>
        </p:txBody>
      </p:sp>
      <p:sp>
        <p:nvSpPr>
          <p:cNvPr id="7" name="灯片编号占位符 5">
            <a:extLst>
              <a:ext uri="{FF2B5EF4-FFF2-40B4-BE49-F238E27FC236}">
                <a16:creationId xmlns:a16="http://schemas.microsoft.com/office/drawing/2014/main" id="{F7BF3D79-E85C-4E02-A726-AD30BD08E735}"/>
              </a:ext>
            </a:extLst>
          </p:cNvPr>
          <p:cNvSpPr>
            <a:spLocks noGrp="1"/>
          </p:cNvSpPr>
          <p:nvPr>
            <p:ph type="sldNum" sz="quarter" idx="12"/>
          </p:nvPr>
        </p:nvSpPr>
        <p:spPr/>
        <p:txBody>
          <a:bodyPr/>
          <a:lstStyle>
            <a:lvl1pPr>
              <a:defRPr/>
            </a:lvl1pPr>
          </a:lstStyle>
          <a:p>
            <a:pPr>
              <a:defRPr/>
            </a:pPr>
            <a:fld id="{D5A051A8-387D-423F-9385-4CD09DB79A83}" type="slidenum">
              <a:rPr lang="zh-CN" altLang="en-US"/>
              <a:pPr>
                <a:defRPr/>
              </a:pPr>
              <a:t>‹#›</a:t>
            </a:fld>
            <a:endParaRPr lang="en-US" altLang="zh-CN"/>
          </a:p>
        </p:txBody>
      </p:sp>
    </p:spTree>
    <p:extLst>
      <p:ext uri="{BB962C8B-B14F-4D97-AF65-F5344CB8AC3E}">
        <p14:creationId xmlns:p14="http://schemas.microsoft.com/office/powerpoint/2010/main" val="8996661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4" name="图片 12" descr="863182_081806005151_2.jpg">
            <a:extLst>
              <a:ext uri="{FF2B5EF4-FFF2-40B4-BE49-F238E27FC236}">
                <a16:creationId xmlns:a16="http://schemas.microsoft.com/office/drawing/2014/main" id="{BD320200-2755-42E4-8D5D-887F621CE49A}"/>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t="37500" r="33333"/>
          <a:stretch>
            <a:fillRect/>
          </a:stretch>
        </p:blipFill>
        <p:spPr bwMode="auto">
          <a:xfrm>
            <a:off x="7924800" y="0"/>
            <a:ext cx="1219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0" descr="magic cubic.png">
            <a:extLst>
              <a:ext uri="{FF2B5EF4-FFF2-40B4-BE49-F238E27FC236}">
                <a16:creationId xmlns:a16="http://schemas.microsoft.com/office/drawing/2014/main" id="{11804FF8-9340-4FC1-98E5-4D8F7ABB97CF}"/>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001000" y="533400"/>
            <a:ext cx="684213"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a:extLst>
              <a:ext uri="{FF2B5EF4-FFF2-40B4-BE49-F238E27FC236}">
                <a16:creationId xmlns:a16="http://schemas.microsoft.com/office/drawing/2014/main" id="{4B02D252-B135-4FF3-9A56-5F815105BCB2}"/>
              </a:ext>
            </a:extLst>
          </p:cNvPr>
          <p:cNvCxnSpPr/>
          <p:nvPr/>
        </p:nvCxnSpPr>
        <p:spPr>
          <a:xfrm rot="5400000" flipH="1">
            <a:off x="4276595" y="-3188023"/>
            <a:ext cx="19310" cy="8572500"/>
          </a:xfrm>
          <a:prstGeom prst="line">
            <a:avLst/>
          </a:prstGeom>
          <a:ln w="31750">
            <a:gradFill>
              <a:gsLst>
                <a:gs pos="0">
                  <a:srgbClr val="DDEBCF"/>
                </a:gs>
                <a:gs pos="50000">
                  <a:srgbClr val="9CB86E"/>
                </a:gs>
                <a:gs pos="100000">
                  <a:srgbClr val="156B13"/>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228600" y="152400"/>
            <a:ext cx="8229600" cy="914400"/>
          </a:xfrm>
        </p:spPr>
        <p:txBody>
          <a:bodyPr>
            <a:normAutofit/>
          </a:bodyPr>
          <a:lstStyle>
            <a:lvl1pPr algn="l">
              <a:defRPr sz="3600" b="1">
                <a:solidFill>
                  <a:srgbClr val="C00000"/>
                </a:solidFill>
              </a:defRPr>
            </a:lvl1p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extLst>
      <p:ext uri="{BB962C8B-B14F-4D97-AF65-F5344CB8AC3E}">
        <p14:creationId xmlns:p14="http://schemas.microsoft.com/office/powerpoint/2010/main" val="8120352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3" descr="배경화면9벌집들">
            <a:extLst>
              <a:ext uri="{FF2B5EF4-FFF2-40B4-BE49-F238E27FC236}">
                <a16:creationId xmlns:a16="http://schemas.microsoft.com/office/drawing/2014/main" id="{748844D5-0798-4958-BD9A-021499D433AB}"/>
              </a:ext>
            </a:extLst>
          </p:cNvPr>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0" y="0"/>
            <a:ext cx="45434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9" descr="bgimage.png">
            <a:extLst>
              <a:ext uri="{FF2B5EF4-FFF2-40B4-BE49-F238E27FC236}">
                <a16:creationId xmlns:a16="http://schemas.microsoft.com/office/drawing/2014/main" id="{CA3938AE-75B0-4B2D-B9A6-C2D0F42EBA73}"/>
              </a:ext>
            </a:extLst>
          </p:cNvPr>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0" y="4800600"/>
            <a:ext cx="29718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4"/>
          <p:cNvSpPr>
            <a:spLocks noGrp="1" noChangeArrowheads="1"/>
          </p:cNvSpPr>
          <p:nvPr>
            <p:ph type="ctrTitle"/>
          </p:nvPr>
        </p:nvSpPr>
        <p:spPr>
          <a:xfrm>
            <a:off x="1295400" y="1676400"/>
            <a:ext cx="7010400" cy="1143000"/>
          </a:xfrm>
        </p:spPr>
        <p:txBody>
          <a:bodyPr/>
          <a:lstStyle>
            <a:lvl1pPr algn="ctr">
              <a:defRPr sz="4000">
                <a:latin typeface="黑体" panose="02010609060101010101" pitchFamily="2" charset="-122"/>
                <a:ea typeface="黑体" panose="02010609060101010101" pitchFamily="2" charset="-122"/>
              </a:defRPr>
            </a:lvl1pPr>
          </a:lstStyle>
          <a:p>
            <a:r>
              <a:rPr lang="zh-CN" altLang="en-US" noProof="1"/>
              <a:t>单击此处编辑母版标题样式</a:t>
            </a:r>
            <a:endParaRPr lang="ko-KR" altLang="en-US" noProof="1"/>
          </a:p>
        </p:txBody>
      </p:sp>
      <p:sp>
        <p:nvSpPr>
          <p:cNvPr id="10" name="Rectangle 5"/>
          <p:cNvSpPr>
            <a:spLocks noGrp="1" noChangeArrowheads="1"/>
          </p:cNvSpPr>
          <p:nvPr>
            <p:ph type="subTitle" idx="1"/>
          </p:nvPr>
        </p:nvSpPr>
        <p:spPr>
          <a:xfrm>
            <a:off x="1295400" y="2819400"/>
            <a:ext cx="7010400" cy="762000"/>
          </a:xfrm>
        </p:spPr>
        <p:txBody>
          <a:bodyPr/>
          <a:lstStyle>
            <a:lvl1pPr marL="0" indent="0" algn="ctr">
              <a:buFontTx/>
              <a:buNone/>
              <a:defRPr sz="3200" b="1">
                <a:latin typeface="黑体" panose="02010609060101010101" pitchFamily="2" charset="-122"/>
                <a:ea typeface="黑体" panose="02010609060101010101" pitchFamily="2" charset="-122"/>
              </a:defRPr>
            </a:lvl1pPr>
          </a:lstStyle>
          <a:p>
            <a:r>
              <a:rPr lang="zh-CN" altLang="en-US" noProof="1"/>
              <a:t>单击此处编辑母版副标题样式</a:t>
            </a:r>
            <a:endParaRPr lang="ko-KR" altLang="en-US" noProof="1"/>
          </a:p>
        </p:txBody>
      </p:sp>
    </p:spTree>
    <p:extLst>
      <p:ext uri="{BB962C8B-B14F-4D97-AF65-F5344CB8AC3E}">
        <p14:creationId xmlns:p14="http://schemas.microsoft.com/office/powerpoint/2010/main" val="22250373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762000" y="2819400"/>
            <a:ext cx="7772400" cy="1362075"/>
          </a:xfrm>
        </p:spPr>
        <p:txBody>
          <a:bodyPr anchor="t"/>
          <a:lstStyle>
            <a:lvl1pPr algn="ctr">
              <a:defRPr sz="4000" b="1" cap="all">
                <a:latin typeface="黑体" panose="02010609060101010101" pitchFamily="2" charset="-122"/>
                <a:ea typeface="黑体" panose="02010609060101010101" pitchFamily="2" charset="-122"/>
              </a:defRPr>
            </a:lvl1pPr>
          </a:lstStyle>
          <a:p>
            <a:r>
              <a:rPr lang="zh-CN" altLang="en-US" noProof="1"/>
              <a:t>单击此处编辑母版标题样式</a:t>
            </a:r>
          </a:p>
        </p:txBody>
      </p:sp>
      <p:sp>
        <p:nvSpPr>
          <p:cNvPr id="3" name="日期占位符 3">
            <a:extLst>
              <a:ext uri="{FF2B5EF4-FFF2-40B4-BE49-F238E27FC236}">
                <a16:creationId xmlns:a16="http://schemas.microsoft.com/office/drawing/2014/main" id="{273E52F3-29C2-4C44-9B05-B7BFF66470CF}"/>
              </a:ext>
            </a:extLst>
          </p:cNvPr>
          <p:cNvSpPr>
            <a:spLocks noGrp="1"/>
          </p:cNvSpPr>
          <p:nvPr>
            <p:ph type="dt" sz="half" idx="10"/>
          </p:nvPr>
        </p:nvSpPr>
        <p:spPr/>
        <p:txBody>
          <a:bodyPr/>
          <a:lstStyle>
            <a:lvl1pPr>
              <a:defRPr/>
            </a:lvl1pPr>
          </a:lstStyle>
          <a:p>
            <a:pPr>
              <a:defRPr/>
            </a:pPr>
            <a:endParaRPr lang="en-US" altLang="zh-CN"/>
          </a:p>
        </p:txBody>
      </p:sp>
      <p:sp>
        <p:nvSpPr>
          <p:cNvPr id="4" name="页脚占位符 4">
            <a:extLst>
              <a:ext uri="{FF2B5EF4-FFF2-40B4-BE49-F238E27FC236}">
                <a16:creationId xmlns:a16="http://schemas.microsoft.com/office/drawing/2014/main" id="{10583950-0119-43EC-BE5E-8310A262FC86}"/>
              </a:ext>
            </a:extLst>
          </p:cNvPr>
          <p:cNvSpPr>
            <a:spLocks noGrp="1"/>
          </p:cNvSpPr>
          <p:nvPr>
            <p:ph type="ftr" sz="quarter" idx="11"/>
          </p:nvPr>
        </p:nvSpPr>
        <p:spPr/>
        <p:txBody>
          <a:bodyPr/>
          <a:lstStyle>
            <a:lvl1pPr>
              <a:defRPr/>
            </a:lvl1pPr>
          </a:lstStyle>
          <a:p>
            <a:pPr>
              <a:defRPr/>
            </a:pPr>
            <a:endParaRPr lang="en-US" altLang="zh-CN"/>
          </a:p>
        </p:txBody>
      </p:sp>
      <p:sp>
        <p:nvSpPr>
          <p:cNvPr id="5" name="灯片编号占位符 5">
            <a:extLst>
              <a:ext uri="{FF2B5EF4-FFF2-40B4-BE49-F238E27FC236}">
                <a16:creationId xmlns:a16="http://schemas.microsoft.com/office/drawing/2014/main" id="{FF0F8F1D-BE46-4E47-BF96-AC58204DF109}"/>
              </a:ext>
            </a:extLst>
          </p:cNvPr>
          <p:cNvSpPr>
            <a:spLocks noGrp="1"/>
          </p:cNvSpPr>
          <p:nvPr>
            <p:ph type="sldNum" sz="quarter" idx="12"/>
          </p:nvPr>
        </p:nvSpPr>
        <p:spPr/>
        <p:txBody>
          <a:bodyPr/>
          <a:lstStyle>
            <a:lvl1pPr>
              <a:defRPr/>
            </a:lvl1pPr>
          </a:lstStyle>
          <a:p>
            <a:pPr>
              <a:defRPr/>
            </a:pPr>
            <a:fld id="{ADEF86A3-0A50-4795-A957-1FBB7506CE27}" type="slidenum">
              <a:rPr lang="zh-CN" altLang="en-US"/>
              <a:pPr>
                <a:defRPr/>
              </a:pPr>
              <a:t>‹#›</a:t>
            </a:fld>
            <a:endParaRPr lang="en-US" altLang="zh-CN"/>
          </a:p>
        </p:txBody>
      </p:sp>
    </p:spTree>
    <p:extLst>
      <p:ext uri="{BB962C8B-B14F-4D97-AF65-F5344CB8AC3E}">
        <p14:creationId xmlns:p14="http://schemas.microsoft.com/office/powerpoint/2010/main" val="27478409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5" name="内容占位符 4"/>
          <p:cNvSpPr>
            <a:spLocks noGrp="1"/>
          </p:cNvSpPr>
          <p:nvPr>
            <p:ph sz="quarter" idx="10"/>
          </p:nvPr>
        </p:nvSpPr>
        <p:spPr>
          <a:xfrm>
            <a:off x="1044525" y="404813"/>
            <a:ext cx="7127875" cy="503237"/>
          </a:xfrm>
        </p:spPr>
        <p:txBody>
          <a:bodyPr anchor="ctr"/>
          <a:lstStyle>
            <a:lvl1pPr algn="ctr">
              <a:buNone/>
              <a:defRPr sz="2800">
                <a:effectLst>
                  <a:outerShdw blurRad="38100" dist="38100" dir="2700000" algn="tl">
                    <a:srgbClr val="000000">
                      <a:alpha val="43137"/>
                    </a:srgbClr>
                  </a:outerShdw>
                </a:effectLst>
              </a:defRPr>
            </a:lvl1pPr>
          </a:lstStyle>
          <a:p>
            <a:pPr lvl="0"/>
            <a:r>
              <a:rPr lang="zh-CN" altLang="en-US" noProof="1"/>
              <a:t>编辑母版文本样式</a:t>
            </a:r>
          </a:p>
        </p:txBody>
      </p:sp>
      <p:sp>
        <p:nvSpPr>
          <p:cNvPr id="7" name="内容占位符 7"/>
          <p:cNvSpPr>
            <a:spLocks noGrp="1"/>
          </p:cNvSpPr>
          <p:nvPr>
            <p:ph sz="quarter" idx="11"/>
          </p:nvPr>
        </p:nvSpPr>
        <p:spPr>
          <a:xfrm>
            <a:off x="1370692" y="4725541"/>
            <a:ext cx="6408738" cy="576263"/>
          </a:xfrm>
        </p:spPr>
        <p:txBody>
          <a:bodyPr anchor="ctr"/>
          <a:lstStyle>
            <a:lvl1pPr algn="ctr">
              <a:buNone/>
              <a:defRPr sz="2800">
                <a:effectLst>
                  <a:outerShdw blurRad="38100" dist="38100" dir="2700000" algn="tl">
                    <a:srgbClr val="000000">
                      <a:alpha val="43137"/>
                    </a:srgbClr>
                  </a:outerShdw>
                </a:effectLst>
              </a:defRPr>
            </a:lvl1pPr>
          </a:lstStyle>
          <a:p>
            <a:pPr lvl="0"/>
            <a:r>
              <a:rPr lang="zh-CN" altLang="en-US" noProof="1"/>
              <a:t>编辑母版文本样式</a:t>
            </a:r>
          </a:p>
        </p:txBody>
      </p:sp>
      <p:sp>
        <p:nvSpPr>
          <p:cNvPr id="8" name="内容占位符 9"/>
          <p:cNvSpPr>
            <a:spLocks noGrp="1"/>
          </p:cNvSpPr>
          <p:nvPr>
            <p:ph sz="quarter" idx="12"/>
          </p:nvPr>
        </p:nvSpPr>
        <p:spPr>
          <a:xfrm>
            <a:off x="1375457" y="5373240"/>
            <a:ext cx="6408737" cy="576040"/>
          </a:xfrm>
        </p:spPr>
        <p:txBody>
          <a:bodyPr anchor="ctr"/>
          <a:lstStyle>
            <a:lvl1pPr algn="ctr">
              <a:buNone/>
              <a:defRPr sz="2800">
                <a:effectLst>
                  <a:outerShdw blurRad="38100" dist="38100" dir="2700000" algn="tl">
                    <a:srgbClr val="000000">
                      <a:alpha val="43137"/>
                    </a:srgbClr>
                  </a:outerShdw>
                </a:effectLst>
              </a:defRPr>
            </a:lvl1pPr>
          </a:lstStyle>
          <a:p>
            <a:pPr lvl="0"/>
            <a:r>
              <a:rPr lang="zh-CN" altLang="en-US" noProof="1"/>
              <a:t>编辑母版文本样式</a:t>
            </a:r>
          </a:p>
        </p:txBody>
      </p:sp>
      <p:sp>
        <p:nvSpPr>
          <p:cNvPr id="10" name="图片占位符 9"/>
          <p:cNvSpPr>
            <a:spLocks noGrp="1"/>
          </p:cNvSpPr>
          <p:nvPr>
            <p:ph type="pic" sz="quarter" idx="13"/>
          </p:nvPr>
        </p:nvSpPr>
        <p:spPr>
          <a:xfrm>
            <a:off x="827584" y="6237288"/>
            <a:ext cx="7561263" cy="504825"/>
          </a:xfrm>
        </p:spPr>
        <p:txBody>
          <a:bodyPr/>
          <a:lstStyle>
            <a:lvl1pPr algn="ctr">
              <a:buNone/>
              <a:defRPr sz="2800"/>
            </a:lvl1pPr>
          </a:lstStyle>
          <a:p>
            <a:pPr lvl="0"/>
            <a:r>
              <a:rPr lang="zh-CN" altLang="en-US" noProof="1"/>
              <a:t>单击图标添加图片</a:t>
            </a:r>
          </a:p>
        </p:txBody>
      </p:sp>
      <p:sp>
        <p:nvSpPr>
          <p:cNvPr id="12" name="内容占位符 11"/>
          <p:cNvSpPr>
            <a:spLocks noGrp="1"/>
          </p:cNvSpPr>
          <p:nvPr>
            <p:ph sz="quarter" idx="14"/>
          </p:nvPr>
        </p:nvSpPr>
        <p:spPr>
          <a:xfrm>
            <a:off x="684213" y="1628775"/>
            <a:ext cx="7775575" cy="1439863"/>
          </a:xfrm>
        </p:spPr>
        <p:txBody>
          <a:bodyPr anchor="ctr"/>
          <a:lstStyle>
            <a:lvl1pPr algn="ctr">
              <a:buNone/>
              <a:defRPr sz="4400" b="1">
                <a:solidFill>
                  <a:srgbClr val="C00000"/>
                </a:solidFill>
                <a:effectLst>
                  <a:outerShdw blurRad="38100" dist="38100" dir="2700000" algn="tl">
                    <a:srgbClr val="000000">
                      <a:alpha val="43137"/>
                    </a:srgbClr>
                  </a:outerShdw>
                </a:effectLst>
              </a:defRPr>
            </a:lvl1pPr>
          </a:lstStyle>
          <a:p>
            <a:pPr lvl="0"/>
            <a:r>
              <a:rPr lang="zh-CN" altLang="en-US" noProof="1"/>
              <a:t>编辑母版文本样式</a:t>
            </a:r>
          </a:p>
        </p:txBody>
      </p:sp>
      <p:sp>
        <p:nvSpPr>
          <p:cNvPr id="14" name="内容占位符 13"/>
          <p:cNvSpPr>
            <a:spLocks noGrp="1"/>
          </p:cNvSpPr>
          <p:nvPr>
            <p:ph sz="quarter" idx="15"/>
          </p:nvPr>
        </p:nvSpPr>
        <p:spPr>
          <a:xfrm>
            <a:off x="1375457" y="4005263"/>
            <a:ext cx="6408737" cy="647700"/>
          </a:xfrm>
        </p:spPr>
        <p:txBody>
          <a:bodyPr anchor="ctr"/>
          <a:lstStyle>
            <a:lvl1pPr algn="ctr">
              <a:buNone/>
              <a:defRPr sz="2800">
                <a:effectLst>
                  <a:outerShdw blurRad="38100" dist="38100" dir="2700000" algn="tl">
                    <a:srgbClr val="000000">
                      <a:alpha val="43137"/>
                    </a:srgbClr>
                  </a:outerShdw>
                </a:effectLst>
              </a:defRPr>
            </a:lvl1pPr>
          </a:lstStyle>
          <a:p>
            <a:pPr lvl="0"/>
            <a:r>
              <a:rPr lang="zh-CN" altLang="en-US" noProof="1"/>
              <a:t>编辑母版文本样式</a:t>
            </a:r>
          </a:p>
        </p:txBody>
      </p:sp>
      <p:sp>
        <p:nvSpPr>
          <p:cNvPr id="9" name="日期占位符 3">
            <a:extLst>
              <a:ext uri="{FF2B5EF4-FFF2-40B4-BE49-F238E27FC236}">
                <a16:creationId xmlns:a16="http://schemas.microsoft.com/office/drawing/2014/main" id="{CE6BE161-635C-4665-910C-2112B7EA36D3}"/>
              </a:ext>
            </a:extLst>
          </p:cNvPr>
          <p:cNvSpPr>
            <a:spLocks noGrp="1"/>
          </p:cNvSpPr>
          <p:nvPr>
            <p:ph type="dt" sz="half" idx="16"/>
          </p:nvPr>
        </p:nvSpPr>
        <p:spPr/>
        <p:txBody>
          <a:bodyPr/>
          <a:lstStyle>
            <a:lvl1pPr>
              <a:defRPr/>
            </a:lvl1pPr>
          </a:lstStyle>
          <a:p>
            <a:pPr>
              <a:defRPr/>
            </a:pPr>
            <a:endParaRPr lang="en-US" altLang="zh-CN"/>
          </a:p>
        </p:txBody>
      </p:sp>
      <p:sp>
        <p:nvSpPr>
          <p:cNvPr id="11" name="页脚占位符 4">
            <a:extLst>
              <a:ext uri="{FF2B5EF4-FFF2-40B4-BE49-F238E27FC236}">
                <a16:creationId xmlns:a16="http://schemas.microsoft.com/office/drawing/2014/main" id="{B6CB98E4-CA37-422C-A31C-944E3FA0C2EE}"/>
              </a:ext>
            </a:extLst>
          </p:cNvPr>
          <p:cNvSpPr>
            <a:spLocks noGrp="1"/>
          </p:cNvSpPr>
          <p:nvPr>
            <p:ph type="ftr" sz="quarter" idx="17"/>
          </p:nvPr>
        </p:nvSpPr>
        <p:spPr/>
        <p:txBody>
          <a:bodyPr/>
          <a:lstStyle>
            <a:lvl1pPr>
              <a:defRPr/>
            </a:lvl1pPr>
          </a:lstStyle>
          <a:p>
            <a:pPr>
              <a:defRPr/>
            </a:pPr>
            <a:endParaRPr lang="en-US" altLang="zh-CN"/>
          </a:p>
        </p:txBody>
      </p:sp>
      <p:sp>
        <p:nvSpPr>
          <p:cNvPr id="13" name="灯片编号占位符 5">
            <a:extLst>
              <a:ext uri="{FF2B5EF4-FFF2-40B4-BE49-F238E27FC236}">
                <a16:creationId xmlns:a16="http://schemas.microsoft.com/office/drawing/2014/main" id="{CF83DA8E-6229-41E7-A14B-815FBC92F659}"/>
              </a:ext>
            </a:extLst>
          </p:cNvPr>
          <p:cNvSpPr>
            <a:spLocks noGrp="1"/>
          </p:cNvSpPr>
          <p:nvPr>
            <p:ph type="sldNum" sz="quarter" idx="18"/>
          </p:nvPr>
        </p:nvSpPr>
        <p:spPr/>
        <p:txBody>
          <a:bodyPr/>
          <a:lstStyle>
            <a:lvl1pPr>
              <a:defRPr/>
            </a:lvl1pPr>
          </a:lstStyle>
          <a:p>
            <a:pPr>
              <a:defRPr/>
            </a:pPr>
            <a:fld id="{A43ACD17-3A2C-4958-B2E8-F394231C2E67}" type="slidenum">
              <a:rPr lang="zh-CN" altLang="en-US"/>
              <a:pPr>
                <a:defRPr/>
              </a:pPr>
              <a:t>‹#›</a:t>
            </a:fld>
            <a:endParaRPr lang="en-US" altLang="zh-CN"/>
          </a:p>
        </p:txBody>
      </p:sp>
    </p:spTree>
    <p:extLst>
      <p:ext uri="{BB962C8B-B14F-4D97-AF65-F5344CB8AC3E}">
        <p14:creationId xmlns:p14="http://schemas.microsoft.com/office/powerpoint/2010/main" val="28831355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5" name="内容占位符 4"/>
          <p:cNvSpPr>
            <a:spLocks noGrp="1"/>
          </p:cNvSpPr>
          <p:nvPr>
            <p:ph sz="quarter" idx="10"/>
          </p:nvPr>
        </p:nvSpPr>
        <p:spPr>
          <a:xfrm>
            <a:off x="1043608" y="404813"/>
            <a:ext cx="7127875" cy="503237"/>
          </a:xfrm>
        </p:spPr>
        <p:txBody>
          <a:bodyPr anchor="ctr"/>
          <a:lstStyle>
            <a:lvl1pPr algn="ctr">
              <a:buNone/>
              <a:defRPr sz="2800">
                <a:effectLst>
                  <a:outerShdw blurRad="38100" dist="38100" dir="2700000" algn="tl">
                    <a:srgbClr val="000000">
                      <a:alpha val="43137"/>
                    </a:srgbClr>
                  </a:outerShdw>
                </a:effectLst>
                <a:latin typeface="+mn-lt"/>
              </a:defRPr>
            </a:lvl1pPr>
          </a:lstStyle>
          <a:p>
            <a:pPr lvl="0"/>
            <a:r>
              <a:rPr lang="zh-CN" altLang="en-US" noProof="1"/>
              <a:t>编辑母版文本样式</a:t>
            </a:r>
          </a:p>
        </p:txBody>
      </p:sp>
      <p:sp>
        <p:nvSpPr>
          <p:cNvPr id="8" name="内容占位符 7"/>
          <p:cNvSpPr>
            <a:spLocks noGrp="1"/>
          </p:cNvSpPr>
          <p:nvPr>
            <p:ph sz="quarter" idx="11"/>
          </p:nvPr>
        </p:nvSpPr>
        <p:spPr>
          <a:xfrm>
            <a:off x="1370692" y="4149477"/>
            <a:ext cx="6408738" cy="576263"/>
          </a:xfrm>
        </p:spPr>
        <p:txBody>
          <a:bodyPr anchor="ctr"/>
          <a:lstStyle>
            <a:lvl1pPr algn="ctr">
              <a:buNone/>
              <a:defRPr sz="2800">
                <a:effectLst>
                  <a:outerShdw blurRad="38100" dist="38100" dir="2700000" algn="tl">
                    <a:srgbClr val="000000">
                      <a:alpha val="43137"/>
                    </a:srgbClr>
                  </a:outerShdw>
                </a:effectLst>
                <a:latin typeface="+mn-lt"/>
              </a:defRPr>
            </a:lvl1pPr>
          </a:lstStyle>
          <a:p>
            <a:pPr lvl="0"/>
            <a:r>
              <a:rPr lang="zh-CN" altLang="en-US" noProof="1"/>
              <a:t>编辑母版文本样式</a:t>
            </a:r>
          </a:p>
        </p:txBody>
      </p:sp>
      <p:sp>
        <p:nvSpPr>
          <p:cNvPr id="10" name="内容占位符 9"/>
          <p:cNvSpPr>
            <a:spLocks noGrp="1"/>
          </p:cNvSpPr>
          <p:nvPr>
            <p:ph sz="quarter" idx="12"/>
          </p:nvPr>
        </p:nvSpPr>
        <p:spPr>
          <a:xfrm>
            <a:off x="1375457" y="4797176"/>
            <a:ext cx="6408737" cy="576040"/>
          </a:xfrm>
        </p:spPr>
        <p:txBody>
          <a:bodyPr anchor="ctr"/>
          <a:lstStyle>
            <a:lvl1pPr algn="ctr">
              <a:buNone/>
              <a:defRPr sz="2800">
                <a:effectLst>
                  <a:outerShdw blurRad="38100" dist="38100" dir="2700000" algn="tl">
                    <a:srgbClr val="000000">
                      <a:alpha val="43137"/>
                    </a:srgbClr>
                  </a:outerShdw>
                </a:effectLst>
                <a:latin typeface="+mn-lt"/>
              </a:defRPr>
            </a:lvl1pPr>
          </a:lstStyle>
          <a:p>
            <a:pPr lvl="0"/>
            <a:r>
              <a:rPr lang="zh-CN" altLang="en-US" noProof="1"/>
              <a:t>编辑母版文本样式</a:t>
            </a:r>
          </a:p>
        </p:txBody>
      </p:sp>
      <p:sp>
        <p:nvSpPr>
          <p:cNvPr id="17" name="图片占位符 16"/>
          <p:cNvSpPr>
            <a:spLocks noGrp="1"/>
          </p:cNvSpPr>
          <p:nvPr>
            <p:ph type="pic" sz="quarter" idx="13"/>
          </p:nvPr>
        </p:nvSpPr>
        <p:spPr>
          <a:xfrm>
            <a:off x="684213" y="5877272"/>
            <a:ext cx="7848600" cy="720378"/>
          </a:xfrm>
        </p:spPr>
        <p:txBody>
          <a:bodyPr/>
          <a:lstStyle>
            <a:lvl1pPr algn="ctr">
              <a:buNone/>
              <a:defRPr sz="2800">
                <a:latin typeface="+mn-lt"/>
              </a:defRPr>
            </a:lvl1pPr>
          </a:lstStyle>
          <a:p>
            <a:pPr lvl="0"/>
            <a:r>
              <a:rPr lang="zh-CN" altLang="en-US" noProof="1"/>
              <a:t>单击图标添加图片</a:t>
            </a:r>
          </a:p>
        </p:txBody>
      </p:sp>
      <p:sp>
        <p:nvSpPr>
          <p:cNvPr id="18" name="内容占位符 11"/>
          <p:cNvSpPr>
            <a:spLocks noGrp="1"/>
          </p:cNvSpPr>
          <p:nvPr>
            <p:ph sz="quarter" idx="14"/>
          </p:nvPr>
        </p:nvSpPr>
        <p:spPr>
          <a:xfrm>
            <a:off x="684213" y="1484784"/>
            <a:ext cx="7775575" cy="1439863"/>
          </a:xfrm>
        </p:spPr>
        <p:txBody>
          <a:bodyPr anchor="ctr"/>
          <a:lstStyle>
            <a:lvl1pPr algn="ctr">
              <a:buNone/>
              <a:defRPr sz="4400" b="1">
                <a:solidFill>
                  <a:srgbClr val="C00000"/>
                </a:solidFill>
                <a:effectLst>
                  <a:outerShdw blurRad="38100" dist="38100" dir="2700000" algn="tl">
                    <a:srgbClr val="000000">
                      <a:alpha val="43137"/>
                    </a:srgbClr>
                  </a:outerShdw>
                </a:effectLst>
                <a:latin typeface="+mn-lt"/>
              </a:defRPr>
            </a:lvl1pPr>
          </a:lstStyle>
          <a:p>
            <a:pPr lvl="0"/>
            <a:r>
              <a:rPr lang="zh-CN" altLang="en-US" noProof="1"/>
              <a:t>编辑母版文本样式</a:t>
            </a:r>
          </a:p>
        </p:txBody>
      </p:sp>
      <p:sp>
        <p:nvSpPr>
          <p:cNvPr id="19" name="内容占位符 13"/>
          <p:cNvSpPr>
            <a:spLocks noGrp="1"/>
          </p:cNvSpPr>
          <p:nvPr>
            <p:ph sz="quarter" idx="15"/>
          </p:nvPr>
        </p:nvSpPr>
        <p:spPr>
          <a:xfrm>
            <a:off x="1375457" y="3429000"/>
            <a:ext cx="6408737" cy="647700"/>
          </a:xfrm>
        </p:spPr>
        <p:txBody>
          <a:bodyPr anchor="ctr"/>
          <a:lstStyle>
            <a:lvl1pPr algn="ctr">
              <a:buNone/>
              <a:defRPr sz="2800">
                <a:effectLst>
                  <a:outerShdw blurRad="38100" dist="38100" dir="2700000" algn="tl">
                    <a:srgbClr val="000000">
                      <a:alpha val="43137"/>
                    </a:srgbClr>
                  </a:outerShdw>
                </a:effectLst>
                <a:latin typeface="+mn-lt"/>
              </a:defRPr>
            </a:lvl1pPr>
          </a:lstStyle>
          <a:p>
            <a:pPr lvl="0"/>
            <a:r>
              <a:rPr lang="zh-CN" altLang="en-US" noProof="1"/>
              <a:t>编辑母版文本样式</a:t>
            </a:r>
          </a:p>
        </p:txBody>
      </p:sp>
      <p:sp>
        <p:nvSpPr>
          <p:cNvPr id="9" name="日期占位符 3">
            <a:extLst>
              <a:ext uri="{FF2B5EF4-FFF2-40B4-BE49-F238E27FC236}">
                <a16:creationId xmlns:a16="http://schemas.microsoft.com/office/drawing/2014/main" id="{2C06C853-763A-4F5D-BADE-93EF10B23F3A}"/>
              </a:ext>
            </a:extLst>
          </p:cNvPr>
          <p:cNvSpPr>
            <a:spLocks noGrp="1"/>
          </p:cNvSpPr>
          <p:nvPr>
            <p:ph type="dt" sz="half" idx="16"/>
          </p:nvPr>
        </p:nvSpPr>
        <p:spPr/>
        <p:txBody>
          <a:bodyPr/>
          <a:lstStyle>
            <a:lvl1pPr>
              <a:defRPr/>
            </a:lvl1pPr>
          </a:lstStyle>
          <a:p>
            <a:pPr>
              <a:defRPr/>
            </a:pPr>
            <a:endParaRPr lang="en-US" altLang="zh-CN"/>
          </a:p>
        </p:txBody>
      </p:sp>
      <p:sp>
        <p:nvSpPr>
          <p:cNvPr id="11" name="页脚占位符 4">
            <a:extLst>
              <a:ext uri="{FF2B5EF4-FFF2-40B4-BE49-F238E27FC236}">
                <a16:creationId xmlns:a16="http://schemas.microsoft.com/office/drawing/2014/main" id="{30C45A21-0275-4F82-8451-A9763CFFB025}"/>
              </a:ext>
            </a:extLst>
          </p:cNvPr>
          <p:cNvSpPr>
            <a:spLocks noGrp="1"/>
          </p:cNvSpPr>
          <p:nvPr>
            <p:ph type="ftr" sz="quarter" idx="17"/>
          </p:nvPr>
        </p:nvSpPr>
        <p:spPr/>
        <p:txBody>
          <a:bodyPr/>
          <a:lstStyle>
            <a:lvl1pPr>
              <a:defRPr/>
            </a:lvl1pPr>
          </a:lstStyle>
          <a:p>
            <a:pPr>
              <a:defRPr/>
            </a:pPr>
            <a:endParaRPr lang="en-US" altLang="zh-CN"/>
          </a:p>
        </p:txBody>
      </p:sp>
      <p:sp>
        <p:nvSpPr>
          <p:cNvPr id="12" name="灯片编号占位符 5">
            <a:extLst>
              <a:ext uri="{FF2B5EF4-FFF2-40B4-BE49-F238E27FC236}">
                <a16:creationId xmlns:a16="http://schemas.microsoft.com/office/drawing/2014/main" id="{F6C7DA4A-004F-4CD8-B673-ED849591D964}"/>
              </a:ext>
            </a:extLst>
          </p:cNvPr>
          <p:cNvSpPr>
            <a:spLocks noGrp="1"/>
          </p:cNvSpPr>
          <p:nvPr>
            <p:ph type="sldNum" sz="quarter" idx="18"/>
          </p:nvPr>
        </p:nvSpPr>
        <p:spPr/>
        <p:txBody>
          <a:bodyPr/>
          <a:lstStyle>
            <a:lvl1pPr>
              <a:defRPr/>
            </a:lvl1pPr>
          </a:lstStyle>
          <a:p>
            <a:pPr>
              <a:defRPr/>
            </a:pPr>
            <a:fld id="{9D4037D3-BFBA-46F5-BD4A-833248DCC369}" type="slidenum">
              <a:rPr lang="zh-CN" altLang="en-US"/>
              <a:pPr>
                <a:defRPr/>
              </a:pPr>
              <a:t>‹#›</a:t>
            </a:fld>
            <a:endParaRPr lang="en-US" altLang="zh-CN"/>
          </a:p>
        </p:txBody>
      </p:sp>
    </p:spTree>
    <p:extLst>
      <p:ext uri="{BB962C8B-B14F-4D97-AF65-F5344CB8AC3E}">
        <p14:creationId xmlns:p14="http://schemas.microsoft.com/office/powerpoint/2010/main" val="61377950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F9F6E2BC-C7CE-4F5D-94E1-8257F8C057CA}"/>
              </a:ext>
            </a:extLst>
          </p:cNvPr>
          <p:cNvCxnSpPr/>
          <p:nvPr userDrawn="1"/>
        </p:nvCxnSpPr>
        <p:spPr>
          <a:xfrm>
            <a:off x="539750" y="996950"/>
            <a:ext cx="7848600" cy="1588"/>
          </a:xfrm>
          <a:prstGeom prst="line">
            <a:avLst/>
          </a:prstGeom>
          <a:ln w="38100" cmpd="thickThi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16EEB54A-3306-4748-815D-16B482C6F369}"/>
              </a:ext>
            </a:extLst>
          </p:cNvPr>
          <p:cNvCxnSpPr/>
          <p:nvPr userDrawn="1"/>
        </p:nvCxnSpPr>
        <p:spPr>
          <a:xfrm>
            <a:off x="2195513" y="1050925"/>
            <a:ext cx="6192837" cy="158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500034" y="183250"/>
            <a:ext cx="8104414" cy="725470"/>
          </a:xfrm>
        </p:spPr>
        <p:txBody>
          <a:bodyPr/>
          <a:lstStyle>
            <a:lvl1pPr algn="l">
              <a:defRPr sz="4000" b="0" baseline="0">
                <a:solidFill>
                  <a:srgbClr val="BC0000"/>
                </a:solidFill>
                <a:effectLst/>
                <a:latin typeface="+mn-lt"/>
                <a:ea typeface="黑体" panose="02010609060101010101" pitchFamily="2" charset="-122"/>
              </a:defRPr>
            </a:lvl1pPr>
          </a:lstStyle>
          <a:p>
            <a:r>
              <a:rPr lang="zh-CN" altLang="en-US" noProof="1"/>
              <a:t>单击此处编辑母版标题样式</a:t>
            </a:r>
          </a:p>
        </p:txBody>
      </p:sp>
      <p:sp>
        <p:nvSpPr>
          <p:cNvPr id="3" name="内容占位符 2"/>
          <p:cNvSpPr>
            <a:spLocks noGrp="1"/>
          </p:cNvSpPr>
          <p:nvPr>
            <p:ph idx="1"/>
          </p:nvPr>
        </p:nvSpPr>
        <p:spPr>
          <a:xfrm>
            <a:off x="457200" y="1142984"/>
            <a:ext cx="8229600" cy="4983179"/>
          </a:xfrm>
        </p:spPr>
        <p:txBody>
          <a:bodyPr/>
          <a:lstStyle>
            <a:lvl1pPr marL="441325" indent="-441325">
              <a:buClr>
                <a:schemeClr val="tx2">
                  <a:lumMod val="50000"/>
                </a:schemeClr>
              </a:buClr>
              <a:buSzPct val="75000"/>
              <a:buFont typeface="Wingdings" panose="05000000000000000000" pitchFamily="2" charset="2"/>
              <a:buChar char="n"/>
              <a:defRPr sz="3200" b="0">
                <a:solidFill>
                  <a:srgbClr val="002060"/>
                </a:solidFill>
                <a:latin typeface="+mn-lt"/>
                <a:ea typeface="黑体" panose="02010609060101010101" pitchFamily="2" charset="-122"/>
              </a:defRPr>
            </a:lvl1pPr>
            <a:lvl2pPr marL="892175" indent="-446405">
              <a:buSzPct val="75000"/>
              <a:buFont typeface="Wingdings" panose="05000000000000000000" pitchFamily="2" charset="2"/>
              <a:buChar char="u"/>
              <a:defRPr sz="2800" b="0" baseline="0">
                <a:solidFill>
                  <a:schemeClr val="accent3">
                    <a:lumMod val="50000"/>
                  </a:schemeClr>
                </a:solidFill>
                <a:latin typeface="+mn-lt"/>
                <a:ea typeface="黑体" panose="02010609060101010101" pitchFamily="2" charset="-122"/>
              </a:defRPr>
            </a:lvl2pPr>
            <a:lvl3pPr marL="1252855" indent="-262255">
              <a:buSzPct val="75000"/>
              <a:buFont typeface="Wingdings" panose="05000000000000000000" pitchFamily="2" charset="2"/>
              <a:buChar char="n"/>
              <a:defRPr sz="2400" b="0">
                <a:latin typeface="+mn-lt"/>
                <a:ea typeface="黑体" panose="02010609060101010101" pitchFamily="2" charset="-122"/>
              </a:defRPr>
            </a:lvl3pPr>
            <a:lvl4pPr>
              <a:buFont typeface="Wingdings" panose="05000000000000000000" pitchFamily="2" charset="2"/>
              <a:buChar char="u"/>
              <a:defRPr>
                <a:latin typeface="黑体" panose="02010609060101010101" pitchFamily="2" charset="-122"/>
                <a:ea typeface="黑体" panose="02010609060101010101" pitchFamily="2" charset="-122"/>
              </a:defRPr>
            </a:lvl4pPr>
          </a:lstStyle>
          <a:p>
            <a:pPr lvl="0"/>
            <a:r>
              <a:rPr lang="zh-CN" altLang="en-US" noProof="1"/>
              <a:t>单击此处编辑母版文本样式</a:t>
            </a:r>
          </a:p>
          <a:p>
            <a:pPr lvl="1"/>
            <a:r>
              <a:rPr lang="zh-CN" altLang="en-US" noProof="1"/>
              <a:t>第二级</a:t>
            </a:r>
          </a:p>
          <a:p>
            <a:pPr lvl="2"/>
            <a:r>
              <a:rPr lang="zh-CN" altLang="en-US" noProof="1"/>
              <a:t>第三级</a:t>
            </a:r>
          </a:p>
        </p:txBody>
      </p:sp>
      <p:sp>
        <p:nvSpPr>
          <p:cNvPr id="6" name="灯片编号占位符 5">
            <a:extLst>
              <a:ext uri="{FF2B5EF4-FFF2-40B4-BE49-F238E27FC236}">
                <a16:creationId xmlns:a16="http://schemas.microsoft.com/office/drawing/2014/main" id="{413C407B-E103-4B0C-B300-8A9DEE6FFA0D}"/>
              </a:ext>
            </a:extLst>
          </p:cNvPr>
          <p:cNvSpPr>
            <a:spLocks noGrp="1"/>
          </p:cNvSpPr>
          <p:nvPr>
            <p:ph type="sldNum" sz="quarter" idx="10"/>
          </p:nvPr>
        </p:nvSpPr>
        <p:spPr>
          <a:xfrm>
            <a:off x="8027988" y="6332538"/>
            <a:ext cx="658812" cy="365125"/>
          </a:xfrm>
        </p:spPr>
        <p:txBody>
          <a:bodyPr/>
          <a:lstStyle>
            <a:lvl1pPr algn="r" fontAlgn="auto">
              <a:spcBef>
                <a:spcPts val="0"/>
              </a:spcBef>
              <a:spcAft>
                <a:spcPts val="0"/>
              </a:spcAft>
              <a:defRPr sz="1200">
                <a:solidFill>
                  <a:srgbClr val="1F497D">
                    <a:tint val="75000"/>
                  </a:srgbClr>
                </a:solidFill>
                <a:latin typeface="+mn-lt"/>
                <a:ea typeface="+mn-ea"/>
              </a:defRPr>
            </a:lvl1pPr>
          </a:lstStyle>
          <a:p>
            <a:pPr>
              <a:defRPr/>
            </a:pPr>
            <a:fld id="{A4098376-8ADB-413C-A963-7E6296C99F7A}" type="slidenum">
              <a:rPr lang="zh-CN" altLang="en-US"/>
              <a:pPr>
                <a:defRPr/>
              </a:pPr>
              <a:t>‹#›</a:t>
            </a:fld>
            <a:endParaRPr lang="zh-CN" altLang="en-US"/>
          </a:p>
        </p:txBody>
      </p:sp>
    </p:spTree>
    <p:extLst>
      <p:ext uri="{BB962C8B-B14F-4D97-AF65-F5344CB8AC3E}">
        <p14:creationId xmlns:p14="http://schemas.microsoft.com/office/powerpoint/2010/main" val="35652612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0DDEE747-91B5-4DAC-9175-C00608FDD6FD}"/>
              </a:ext>
            </a:extLst>
          </p:cNvPr>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8101013" y="504825"/>
            <a:ext cx="45085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a:extLst>
              <a:ext uri="{FF2B5EF4-FFF2-40B4-BE49-F238E27FC236}">
                <a16:creationId xmlns:a16="http://schemas.microsoft.com/office/drawing/2014/main" id="{12784CF4-8BF6-4DBE-AE5E-EA1C8421CB27}"/>
              </a:ext>
            </a:extLst>
          </p:cNvPr>
          <p:cNvCxnSpPr/>
          <p:nvPr userDrawn="1"/>
        </p:nvCxnSpPr>
        <p:spPr>
          <a:xfrm>
            <a:off x="539750" y="996950"/>
            <a:ext cx="7848600" cy="1588"/>
          </a:xfrm>
          <a:prstGeom prst="line">
            <a:avLst/>
          </a:prstGeom>
          <a:ln w="38100" cmpd="thickThi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93D25B19-EFDF-4D14-B42E-063263ECB629}"/>
              </a:ext>
            </a:extLst>
          </p:cNvPr>
          <p:cNvCxnSpPr/>
          <p:nvPr userDrawn="1"/>
        </p:nvCxnSpPr>
        <p:spPr>
          <a:xfrm>
            <a:off x="2195513" y="1050925"/>
            <a:ext cx="6192837" cy="158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82E61CA9-E927-4B37-8639-B6E787533A6C}"/>
              </a:ext>
            </a:extLst>
          </p:cNvPr>
          <p:cNvSpPr/>
          <p:nvPr userDrawn="1"/>
        </p:nvSpPr>
        <p:spPr>
          <a:xfrm>
            <a:off x="971550" y="6346825"/>
            <a:ext cx="1439863" cy="338138"/>
          </a:xfrm>
          <a:prstGeom prst="rect">
            <a:avLst/>
          </a:prstGeom>
        </p:spPr>
        <p:txBody>
          <a:bodyPr>
            <a:spAutoFit/>
          </a:bodyPr>
          <a:lstStyle>
            <a:lvl1pPr>
              <a:defRPr sz="1900">
                <a:solidFill>
                  <a:schemeClr val="tx1"/>
                </a:solidFill>
                <a:latin typeface="Times New Roman" panose="02020603050405020304" pitchFamily="18" charset="0"/>
                <a:ea typeface="华文中宋" panose="02010600040101010101" pitchFamily="2" charset="-122"/>
              </a:defRPr>
            </a:lvl1pPr>
            <a:lvl2pPr marL="742950" indent="-285750">
              <a:defRPr sz="1900">
                <a:solidFill>
                  <a:schemeClr val="tx1"/>
                </a:solidFill>
                <a:latin typeface="Times New Roman" panose="02020603050405020304" pitchFamily="18" charset="0"/>
                <a:ea typeface="华文中宋" panose="02010600040101010101" pitchFamily="2" charset="-122"/>
              </a:defRPr>
            </a:lvl2pPr>
            <a:lvl3pPr marL="1143000" indent="-228600">
              <a:defRPr sz="1900">
                <a:solidFill>
                  <a:schemeClr val="tx1"/>
                </a:solidFill>
                <a:latin typeface="Times New Roman" panose="02020603050405020304" pitchFamily="18" charset="0"/>
                <a:ea typeface="华文中宋" panose="02010600040101010101" pitchFamily="2" charset="-122"/>
              </a:defRPr>
            </a:lvl3pPr>
            <a:lvl4pPr marL="1600200" indent="-228600">
              <a:defRPr sz="1900">
                <a:solidFill>
                  <a:schemeClr val="tx1"/>
                </a:solidFill>
                <a:latin typeface="Times New Roman" panose="02020603050405020304" pitchFamily="18" charset="0"/>
                <a:ea typeface="华文中宋" panose="02010600040101010101" pitchFamily="2" charset="-122"/>
              </a:defRPr>
            </a:lvl4pPr>
            <a:lvl5pPr marL="2057400" indent="-228600">
              <a:defRPr sz="1900">
                <a:solidFill>
                  <a:schemeClr val="tx1"/>
                </a:solidFill>
                <a:latin typeface="Times New Roman" panose="02020603050405020304" pitchFamily="18" charset="0"/>
                <a:ea typeface="华文中宋" panose="02010600040101010101" pitchFamily="2" charset="-122"/>
              </a:defRPr>
            </a:lvl5pPr>
            <a:lvl6pPr marL="2514600" indent="-228600" eaLnBrk="0" fontAlgn="base" hangingPunct="0">
              <a:spcBef>
                <a:spcPct val="0"/>
              </a:spcBef>
              <a:spcAft>
                <a:spcPct val="0"/>
              </a:spcAft>
              <a:defRPr sz="1900">
                <a:solidFill>
                  <a:schemeClr val="tx1"/>
                </a:solidFill>
                <a:latin typeface="Times New Roman" panose="02020603050405020304" pitchFamily="18" charset="0"/>
                <a:ea typeface="华文中宋" panose="02010600040101010101" pitchFamily="2" charset="-122"/>
              </a:defRPr>
            </a:lvl6pPr>
            <a:lvl7pPr marL="2971800" indent="-228600" eaLnBrk="0" fontAlgn="base" hangingPunct="0">
              <a:spcBef>
                <a:spcPct val="0"/>
              </a:spcBef>
              <a:spcAft>
                <a:spcPct val="0"/>
              </a:spcAft>
              <a:defRPr sz="1900">
                <a:solidFill>
                  <a:schemeClr val="tx1"/>
                </a:solidFill>
                <a:latin typeface="Times New Roman" panose="02020603050405020304" pitchFamily="18" charset="0"/>
                <a:ea typeface="华文中宋" panose="02010600040101010101" pitchFamily="2" charset="-122"/>
              </a:defRPr>
            </a:lvl7pPr>
            <a:lvl8pPr marL="3429000" indent="-228600" eaLnBrk="0" fontAlgn="base" hangingPunct="0">
              <a:spcBef>
                <a:spcPct val="0"/>
              </a:spcBef>
              <a:spcAft>
                <a:spcPct val="0"/>
              </a:spcAft>
              <a:defRPr sz="1900">
                <a:solidFill>
                  <a:schemeClr val="tx1"/>
                </a:solidFill>
                <a:latin typeface="Times New Roman" panose="02020603050405020304" pitchFamily="18" charset="0"/>
                <a:ea typeface="华文中宋" panose="02010600040101010101" pitchFamily="2" charset="-122"/>
              </a:defRPr>
            </a:lvl8pPr>
            <a:lvl9pPr marL="3886200" indent="-228600" eaLnBrk="0" fontAlgn="base" hangingPunct="0">
              <a:spcBef>
                <a:spcPct val="0"/>
              </a:spcBef>
              <a:spcAft>
                <a:spcPct val="0"/>
              </a:spcAft>
              <a:defRPr sz="1900">
                <a:solidFill>
                  <a:schemeClr val="tx1"/>
                </a:solidFill>
                <a:latin typeface="Times New Roman" panose="02020603050405020304" pitchFamily="18" charset="0"/>
                <a:ea typeface="华文中宋" panose="02010600040101010101" pitchFamily="2" charset="-122"/>
              </a:defRPr>
            </a:lvl9pPr>
          </a:lstStyle>
          <a:p>
            <a:pPr eaLnBrk="1" hangingPunct="1">
              <a:defRPr/>
            </a:pPr>
            <a:r>
              <a:rPr lang="en-US" altLang="zh-CN" sz="1600" noProof="1">
                <a:solidFill>
                  <a:srgbClr val="CC0000"/>
                </a:solidFill>
                <a:effectLst>
                  <a:outerShdw blurRad="38100" dist="38100" dir="2700000" algn="tl">
                    <a:srgbClr val="C0C0C0"/>
                  </a:outerShdw>
                </a:effectLst>
                <a:latin typeface="Arial" panose="020B0604020202020204" pitchFamily="34" charset="0"/>
                <a:ea typeface="黑体" panose="02010609060101010101" pitchFamily="49" charset="-122"/>
                <a:cs typeface="Arial" panose="020B0604020202020204" pitchFamily="34" charset="0"/>
              </a:rPr>
              <a:t>HiWATER</a:t>
            </a:r>
            <a:endParaRPr lang="en-US" altLang="en-US" sz="1600" noProof="1">
              <a:solidFill>
                <a:srgbClr val="1F497D"/>
              </a:solidFill>
              <a:latin typeface="Arial" panose="020B0604020202020204" pitchFamily="34" charset="0"/>
              <a:ea typeface="黑体" panose="02010609060101010101" pitchFamily="49" charset="-122"/>
              <a:cs typeface="Arial" panose="020B0604020202020204" pitchFamily="34" charset="0"/>
            </a:endParaRPr>
          </a:p>
        </p:txBody>
      </p:sp>
      <p:pic>
        <p:nvPicPr>
          <p:cNvPr id="9" name="Picture 2" descr="C:\lixin\projects\HiWATER\Picture &amp; figures\HiWATER logo Chinese.jpg">
            <a:extLst>
              <a:ext uri="{FF2B5EF4-FFF2-40B4-BE49-F238E27FC236}">
                <a16:creationId xmlns:a16="http://schemas.microsoft.com/office/drawing/2014/main" id="{EA7469EE-8E61-4FA5-9406-00DB75177BE1}"/>
              </a:ext>
            </a:extLst>
          </p:cNvPr>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423863" y="6240463"/>
            <a:ext cx="55245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467544" y="183250"/>
            <a:ext cx="8280920" cy="725470"/>
          </a:xfrm>
        </p:spPr>
        <p:txBody>
          <a:bodyPr/>
          <a:lstStyle>
            <a:lvl1pPr algn="l">
              <a:defRPr sz="4000" b="0" baseline="0">
                <a:solidFill>
                  <a:srgbClr val="BC0000"/>
                </a:solidFill>
                <a:effectLst/>
                <a:latin typeface="+mn-lt"/>
              </a:defRPr>
            </a:lvl1pPr>
          </a:lstStyle>
          <a:p>
            <a:r>
              <a:rPr lang="zh-CN" altLang="en-US" noProof="1"/>
              <a:t>单击此处编辑母版标题样式</a:t>
            </a:r>
          </a:p>
        </p:txBody>
      </p:sp>
      <p:sp>
        <p:nvSpPr>
          <p:cNvPr id="3" name="内容占位符 2"/>
          <p:cNvSpPr>
            <a:spLocks noGrp="1"/>
          </p:cNvSpPr>
          <p:nvPr>
            <p:ph sz="half" idx="1"/>
          </p:nvPr>
        </p:nvSpPr>
        <p:spPr>
          <a:xfrm>
            <a:off x="457200" y="1214422"/>
            <a:ext cx="4038600" cy="4911741"/>
          </a:xfrm>
        </p:spPr>
        <p:txBody>
          <a:bodyPr/>
          <a:lstStyle>
            <a:lvl1pPr>
              <a:buSzPct val="75000"/>
              <a:buFont typeface="Wingdings" panose="05000000000000000000" pitchFamily="2" charset="2"/>
              <a:buChar char="n"/>
              <a:defRPr sz="2800" b="0">
                <a:solidFill>
                  <a:srgbClr val="002060"/>
                </a:solidFill>
                <a:latin typeface="+mn-lt"/>
              </a:defRPr>
            </a:lvl1pPr>
            <a:lvl2pPr marL="808355" indent="-361950">
              <a:buSzPct val="75000"/>
              <a:buFont typeface="Wingdings" panose="05000000000000000000" pitchFamily="2" charset="2"/>
              <a:buChar char="u"/>
              <a:defRPr sz="2400" b="0" baseline="0">
                <a:solidFill>
                  <a:schemeClr val="accent3">
                    <a:lumMod val="50000"/>
                  </a:schemeClr>
                </a:solidFill>
                <a:latin typeface="+mn-lt"/>
              </a:defRPr>
            </a:lvl2pPr>
            <a:lvl3pPr marL="1165225" indent="-273050">
              <a:buSzPct val="75000"/>
              <a:buFont typeface="Wingdings" panose="05000000000000000000" pitchFamily="2" charset="2"/>
              <a:buChar char="n"/>
              <a:defRPr sz="2000" b="0">
                <a:solidFill>
                  <a:srgbClr val="002060"/>
                </a:solidFill>
                <a:latin typeface="+mn-lt"/>
              </a:defRPr>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p:txBody>
      </p:sp>
      <p:sp>
        <p:nvSpPr>
          <p:cNvPr id="13" name="图片占位符 12"/>
          <p:cNvSpPr>
            <a:spLocks noGrp="1"/>
          </p:cNvSpPr>
          <p:nvPr>
            <p:ph type="pic" sz="quarter" idx="12"/>
          </p:nvPr>
        </p:nvSpPr>
        <p:spPr>
          <a:xfrm>
            <a:off x="4644008" y="1196752"/>
            <a:ext cx="4104456" cy="4968552"/>
          </a:xfrm>
          <a:solidFill>
            <a:schemeClr val="accent6">
              <a:lumMod val="20000"/>
              <a:lumOff val="80000"/>
            </a:schemeClr>
          </a:solidFill>
        </p:spPr>
        <p:txBody>
          <a:bodyPr/>
          <a:lstStyle>
            <a:lvl1pPr>
              <a:buSzPct val="75000"/>
              <a:defRPr b="0">
                <a:latin typeface="+mn-lt"/>
              </a:defRPr>
            </a:lvl1pPr>
          </a:lstStyle>
          <a:p>
            <a:pPr lvl="0"/>
            <a:r>
              <a:rPr lang="zh-CN" altLang="en-US" noProof="0"/>
              <a:t>单击图标添加图片</a:t>
            </a:r>
            <a:endParaRPr lang="zh-CN" altLang="en-US" noProof="0" dirty="0"/>
          </a:p>
        </p:txBody>
      </p:sp>
      <p:sp>
        <p:nvSpPr>
          <p:cNvPr id="10" name="灯片编号占位符 5">
            <a:extLst>
              <a:ext uri="{FF2B5EF4-FFF2-40B4-BE49-F238E27FC236}">
                <a16:creationId xmlns:a16="http://schemas.microsoft.com/office/drawing/2014/main" id="{21C9512E-9C97-40D5-A429-D6048EE570C6}"/>
              </a:ext>
            </a:extLst>
          </p:cNvPr>
          <p:cNvSpPr>
            <a:spLocks noGrp="1"/>
          </p:cNvSpPr>
          <p:nvPr>
            <p:ph type="sldNum" sz="quarter" idx="13"/>
          </p:nvPr>
        </p:nvSpPr>
        <p:spPr>
          <a:xfrm>
            <a:off x="8027988" y="6332538"/>
            <a:ext cx="658812" cy="365125"/>
          </a:xfrm>
        </p:spPr>
        <p:txBody>
          <a:bodyPr/>
          <a:lstStyle>
            <a:lvl1pPr algn="r" fontAlgn="auto">
              <a:spcBef>
                <a:spcPts val="0"/>
              </a:spcBef>
              <a:spcAft>
                <a:spcPts val="0"/>
              </a:spcAft>
              <a:defRPr sz="1200">
                <a:solidFill>
                  <a:srgbClr val="1F497D">
                    <a:tint val="75000"/>
                  </a:srgbClr>
                </a:solidFill>
                <a:latin typeface="+mn-lt"/>
                <a:ea typeface="+mn-ea"/>
              </a:defRPr>
            </a:lvl1pPr>
          </a:lstStyle>
          <a:p>
            <a:pPr>
              <a:defRPr/>
            </a:pPr>
            <a:fld id="{3CE0D94F-C389-4D86-B0FF-5B57F0AA43DD}" type="slidenum">
              <a:rPr lang="zh-CN" altLang="en-US"/>
              <a:pPr>
                <a:defRPr/>
              </a:pPr>
              <a:t>‹#›</a:t>
            </a:fld>
            <a:endParaRPr lang="zh-CN" altLang="en-US"/>
          </a:p>
        </p:txBody>
      </p:sp>
    </p:spTree>
    <p:extLst>
      <p:ext uri="{BB962C8B-B14F-4D97-AF65-F5344CB8AC3E}">
        <p14:creationId xmlns:p14="http://schemas.microsoft.com/office/powerpoint/2010/main" val="5122065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269571DB-0BC3-4619-80D9-047A000E4041}"/>
              </a:ext>
            </a:extLst>
          </p:cNvPr>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8101013" y="504825"/>
            <a:ext cx="45085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a:extLst>
              <a:ext uri="{FF2B5EF4-FFF2-40B4-BE49-F238E27FC236}">
                <a16:creationId xmlns:a16="http://schemas.microsoft.com/office/drawing/2014/main" id="{7BAEE0E1-948E-4DF5-872E-8478DFCBF0FC}"/>
              </a:ext>
            </a:extLst>
          </p:cNvPr>
          <p:cNvCxnSpPr/>
          <p:nvPr userDrawn="1"/>
        </p:nvCxnSpPr>
        <p:spPr>
          <a:xfrm>
            <a:off x="539750" y="996950"/>
            <a:ext cx="7848600" cy="1588"/>
          </a:xfrm>
          <a:prstGeom prst="line">
            <a:avLst/>
          </a:prstGeom>
          <a:ln w="38100" cmpd="thickThi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4FF50FCE-508C-48CE-A80D-291737C047BD}"/>
              </a:ext>
            </a:extLst>
          </p:cNvPr>
          <p:cNvCxnSpPr/>
          <p:nvPr userDrawn="1"/>
        </p:nvCxnSpPr>
        <p:spPr>
          <a:xfrm>
            <a:off x="2195513" y="1050925"/>
            <a:ext cx="6192837" cy="158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E64EC3BA-2482-475C-8B7D-42329C30769B}"/>
              </a:ext>
            </a:extLst>
          </p:cNvPr>
          <p:cNvSpPr/>
          <p:nvPr userDrawn="1"/>
        </p:nvSpPr>
        <p:spPr>
          <a:xfrm>
            <a:off x="971550" y="6346825"/>
            <a:ext cx="1439863" cy="338138"/>
          </a:xfrm>
          <a:prstGeom prst="rect">
            <a:avLst/>
          </a:prstGeom>
        </p:spPr>
        <p:txBody>
          <a:bodyPr>
            <a:spAutoFit/>
          </a:bodyPr>
          <a:lstStyle>
            <a:lvl1pPr>
              <a:defRPr sz="1900">
                <a:solidFill>
                  <a:schemeClr val="tx1"/>
                </a:solidFill>
                <a:latin typeface="Times New Roman" panose="02020603050405020304" pitchFamily="18" charset="0"/>
                <a:ea typeface="华文中宋" panose="02010600040101010101" pitchFamily="2" charset="-122"/>
              </a:defRPr>
            </a:lvl1pPr>
            <a:lvl2pPr marL="742950" indent="-285750">
              <a:defRPr sz="1900">
                <a:solidFill>
                  <a:schemeClr val="tx1"/>
                </a:solidFill>
                <a:latin typeface="Times New Roman" panose="02020603050405020304" pitchFamily="18" charset="0"/>
                <a:ea typeface="华文中宋" panose="02010600040101010101" pitchFamily="2" charset="-122"/>
              </a:defRPr>
            </a:lvl2pPr>
            <a:lvl3pPr marL="1143000" indent="-228600">
              <a:defRPr sz="1900">
                <a:solidFill>
                  <a:schemeClr val="tx1"/>
                </a:solidFill>
                <a:latin typeface="Times New Roman" panose="02020603050405020304" pitchFamily="18" charset="0"/>
                <a:ea typeface="华文中宋" panose="02010600040101010101" pitchFamily="2" charset="-122"/>
              </a:defRPr>
            </a:lvl3pPr>
            <a:lvl4pPr marL="1600200" indent="-228600">
              <a:defRPr sz="1900">
                <a:solidFill>
                  <a:schemeClr val="tx1"/>
                </a:solidFill>
                <a:latin typeface="Times New Roman" panose="02020603050405020304" pitchFamily="18" charset="0"/>
                <a:ea typeface="华文中宋" panose="02010600040101010101" pitchFamily="2" charset="-122"/>
              </a:defRPr>
            </a:lvl4pPr>
            <a:lvl5pPr marL="2057400" indent="-228600">
              <a:defRPr sz="1900">
                <a:solidFill>
                  <a:schemeClr val="tx1"/>
                </a:solidFill>
                <a:latin typeface="Times New Roman" panose="02020603050405020304" pitchFamily="18" charset="0"/>
                <a:ea typeface="华文中宋" panose="02010600040101010101" pitchFamily="2" charset="-122"/>
              </a:defRPr>
            </a:lvl5pPr>
            <a:lvl6pPr marL="2514600" indent="-228600" eaLnBrk="0" fontAlgn="base" hangingPunct="0">
              <a:spcBef>
                <a:spcPct val="0"/>
              </a:spcBef>
              <a:spcAft>
                <a:spcPct val="0"/>
              </a:spcAft>
              <a:defRPr sz="1900">
                <a:solidFill>
                  <a:schemeClr val="tx1"/>
                </a:solidFill>
                <a:latin typeface="Times New Roman" panose="02020603050405020304" pitchFamily="18" charset="0"/>
                <a:ea typeface="华文中宋" panose="02010600040101010101" pitchFamily="2" charset="-122"/>
              </a:defRPr>
            </a:lvl6pPr>
            <a:lvl7pPr marL="2971800" indent="-228600" eaLnBrk="0" fontAlgn="base" hangingPunct="0">
              <a:spcBef>
                <a:spcPct val="0"/>
              </a:spcBef>
              <a:spcAft>
                <a:spcPct val="0"/>
              </a:spcAft>
              <a:defRPr sz="1900">
                <a:solidFill>
                  <a:schemeClr val="tx1"/>
                </a:solidFill>
                <a:latin typeface="Times New Roman" panose="02020603050405020304" pitchFamily="18" charset="0"/>
                <a:ea typeface="华文中宋" panose="02010600040101010101" pitchFamily="2" charset="-122"/>
              </a:defRPr>
            </a:lvl7pPr>
            <a:lvl8pPr marL="3429000" indent="-228600" eaLnBrk="0" fontAlgn="base" hangingPunct="0">
              <a:spcBef>
                <a:spcPct val="0"/>
              </a:spcBef>
              <a:spcAft>
                <a:spcPct val="0"/>
              </a:spcAft>
              <a:defRPr sz="1900">
                <a:solidFill>
                  <a:schemeClr val="tx1"/>
                </a:solidFill>
                <a:latin typeface="Times New Roman" panose="02020603050405020304" pitchFamily="18" charset="0"/>
                <a:ea typeface="华文中宋" panose="02010600040101010101" pitchFamily="2" charset="-122"/>
              </a:defRPr>
            </a:lvl8pPr>
            <a:lvl9pPr marL="3886200" indent="-228600" eaLnBrk="0" fontAlgn="base" hangingPunct="0">
              <a:spcBef>
                <a:spcPct val="0"/>
              </a:spcBef>
              <a:spcAft>
                <a:spcPct val="0"/>
              </a:spcAft>
              <a:defRPr sz="1900">
                <a:solidFill>
                  <a:schemeClr val="tx1"/>
                </a:solidFill>
                <a:latin typeface="Times New Roman" panose="02020603050405020304" pitchFamily="18" charset="0"/>
                <a:ea typeface="华文中宋" panose="02010600040101010101" pitchFamily="2" charset="-122"/>
              </a:defRPr>
            </a:lvl9pPr>
          </a:lstStyle>
          <a:p>
            <a:pPr eaLnBrk="1" hangingPunct="1">
              <a:defRPr/>
            </a:pPr>
            <a:r>
              <a:rPr lang="en-US" altLang="zh-CN" sz="1600" noProof="1">
                <a:solidFill>
                  <a:srgbClr val="CC0000"/>
                </a:solidFill>
                <a:effectLst>
                  <a:outerShdw blurRad="38100" dist="38100" dir="2700000" algn="tl">
                    <a:srgbClr val="C0C0C0"/>
                  </a:outerShdw>
                </a:effectLst>
                <a:latin typeface="Arial" panose="020B0604020202020204" pitchFamily="34" charset="0"/>
                <a:ea typeface="黑体" panose="02010609060101010101" pitchFamily="49" charset="-122"/>
                <a:cs typeface="Arial" panose="020B0604020202020204" pitchFamily="34" charset="0"/>
              </a:rPr>
              <a:t>HiWATER</a:t>
            </a:r>
            <a:endParaRPr lang="en-US" altLang="en-US" sz="1600" noProof="1">
              <a:solidFill>
                <a:srgbClr val="1F497D"/>
              </a:solidFill>
              <a:latin typeface="Arial" panose="020B0604020202020204" pitchFamily="34" charset="0"/>
              <a:ea typeface="黑体" panose="02010609060101010101" pitchFamily="49" charset="-122"/>
              <a:cs typeface="Arial" panose="020B0604020202020204" pitchFamily="34" charset="0"/>
            </a:endParaRPr>
          </a:p>
        </p:txBody>
      </p:sp>
      <p:pic>
        <p:nvPicPr>
          <p:cNvPr id="9" name="Picture 2" descr="C:\lixin\projects\HiWATER\Picture &amp; figures\HiWATER logo Chinese.jpg">
            <a:extLst>
              <a:ext uri="{FF2B5EF4-FFF2-40B4-BE49-F238E27FC236}">
                <a16:creationId xmlns:a16="http://schemas.microsoft.com/office/drawing/2014/main" id="{D815B24B-8E38-4AF5-9275-9B6FF5E20DF8}"/>
              </a:ext>
            </a:extLst>
          </p:cNvPr>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423863" y="6240463"/>
            <a:ext cx="55245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467544" y="183250"/>
            <a:ext cx="8280920" cy="725470"/>
          </a:xfrm>
        </p:spPr>
        <p:txBody>
          <a:bodyPr/>
          <a:lstStyle>
            <a:lvl1pPr algn="l">
              <a:defRPr sz="4000" b="0" baseline="0">
                <a:solidFill>
                  <a:srgbClr val="BC0000"/>
                </a:solidFill>
                <a:effectLst/>
                <a:latin typeface="+mn-lt"/>
              </a:defRPr>
            </a:lvl1pPr>
          </a:lstStyle>
          <a:p>
            <a:r>
              <a:rPr lang="zh-CN" altLang="en-US" noProof="1"/>
              <a:t>单击此处编辑母版标题样式</a:t>
            </a:r>
          </a:p>
        </p:txBody>
      </p:sp>
      <p:sp>
        <p:nvSpPr>
          <p:cNvPr id="3" name="内容占位符 2"/>
          <p:cNvSpPr>
            <a:spLocks noGrp="1"/>
          </p:cNvSpPr>
          <p:nvPr>
            <p:ph sz="half" idx="1"/>
          </p:nvPr>
        </p:nvSpPr>
        <p:spPr>
          <a:xfrm>
            <a:off x="4716016" y="1268760"/>
            <a:ext cx="4038600" cy="4911741"/>
          </a:xfrm>
        </p:spPr>
        <p:txBody>
          <a:bodyPr/>
          <a:lstStyle>
            <a:lvl1pPr>
              <a:buSzPct val="75000"/>
              <a:buFont typeface="Wingdings" panose="05000000000000000000" pitchFamily="2" charset="2"/>
              <a:buChar char="n"/>
              <a:defRPr sz="2800" b="0">
                <a:solidFill>
                  <a:srgbClr val="002060"/>
                </a:solidFill>
                <a:latin typeface="+mn-lt"/>
              </a:defRPr>
            </a:lvl1pPr>
            <a:lvl2pPr marL="808355" indent="-361950">
              <a:buSzPct val="75000"/>
              <a:buFont typeface="Wingdings" panose="05000000000000000000" pitchFamily="2" charset="2"/>
              <a:buChar char="u"/>
              <a:defRPr sz="2400" b="0" baseline="0">
                <a:solidFill>
                  <a:schemeClr val="accent3">
                    <a:lumMod val="50000"/>
                  </a:schemeClr>
                </a:solidFill>
                <a:latin typeface="+mn-lt"/>
              </a:defRPr>
            </a:lvl2pPr>
            <a:lvl3pPr marL="1165225" indent="-273050">
              <a:buSzPct val="75000"/>
              <a:buFont typeface="Wingdings" panose="05000000000000000000" pitchFamily="2" charset="2"/>
              <a:buChar char="n"/>
              <a:defRPr sz="2000" b="0">
                <a:solidFill>
                  <a:srgbClr val="002060"/>
                </a:solidFill>
                <a:latin typeface="+mn-lt"/>
              </a:defRPr>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p:txBody>
      </p:sp>
      <p:sp>
        <p:nvSpPr>
          <p:cNvPr id="13" name="图片占位符 12"/>
          <p:cNvSpPr>
            <a:spLocks noGrp="1"/>
          </p:cNvSpPr>
          <p:nvPr>
            <p:ph type="pic" sz="quarter" idx="12"/>
          </p:nvPr>
        </p:nvSpPr>
        <p:spPr>
          <a:xfrm>
            <a:off x="467544" y="1268760"/>
            <a:ext cx="4104456" cy="4968552"/>
          </a:xfrm>
          <a:solidFill>
            <a:schemeClr val="accent6">
              <a:lumMod val="20000"/>
              <a:lumOff val="80000"/>
            </a:schemeClr>
          </a:solidFill>
        </p:spPr>
        <p:txBody>
          <a:bodyPr/>
          <a:lstStyle>
            <a:lvl1pPr>
              <a:buSzPct val="75000"/>
              <a:defRPr b="0">
                <a:latin typeface="+mn-lt"/>
              </a:defRPr>
            </a:lvl1pPr>
          </a:lstStyle>
          <a:p>
            <a:pPr lvl="0"/>
            <a:r>
              <a:rPr lang="zh-CN" altLang="en-US" noProof="0"/>
              <a:t>单击图标添加图片</a:t>
            </a:r>
            <a:endParaRPr lang="zh-CN" altLang="en-US" noProof="0" dirty="0"/>
          </a:p>
        </p:txBody>
      </p:sp>
      <p:sp>
        <p:nvSpPr>
          <p:cNvPr id="10" name="灯片编号占位符 5">
            <a:extLst>
              <a:ext uri="{FF2B5EF4-FFF2-40B4-BE49-F238E27FC236}">
                <a16:creationId xmlns:a16="http://schemas.microsoft.com/office/drawing/2014/main" id="{B806D93D-E8EE-4BDA-984A-3A5E51BD6731}"/>
              </a:ext>
            </a:extLst>
          </p:cNvPr>
          <p:cNvSpPr>
            <a:spLocks noGrp="1"/>
          </p:cNvSpPr>
          <p:nvPr>
            <p:ph type="sldNum" sz="quarter" idx="13"/>
          </p:nvPr>
        </p:nvSpPr>
        <p:spPr>
          <a:xfrm>
            <a:off x="8027988" y="6332538"/>
            <a:ext cx="658812" cy="365125"/>
          </a:xfrm>
        </p:spPr>
        <p:txBody>
          <a:bodyPr/>
          <a:lstStyle>
            <a:lvl1pPr algn="r" fontAlgn="auto">
              <a:spcBef>
                <a:spcPts val="0"/>
              </a:spcBef>
              <a:spcAft>
                <a:spcPts val="0"/>
              </a:spcAft>
              <a:defRPr sz="1200">
                <a:solidFill>
                  <a:srgbClr val="1F497D">
                    <a:tint val="75000"/>
                  </a:srgbClr>
                </a:solidFill>
                <a:latin typeface="+mn-lt"/>
                <a:ea typeface="+mn-ea"/>
              </a:defRPr>
            </a:lvl1pPr>
          </a:lstStyle>
          <a:p>
            <a:pPr>
              <a:defRPr/>
            </a:pPr>
            <a:fld id="{36CAD2E5-11C8-4EA7-8F4A-24229819F1DB}" type="slidenum">
              <a:rPr lang="zh-CN" altLang="en-US"/>
              <a:pPr>
                <a:defRPr/>
              </a:pPr>
              <a:t>‹#›</a:t>
            </a:fld>
            <a:endParaRPr lang="zh-CN" altLang="en-US"/>
          </a:p>
        </p:txBody>
      </p:sp>
    </p:spTree>
    <p:extLst>
      <p:ext uri="{BB962C8B-B14F-4D97-AF65-F5344CB8AC3E}">
        <p14:creationId xmlns:p14="http://schemas.microsoft.com/office/powerpoint/2010/main" val="1897337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穿插页">
    <p:spTree>
      <p:nvGrpSpPr>
        <p:cNvPr id="1" name=""/>
        <p:cNvGrpSpPr/>
        <p:nvPr/>
      </p:nvGrpSpPr>
      <p:grpSpPr>
        <a:xfrm>
          <a:off x="0" y="0"/>
          <a:ext cx="0" cy="0"/>
          <a:chOff x="0" y="0"/>
          <a:chExt cx="0" cy="0"/>
        </a:xfrm>
      </p:grpSpPr>
      <p:sp>
        <p:nvSpPr>
          <p:cNvPr id="5" name="标题 1"/>
          <p:cNvSpPr>
            <a:spLocks noGrp="1"/>
          </p:cNvSpPr>
          <p:nvPr>
            <p:ph type="ctrTitle"/>
          </p:nvPr>
        </p:nvSpPr>
        <p:spPr>
          <a:xfrm>
            <a:off x="688032" y="1628800"/>
            <a:ext cx="7772400" cy="1296144"/>
          </a:xfrm>
        </p:spPr>
        <p:txBody>
          <a:bodyPr/>
          <a:lstStyle>
            <a:lvl1pPr>
              <a:defRPr b="0" baseline="0">
                <a:solidFill>
                  <a:srgbClr val="BC0000"/>
                </a:solidFill>
                <a:effectLst/>
                <a:latin typeface="+mn-lt"/>
                <a:ea typeface="黑体" panose="02010609060101010101" pitchFamily="2" charset="-122"/>
              </a:defRPr>
            </a:lvl1pPr>
          </a:lstStyle>
          <a:p>
            <a:r>
              <a:rPr lang="zh-CN" altLang="en-US" noProof="1"/>
              <a:t>单击此处编辑母版标题样式</a:t>
            </a:r>
          </a:p>
        </p:txBody>
      </p:sp>
      <p:sp>
        <p:nvSpPr>
          <p:cNvPr id="7" name="图片占位符 6"/>
          <p:cNvSpPr>
            <a:spLocks noGrp="1"/>
          </p:cNvSpPr>
          <p:nvPr>
            <p:ph type="pic" sz="quarter" idx="10"/>
          </p:nvPr>
        </p:nvSpPr>
        <p:spPr>
          <a:xfrm>
            <a:off x="803282" y="3356992"/>
            <a:ext cx="7560840" cy="2592288"/>
          </a:xfrm>
        </p:spPr>
        <p:txBody>
          <a:bodyPr/>
          <a:lstStyle>
            <a:lvl1pPr>
              <a:defRPr b="0">
                <a:latin typeface="+mn-lt"/>
              </a:defRPr>
            </a:lvl1pPr>
          </a:lstStyle>
          <a:p>
            <a:pPr lvl="0"/>
            <a:r>
              <a:rPr lang="zh-CN" altLang="en-US" noProof="0"/>
              <a:t>单击图标添加图片</a:t>
            </a:r>
            <a:endParaRPr lang="zh-CN" altLang="en-US" noProof="0" dirty="0"/>
          </a:p>
        </p:txBody>
      </p:sp>
      <p:sp>
        <p:nvSpPr>
          <p:cNvPr id="4" name="日期占位符 3">
            <a:extLst>
              <a:ext uri="{FF2B5EF4-FFF2-40B4-BE49-F238E27FC236}">
                <a16:creationId xmlns:a16="http://schemas.microsoft.com/office/drawing/2014/main" id="{3A1CD555-EAD0-412E-A106-C8E903DCA965}"/>
              </a:ext>
            </a:extLst>
          </p:cNvPr>
          <p:cNvSpPr>
            <a:spLocks noGrp="1"/>
          </p:cNvSpPr>
          <p:nvPr>
            <p:ph type="dt" sz="half" idx="11"/>
          </p:nvPr>
        </p:nvSpPr>
        <p:spPr/>
        <p:txBody>
          <a:bodyPr/>
          <a:lstStyle>
            <a:lvl1pPr>
              <a:defRPr/>
            </a:lvl1pPr>
          </a:lstStyle>
          <a:p>
            <a:pPr>
              <a:defRPr/>
            </a:pPr>
            <a:endParaRPr lang="en-US" altLang="zh-CN"/>
          </a:p>
        </p:txBody>
      </p:sp>
      <p:sp>
        <p:nvSpPr>
          <p:cNvPr id="6" name="页脚占位符 4">
            <a:extLst>
              <a:ext uri="{FF2B5EF4-FFF2-40B4-BE49-F238E27FC236}">
                <a16:creationId xmlns:a16="http://schemas.microsoft.com/office/drawing/2014/main" id="{4D085A67-EE24-4DAB-AFE0-DCEDD4744DEA}"/>
              </a:ext>
            </a:extLst>
          </p:cNvPr>
          <p:cNvSpPr>
            <a:spLocks noGrp="1"/>
          </p:cNvSpPr>
          <p:nvPr>
            <p:ph type="ftr" sz="quarter" idx="12"/>
          </p:nvPr>
        </p:nvSpPr>
        <p:spPr/>
        <p:txBody>
          <a:bodyPr/>
          <a:lstStyle>
            <a:lvl1pPr>
              <a:defRPr/>
            </a:lvl1pPr>
          </a:lstStyle>
          <a:p>
            <a:pPr>
              <a:defRPr/>
            </a:pPr>
            <a:endParaRPr lang="en-US" altLang="zh-CN"/>
          </a:p>
        </p:txBody>
      </p:sp>
      <p:sp>
        <p:nvSpPr>
          <p:cNvPr id="8" name="灯片编号占位符 5">
            <a:extLst>
              <a:ext uri="{FF2B5EF4-FFF2-40B4-BE49-F238E27FC236}">
                <a16:creationId xmlns:a16="http://schemas.microsoft.com/office/drawing/2014/main" id="{BB2B7B37-81A6-4044-8020-844E2AF7CBFF}"/>
              </a:ext>
            </a:extLst>
          </p:cNvPr>
          <p:cNvSpPr>
            <a:spLocks noGrp="1"/>
          </p:cNvSpPr>
          <p:nvPr>
            <p:ph type="sldNum" sz="quarter" idx="13"/>
          </p:nvPr>
        </p:nvSpPr>
        <p:spPr/>
        <p:txBody>
          <a:bodyPr/>
          <a:lstStyle>
            <a:lvl1pPr>
              <a:defRPr/>
            </a:lvl1pPr>
          </a:lstStyle>
          <a:p>
            <a:pPr>
              <a:defRPr/>
            </a:pPr>
            <a:fld id="{FCCA31AA-0A6C-40CE-9071-B5608095519E}" type="slidenum">
              <a:rPr lang="zh-CN" altLang="en-US"/>
              <a:pPr>
                <a:defRPr/>
              </a:pPr>
              <a:t>‹#›</a:t>
            </a:fld>
            <a:endParaRPr lang="en-US" altLang="zh-CN"/>
          </a:p>
        </p:txBody>
      </p:sp>
    </p:spTree>
    <p:extLst>
      <p:ext uri="{BB962C8B-B14F-4D97-AF65-F5344CB8AC3E}">
        <p14:creationId xmlns:p14="http://schemas.microsoft.com/office/powerpoint/2010/main" val="2555341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16"/>
          <p:cNvSpPr>
            <a:spLocks noGrp="1" noChangeArrowheads="1"/>
          </p:cNvSpPr>
          <p:nvPr>
            <p:ph type="dt" sz="half" idx="10"/>
          </p:nvPr>
        </p:nvSpPr>
        <p:spPr/>
        <p:txBody>
          <a:bodyPr/>
          <a:lstStyle>
            <a:lvl1pPr>
              <a:defRPr/>
            </a:lvl1pPr>
          </a:lstStyle>
          <a:p>
            <a:pPr>
              <a:defRPr/>
            </a:pPr>
            <a:endParaRPr lang="en-US"/>
          </a:p>
        </p:txBody>
      </p:sp>
      <p:sp>
        <p:nvSpPr>
          <p:cNvPr id="6" name="Rectangle 17"/>
          <p:cNvSpPr>
            <a:spLocks noGrp="1" noChangeArrowheads="1"/>
          </p:cNvSpPr>
          <p:nvPr>
            <p:ph type="ftr" sz="quarter" idx="11"/>
          </p:nvPr>
        </p:nvSpPr>
        <p:spPr/>
        <p:txBody>
          <a:bodyPr/>
          <a:lstStyle>
            <a:lvl1pPr>
              <a:defRPr/>
            </a:lvl1pPr>
          </a:lstStyle>
          <a:p>
            <a:pPr>
              <a:defRPr/>
            </a:pPr>
            <a:endParaRPr lang="en-US"/>
          </a:p>
        </p:txBody>
      </p:sp>
      <p:sp>
        <p:nvSpPr>
          <p:cNvPr id="7" name="Rectangle 18"/>
          <p:cNvSpPr>
            <a:spLocks noGrp="1" noChangeArrowheads="1"/>
          </p:cNvSpPr>
          <p:nvPr>
            <p:ph type="sldNum" sz="quarter" idx="12"/>
          </p:nvPr>
        </p:nvSpPr>
        <p:spPr/>
        <p:txBody>
          <a:bodyPr/>
          <a:lstStyle>
            <a:lvl1pPr>
              <a:defRPr/>
            </a:lvl1pPr>
          </a:lstStyle>
          <a:p>
            <a:pPr>
              <a:defRPr/>
            </a:pPr>
            <a:fld id="{B89BB6D0-039B-4961-8ED3-42CBE7A5A4C3}" type="slidenum">
              <a:rPr lang="en-US"/>
              <a:pPr>
                <a:defRPr/>
              </a:pPr>
              <a:t>‹#›</a:t>
            </a:fld>
            <a:endParaRPr 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08F7FB2-2CFA-4616-B3DF-3439F8E1A562}"/>
              </a:ext>
            </a:extLst>
          </p:cNvPr>
          <p:cNvCxnSpPr/>
          <p:nvPr userDrawn="1"/>
        </p:nvCxnSpPr>
        <p:spPr>
          <a:xfrm>
            <a:off x="539750" y="996950"/>
            <a:ext cx="7848600" cy="1588"/>
          </a:xfrm>
          <a:prstGeom prst="line">
            <a:avLst/>
          </a:prstGeom>
          <a:ln w="38100" cmpd="thickThi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D51B8A13-FC81-4BB9-8475-14272A5E1614}"/>
              </a:ext>
            </a:extLst>
          </p:cNvPr>
          <p:cNvCxnSpPr/>
          <p:nvPr userDrawn="1"/>
        </p:nvCxnSpPr>
        <p:spPr>
          <a:xfrm>
            <a:off x="2195513" y="1050925"/>
            <a:ext cx="6192837" cy="158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500034" y="183250"/>
            <a:ext cx="8104414" cy="725470"/>
          </a:xfrm>
        </p:spPr>
        <p:txBody>
          <a:bodyPr/>
          <a:lstStyle>
            <a:lvl1pPr algn="l">
              <a:defRPr sz="4000" b="0" baseline="0">
                <a:solidFill>
                  <a:srgbClr val="BC0000"/>
                </a:solidFill>
                <a:effectLst/>
                <a:latin typeface="+mn-lt"/>
                <a:ea typeface="黑体" panose="02010609060101010101" pitchFamily="2" charset="-122"/>
              </a:defRPr>
            </a:lvl1pPr>
          </a:lstStyle>
          <a:p>
            <a:r>
              <a:rPr lang="zh-CN" altLang="en-US" noProof="1"/>
              <a:t>单击此处编辑母版标题样式</a:t>
            </a:r>
          </a:p>
        </p:txBody>
      </p:sp>
      <p:sp>
        <p:nvSpPr>
          <p:cNvPr id="3" name="内容占位符 2"/>
          <p:cNvSpPr>
            <a:spLocks noGrp="1"/>
          </p:cNvSpPr>
          <p:nvPr>
            <p:ph idx="1"/>
          </p:nvPr>
        </p:nvSpPr>
        <p:spPr>
          <a:xfrm>
            <a:off x="457200" y="1142984"/>
            <a:ext cx="8229600" cy="4983179"/>
          </a:xfrm>
        </p:spPr>
        <p:txBody>
          <a:bodyPr/>
          <a:lstStyle>
            <a:lvl1pPr marL="441325" indent="-441325">
              <a:buClr>
                <a:schemeClr val="tx2">
                  <a:lumMod val="50000"/>
                </a:schemeClr>
              </a:buClr>
              <a:buSzPct val="75000"/>
              <a:buFont typeface="Wingdings" panose="05000000000000000000" pitchFamily="2" charset="2"/>
              <a:buChar char="n"/>
              <a:defRPr sz="3200" b="0">
                <a:solidFill>
                  <a:srgbClr val="002060"/>
                </a:solidFill>
                <a:latin typeface="+mn-lt"/>
                <a:ea typeface="黑体" panose="02010609060101010101" pitchFamily="2" charset="-122"/>
              </a:defRPr>
            </a:lvl1pPr>
            <a:lvl2pPr marL="892175" indent="-446405">
              <a:buSzPct val="75000"/>
              <a:buFont typeface="Wingdings" panose="05000000000000000000" pitchFamily="2" charset="2"/>
              <a:buChar char="u"/>
              <a:defRPr sz="2800" b="0" baseline="0">
                <a:solidFill>
                  <a:schemeClr val="accent3">
                    <a:lumMod val="50000"/>
                  </a:schemeClr>
                </a:solidFill>
                <a:latin typeface="+mn-lt"/>
                <a:ea typeface="黑体" panose="02010609060101010101" pitchFamily="2" charset="-122"/>
              </a:defRPr>
            </a:lvl2pPr>
            <a:lvl3pPr marL="1252855" indent="-262255">
              <a:buSzPct val="75000"/>
              <a:buFont typeface="Wingdings" panose="05000000000000000000" pitchFamily="2" charset="2"/>
              <a:buChar char="n"/>
              <a:defRPr sz="2400" b="0">
                <a:latin typeface="+mn-lt"/>
                <a:ea typeface="黑体" panose="02010609060101010101" pitchFamily="2" charset="-122"/>
              </a:defRPr>
            </a:lvl3pPr>
            <a:lvl4pPr>
              <a:buFont typeface="Wingdings" panose="05000000000000000000" pitchFamily="2" charset="2"/>
              <a:buChar char="u"/>
              <a:defRPr>
                <a:latin typeface="黑体" panose="02010609060101010101" pitchFamily="2" charset="-122"/>
                <a:ea typeface="黑体" panose="02010609060101010101" pitchFamily="2" charset="-122"/>
              </a:defRPr>
            </a:lvl4pPr>
          </a:lstStyle>
          <a:p>
            <a:pPr lvl="0"/>
            <a:r>
              <a:rPr lang="zh-CN" altLang="en-US" noProof="1"/>
              <a:t>单击此处编辑母版文本样式</a:t>
            </a:r>
          </a:p>
          <a:p>
            <a:pPr lvl="1"/>
            <a:r>
              <a:rPr lang="zh-CN" altLang="en-US" noProof="1"/>
              <a:t>第二级</a:t>
            </a:r>
          </a:p>
          <a:p>
            <a:pPr lvl="2"/>
            <a:r>
              <a:rPr lang="zh-CN" altLang="en-US" noProof="1"/>
              <a:t>第三级</a:t>
            </a:r>
          </a:p>
        </p:txBody>
      </p:sp>
      <p:sp>
        <p:nvSpPr>
          <p:cNvPr id="6" name="灯片编号占位符 5">
            <a:extLst>
              <a:ext uri="{FF2B5EF4-FFF2-40B4-BE49-F238E27FC236}">
                <a16:creationId xmlns:a16="http://schemas.microsoft.com/office/drawing/2014/main" id="{CEA160FB-A645-4856-9814-100595AF256C}"/>
              </a:ext>
            </a:extLst>
          </p:cNvPr>
          <p:cNvSpPr>
            <a:spLocks noGrp="1"/>
          </p:cNvSpPr>
          <p:nvPr>
            <p:ph type="sldNum" sz="quarter" idx="10"/>
          </p:nvPr>
        </p:nvSpPr>
        <p:spPr>
          <a:xfrm>
            <a:off x="8027988" y="6332538"/>
            <a:ext cx="658812" cy="365125"/>
          </a:xfrm>
        </p:spPr>
        <p:txBody>
          <a:bodyPr/>
          <a:lstStyle>
            <a:lvl1pPr algn="r" fontAlgn="auto">
              <a:spcBef>
                <a:spcPts val="0"/>
              </a:spcBef>
              <a:spcAft>
                <a:spcPts val="0"/>
              </a:spcAft>
              <a:defRPr sz="1200">
                <a:solidFill>
                  <a:schemeClr val="tx1">
                    <a:tint val="75000"/>
                  </a:schemeClr>
                </a:solidFill>
                <a:latin typeface="+mn-lt"/>
                <a:ea typeface="+mn-ea"/>
              </a:defRPr>
            </a:lvl1pPr>
          </a:lstStyle>
          <a:p>
            <a:pPr>
              <a:defRPr/>
            </a:pPr>
            <a:fld id="{4B2AB0DE-B6E6-4A8A-AE6D-A3012FA69282}" type="slidenum">
              <a:rPr lang="zh-CN" altLang="en-US"/>
              <a:pPr>
                <a:defRPr/>
              </a:pPr>
              <a:t>‹#›</a:t>
            </a:fld>
            <a:endParaRPr lang="zh-CN" altLang="en-US"/>
          </a:p>
        </p:txBody>
      </p:sp>
    </p:spTree>
    <p:extLst>
      <p:ext uri="{BB962C8B-B14F-4D97-AF65-F5344CB8AC3E}">
        <p14:creationId xmlns:p14="http://schemas.microsoft.com/office/powerpoint/2010/main" val="292045177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403C9AB2-043D-4461-ADD5-FE9D7E559276}"/>
              </a:ext>
            </a:extLst>
          </p:cNvPr>
          <p:cNvCxnSpPr/>
          <p:nvPr userDrawn="1"/>
        </p:nvCxnSpPr>
        <p:spPr>
          <a:xfrm>
            <a:off x="539750" y="996950"/>
            <a:ext cx="7848600" cy="1588"/>
          </a:xfrm>
          <a:prstGeom prst="line">
            <a:avLst/>
          </a:prstGeom>
          <a:ln w="38100" cmpd="thickThi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BF6D7A03-80F2-4829-806B-4C631CDAEBD6}"/>
              </a:ext>
            </a:extLst>
          </p:cNvPr>
          <p:cNvCxnSpPr/>
          <p:nvPr userDrawn="1"/>
        </p:nvCxnSpPr>
        <p:spPr>
          <a:xfrm>
            <a:off x="2195513" y="1050925"/>
            <a:ext cx="6192837" cy="158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矩形 6">
            <a:extLst>
              <a:ext uri="{FF2B5EF4-FFF2-40B4-BE49-F238E27FC236}">
                <a16:creationId xmlns:a16="http://schemas.microsoft.com/office/drawing/2014/main" id="{D0174E2F-89C4-473C-BEAF-94E7E0FFA2AB}"/>
              </a:ext>
            </a:extLst>
          </p:cNvPr>
          <p:cNvSpPr>
            <a:spLocks noChangeArrowheads="1"/>
          </p:cNvSpPr>
          <p:nvPr userDrawn="1"/>
        </p:nvSpPr>
        <p:spPr bwMode="auto">
          <a:xfrm>
            <a:off x="107950" y="6488113"/>
            <a:ext cx="89281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Times New Roman" panose="02020603050405020304" pitchFamily="18" charset="0"/>
                <a:ea typeface="华文中宋" panose="02010600040101010101" pitchFamily="2" charset="-122"/>
              </a:defRPr>
            </a:lvl1pPr>
            <a:lvl2pPr marL="742950" indent="-285750">
              <a:defRPr sz="1900">
                <a:solidFill>
                  <a:schemeClr val="tx1"/>
                </a:solidFill>
                <a:latin typeface="Times New Roman" panose="02020603050405020304" pitchFamily="18" charset="0"/>
                <a:ea typeface="华文中宋" panose="02010600040101010101" pitchFamily="2" charset="-122"/>
              </a:defRPr>
            </a:lvl2pPr>
            <a:lvl3pPr marL="1143000" indent="-228600">
              <a:defRPr sz="1900">
                <a:solidFill>
                  <a:schemeClr val="tx1"/>
                </a:solidFill>
                <a:latin typeface="Times New Roman" panose="02020603050405020304" pitchFamily="18" charset="0"/>
                <a:ea typeface="华文中宋" panose="02010600040101010101" pitchFamily="2" charset="-122"/>
              </a:defRPr>
            </a:lvl3pPr>
            <a:lvl4pPr marL="1600200" indent="-228600">
              <a:defRPr sz="1900">
                <a:solidFill>
                  <a:schemeClr val="tx1"/>
                </a:solidFill>
                <a:latin typeface="Times New Roman" panose="02020603050405020304" pitchFamily="18" charset="0"/>
                <a:ea typeface="华文中宋" panose="02010600040101010101" pitchFamily="2" charset="-122"/>
              </a:defRPr>
            </a:lvl4pPr>
            <a:lvl5pPr marL="2057400" indent="-228600">
              <a:defRPr sz="1900">
                <a:solidFill>
                  <a:schemeClr val="tx1"/>
                </a:solidFill>
                <a:latin typeface="Times New Roman" panose="02020603050405020304" pitchFamily="18" charset="0"/>
                <a:ea typeface="华文中宋" panose="02010600040101010101" pitchFamily="2" charset="-122"/>
              </a:defRPr>
            </a:lvl5pPr>
            <a:lvl6pPr marL="2514600" indent="-228600" eaLnBrk="0" fontAlgn="base" hangingPunct="0">
              <a:spcBef>
                <a:spcPct val="0"/>
              </a:spcBef>
              <a:spcAft>
                <a:spcPct val="0"/>
              </a:spcAft>
              <a:defRPr sz="1900">
                <a:solidFill>
                  <a:schemeClr val="tx1"/>
                </a:solidFill>
                <a:latin typeface="Times New Roman" panose="02020603050405020304" pitchFamily="18" charset="0"/>
                <a:ea typeface="华文中宋" panose="02010600040101010101" pitchFamily="2" charset="-122"/>
              </a:defRPr>
            </a:lvl6pPr>
            <a:lvl7pPr marL="2971800" indent="-228600" eaLnBrk="0" fontAlgn="base" hangingPunct="0">
              <a:spcBef>
                <a:spcPct val="0"/>
              </a:spcBef>
              <a:spcAft>
                <a:spcPct val="0"/>
              </a:spcAft>
              <a:defRPr sz="1900">
                <a:solidFill>
                  <a:schemeClr val="tx1"/>
                </a:solidFill>
                <a:latin typeface="Times New Roman" panose="02020603050405020304" pitchFamily="18" charset="0"/>
                <a:ea typeface="华文中宋" panose="02010600040101010101" pitchFamily="2" charset="-122"/>
              </a:defRPr>
            </a:lvl7pPr>
            <a:lvl8pPr marL="3429000" indent="-228600" eaLnBrk="0" fontAlgn="base" hangingPunct="0">
              <a:spcBef>
                <a:spcPct val="0"/>
              </a:spcBef>
              <a:spcAft>
                <a:spcPct val="0"/>
              </a:spcAft>
              <a:defRPr sz="1900">
                <a:solidFill>
                  <a:schemeClr val="tx1"/>
                </a:solidFill>
                <a:latin typeface="Times New Roman" panose="02020603050405020304" pitchFamily="18" charset="0"/>
                <a:ea typeface="华文中宋" panose="02010600040101010101" pitchFamily="2" charset="-122"/>
              </a:defRPr>
            </a:lvl8pPr>
            <a:lvl9pPr marL="3886200" indent="-228600" eaLnBrk="0" fontAlgn="base" hangingPunct="0">
              <a:spcBef>
                <a:spcPct val="0"/>
              </a:spcBef>
              <a:spcAft>
                <a:spcPct val="0"/>
              </a:spcAft>
              <a:defRPr sz="1900">
                <a:solidFill>
                  <a:schemeClr val="tx1"/>
                </a:solidFill>
                <a:latin typeface="Times New Roman" panose="02020603050405020304" pitchFamily="18" charset="0"/>
                <a:ea typeface="华文中宋" panose="02010600040101010101" pitchFamily="2" charset="-122"/>
              </a:defRPr>
            </a:lvl9pPr>
          </a:lstStyle>
          <a:p>
            <a:pPr eaLnBrk="1" hangingPunct="1">
              <a:defRPr/>
            </a:pPr>
            <a:r>
              <a:rPr lang="en-US" altLang="zh-CN" sz="1200" i="1"/>
              <a:t>Integrated modeling and prediction of the water-ecosystem-economy in  the Heihe River Basin</a:t>
            </a:r>
            <a:endParaRPr lang="zh-CN" altLang="en-US" sz="1200" i="1">
              <a:ea typeface="黑体" panose="02010609060101010101" pitchFamily="49" charset="-122"/>
            </a:endParaRPr>
          </a:p>
        </p:txBody>
      </p:sp>
      <p:sp>
        <p:nvSpPr>
          <p:cNvPr id="2" name="标题 1"/>
          <p:cNvSpPr>
            <a:spLocks noGrp="1"/>
          </p:cNvSpPr>
          <p:nvPr>
            <p:ph type="title"/>
          </p:nvPr>
        </p:nvSpPr>
        <p:spPr>
          <a:xfrm>
            <a:off x="500034" y="183250"/>
            <a:ext cx="8104414" cy="725470"/>
          </a:xfrm>
        </p:spPr>
        <p:txBody>
          <a:bodyPr/>
          <a:lstStyle>
            <a:lvl1pPr algn="l">
              <a:defRPr sz="4000" b="0" baseline="0">
                <a:solidFill>
                  <a:srgbClr val="BC0000"/>
                </a:solidFill>
                <a:effectLst/>
                <a:latin typeface="+mn-lt"/>
                <a:ea typeface="黑体" panose="02010609060101010101" pitchFamily="2" charset="-122"/>
              </a:defRPr>
            </a:lvl1pPr>
          </a:lstStyle>
          <a:p>
            <a:r>
              <a:rPr lang="zh-CN" altLang="en-US" noProof="1"/>
              <a:t>单击此处编辑母版标题样式</a:t>
            </a:r>
          </a:p>
        </p:txBody>
      </p:sp>
      <p:sp>
        <p:nvSpPr>
          <p:cNvPr id="3" name="内容占位符 2"/>
          <p:cNvSpPr>
            <a:spLocks noGrp="1"/>
          </p:cNvSpPr>
          <p:nvPr>
            <p:ph idx="1"/>
          </p:nvPr>
        </p:nvSpPr>
        <p:spPr>
          <a:xfrm>
            <a:off x="457200" y="1142984"/>
            <a:ext cx="8229600" cy="4983179"/>
          </a:xfrm>
        </p:spPr>
        <p:txBody>
          <a:bodyPr/>
          <a:lstStyle>
            <a:lvl1pPr marL="441325" indent="-441325">
              <a:buClr>
                <a:schemeClr val="tx2">
                  <a:lumMod val="50000"/>
                </a:schemeClr>
              </a:buClr>
              <a:buSzPct val="75000"/>
              <a:buFont typeface="Wingdings" panose="05000000000000000000" pitchFamily="2" charset="2"/>
              <a:buChar char="n"/>
              <a:defRPr sz="3200" b="0">
                <a:solidFill>
                  <a:srgbClr val="002060"/>
                </a:solidFill>
                <a:latin typeface="+mn-lt"/>
                <a:ea typeface="黑体" panose="02010609060101010101" pitchFamily="2" charset="-122"/>
              </a:defRPr>
            </a:lvl1pPr>
            <a:lvl2pPr marL="892175" indent="-446405">
              <a:buSzPct val="75000"/>
              <a:buFont typeface="Wingdings" panose="05000000000000000000" pitchFamily="2" charset="2"/>
              <a:buChar char="u"/>
              <a:defRPr sz="2800" b="0" baseline="0">
                <a:solidFill>
                  <a:schemeClr val="accent3">
                    <a:lumMod val="50000"/>
                  </a:schemeClr>
                </a:solidFill>
                <a:latin typeface="+mn-lt"/>
                <a:ea typeface="黑体" panose="02010609060101010101" pitchFamily="2" charset="-122"/>
              </a:defRPr>
            </a:lvl2pPr>
            <a:lvl3pPr marL="1252855" indent="-262255">
              <a:buSzPct val="75000"/>
              <a:buFont typeface="Wingdings" panose="05000000000000000000" pitchFamily="2" charset="2"/>
              <a:buChar char="n"/>
              <a:defRPr sz="2400" b="0">
                <a:latin typeface="+mn-lt"/>
                <a:ea typeface="黑体" panose="02010609060101010101" pitchFamily="2" charset="-122"/>
              </a:defRPr>
            </a:lvl3pPr>
            <a:lvl4pPr>
              <a:buFont typeface="Wingdings" panose="05000000000000000000" pitchFamily="2" charset="2"/>
              <a:buChar char="u"/>
              <a:defRPr>
                <a:latin typeface="黑体" panose="02010609060101010101" pitchFamily="2" charset="-122"/>
                <a:ea typeface="黑体" panose="02010609060101010101" pitchFamily="2" charset="-122"/>
              </a:defRPr>
            </a:lvl4pPr>
          </a:lstStyle>
          <a:p>
            <a:pPr lvl="0"/>
            <a:r>
              <a:rPr lang="zh-CN" altLang="en-US" noProof="1"/>
              <a:t>单击此处编辑母版文本样式</a:t>
            </a:r>
          </a:p>
          <a:p>
            <a:pPr lvl="1"/>
            <a:r>
              <a:rPr lang="zh-CN" altLang="en-US" noProof="1"/>
              <a:t>第二级</a:t>
            </a:r>
          </a:p>
          <a:p>
            <a:pPr lvl="2"/>
            <a:r>
              <a:rPr lang="zh-CN" altLang="en-US" noProof="1"/>
              <a:t>第三级</a:t>
            </a:r>
          </a:p>
        </p:txBody>
      </p:sp>
      <p:sp>
        <p:nvSpPr>
          <p:cNvPr id="7" name="灯片编号占位符 5">
            <a:extLst>
              <a:ext uri="{FF2B5EF4-FFF2-40B4-BE49-F238E27FC236}">
                <a16:creationId xmlns:a16="http://schemas.microsoft.com/office/drawing/2014/main" id="{303E0357-D53D-445B-8404-1FAC81E46937}"/>
              </a:ext>
            </a:extLst>
          </p:cNvPr>
          <p:cNvSpPr>
            <a:spLocks noGrp="1"/>
          </p:cNvSpPr>
          <p:nvPr>
            <p:ph type="sldNum" sz="quarter" idx="10"/>
          </p:nvPr>
        </p:nvSpPr>
        <p:spPr>
          <a:xfrm>
            <a:off x="8027988" y="6332538"/>
            <a:ext cx="658812" cy="365125"/>
          </a:xfrm>
        </p:spPr>
        <p:txBody>
          <a:bodyPr/>
          <a:lstStyle>
            <a:lvl1pPr algn="r" fontAlgn="auto">
              <a:spcBef>
                <a:spcPts val="0"/>
              </a:spcBef>
              <a:spcAft>
                <a:spcPts val="0"/>
              </a:spcAft>
              <a:defRPr sz="1200">
                <a:solidFill>
                  <a:schemeClr val="tx1">
                    <a:tint val="75000"/>
                  </a:schemeClr>
                </a:solidFill>
                <a:latin typeface="+mn-lt"/>
                <a:ea typeface="+mn-ea"/>
              </a:defRPr>
            </a:lvl1pPr>
          </a:lstStyle>
          <a:p>
            <a:pPr>
              <a:defRPr/>
            </a:pPr>
            <a:fld id="{04F5D11B-790F-41F1-820F-C6DEC5FF906B}" type="slidenum">
              <a:rPr lang="zh-CN" altLang="en-US"/>
              <a:pPr>
                <a:defRPr/>
              </a:pPr>
              <a:t>‹#›</a:t>
            </a:fld>
            <a:endParaRPr lang="zh-CN" altLang="en-US"/>
          </a:p>
        </p:txBody>
      </p:sp>
    </p:spTree>
    <p:extLst>
      <p:ext uri="{BB962C8B-B14F-4D97-AF65-F5344CB8AC3E}">
        <p14:creationId xmlns:p14="http://schemas.microsoft.com/office/powerpoint/2010/main" val="41376782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16"/>
          <p:cNvSpPr>
            <a:spLocks noGrp="1" noChangeArrowheads="1"/>
          </p:cNvSpPr>
          <p:nvPr>
            <p:ph type="dt" sz="half" idx="10"/>
          </p:nvPr>
        </p:nvSpPr>
        <p:spPr/>
        <p:txBody>
          <a:bodyPr/>
          <a:lstStyle>
            <a:lvl1pPr>
              <a:defRPr/>
            </a:lvl1pPr>
          </a:lstStyle>
          <a:p>
            <a:pPr>
              <a:defRPr/>
            </a:pPr>
            <a:endParaRPr lang="en-US"/>
          </a:p>
        </p:txBody>
      </p:sp>
      <p:sp>
        <p:nvSpPr>
          <p:cNvPr id="8" name="Rectangle 17"/>
          <p:cNvSpPr>
            <a:spLocks noGrp="1" noChangeArrowheads="1"/>
          </p:cNvSpPr>
          <p:nvPr>
            <p:ph type="ftr" sz="quarter" idx="11"/>
          </p:nvPr>
        </p:nvSpPr>
        <p:spPr/>
        <p:txBody>
          <a:bodyPr/>
          <a:lstStyle>
            <a:lvl1pPr>
              <a:defRPr/>
            </a:lvl1pPr>
          </a:lstStyle>
          <a:p>
            <a:pPr>
              <a:defRPr/>
            </a:pPr>
            <a:endParaRPr lang="en-US"/>
          </a:p>
        </p:txBody>
      </p:sp>
      <p:sp>
        <p:nvSpPr>
          <p:cNvPr id="9" name="Rectangle 18"/>
          <p:cNvSpPr>
            <a:spLocks noGrp="1" noChangeArrowheads="1"/>
          </p:cNvSpPr>
          <p:nvPr>
            <p:ph type="sldNum" sz="quarter" idx="12"/>
          </p:nvPr>
        </p:nvSpPr>
        <p:spPr/>
        <p:txBody>
          <a:bodyPr/>
          <a:lstStyle>
            <a:lvl1pPr>
              <a:defRPr/>
            </a:lvl1pPr>
          </a:lstStyle>
          <a:p>
            <a:pPr>
              <a:defRPr/>
            </a:pPr>
            <a:fld id="{5E8BE473-7661-4DA4-A62E-71C74C4E73F3}" type="slidenum">
              <a:rPr lang="en-US"/>
              <a:pPr>
                <a:defRPr/>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16"/>
          <p:cNvSpPr>
            <a:spLocks noGrp="1" noChangeArrowheads="1"/>
          </p:cNvSpPr>
          <p:nvPr>
            <p:ph type="dt" sz="half" idx="10"/>
          </p:nvPr>
        </p:nvSpPr>
        <p:spPr/>
        <p:txBody>
          <a:bodyPr/>
          <a:lstStyle>
            <a:lvl1pPr>
              <a:defRPr/>
            </a:lvl1pPr>
          </a:lstStyle>
          <a:p>
            <a:pPr>
              <a:defRPr/>
            </a:pPr>
            <a:endParaRPr lang="en-US"/>
          </a:p>
        </p:txBody>
      </p:sp>
      <p:sp>
        <p:nvSpPr>
          <p:cNvPr id="4" name="Rectangle 17"/>
          <p:cNvSpPr>
            <a:spLocks noGrp="1" noChangeArrowheads="1"/>
          </p:cNvSpPr>
          <p:nvPr>
            <p:ph type="ftr" sz="quarter" idx="11"/>
          </p:nvPr>
        </p:nvSpPr>
        <p:spPr/>
        <p:txBody>
          <a:bodyPr/>
          <a:lstStyle>
            <a:lvl1pPr>
              <a:defRPr/>
            </a:lvl1pPr>
          </a:lstStyle>
          <a:p>
            <a:pPr>
              <a:defRPr/>
            </a:pPr>
            <a:endParaRPr lang="en-US"/>
          </a:p>
        </p:txBody>
      </p:sp>
      <p:sp>
        <p:nvSpPr>
          <p:cNvPr id="5" name="Rectangle 18"/>
          <p:cNvSpPr>
            <a:spLocks noGrp="1" noChangeArrowheads="1"/>
          </p:cNvSpPr>
          <p:nvPr>
            <p:ph type="sldNum" sz="quarter" idx="12"/>
          </p:nvPr>
        </p:nvSpPr>
        <p:spPr/>
        <p:txBody>
          <a:bodyPr/>
          <a:lstStyle>
            <a:lvl1pPr>
              <a:defRPr/>
            </a:lvl1pPr>
          </a:lstStyle>
          <a:p>
            <a:pPr>
              <a:defRPr/>
            </a:pPr>
            <a:fld id="{F7F25F20-DC2E-4DDE-9E68-901486512E7D}" type="slidenum">
              <a:rPr lang="en-US"/>
              <a:pPr>
                <a:defRPr/>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6"/>
          <p:cNvSpPr>
            <a:spLocks noGrp="1" noChangeArrowheads="1"/>
          </p:cNvSpPr>
          <p:nvPr>
            <p:ph type="dt" sz="half" idx="10"/>
          </p:nvPr>
        </p:nvSpPr>
        <p:spPr/>
        <p:txBody>
          <a:bodyPr/>
          <a:lstStyle>
            <a:lvl1pPr>
              <a:defRPr/>
            </a:lvl1pPr>
          </a:lstStyle>
          <a:p>
            <a:pPr>
              <a:defRPr/>
            </a:pPr>
            <a:endParaRPr lang="en-US"/>
          </a:p>
        </p:txBody>
      </p:sp>
      <p:sp>
        <p:nvSpPr>
          <p:cNvPr id="3" name="Rectangle 17"/>
          <p:cNvSpPr>
            <a:spLocks noGrp="1" noChangeArrowheads="1"/>
          </p:cNvSpPr>
          <p:nvPr>
            <p:ph type="ftr" sz="quarter" idx="11"/>
          </p:nvPr>
        </p:nvSpPr>
        <p:spPr/>
        <p:txBody>
          <a:bodyPr/>
          <a:lstStyle>
            <a:lvl1pPr>
              <a:defRPr/>
            </a:lvl1pPr>
          </a:lstStyle>
          <a:p>
            <a:pPr>
              <a:defRPr/>
            </a:pPr>
            <a:endParaRPr lang="en-US"/>
          </a:p>
        </p:txBody>
      </p:sp>
      <p:sp>
        <p:nvSpPr>
          <p:cNvPr id="4" name="Rectangle 18"/>
          <p:cNvSpPr>
            <a:spLocks noGrp="1" noChangeArrowheads="1"/>
          </p:cNvSpPr>
          <p:nvPr>
            <p:ph type="sldNum" sz="quarter" idx="12"/>
          </p:nvPr>
        </p:nvSpPr>
        <p:spPr/>
        <p:txBody>
          <a:bodyPr/>
          <a:lstStyle>
            <a:lvl1pPr>
              <a:defRPr/>
            </a:lvl1pPr>
          </a:lstStyle>
          <a:p>
            <a:pPr>
              <a:defRPr/>
            </a:pPr>
            <a:fld id="{2A73865D-FD57-4D74-B221-67949493714D}" type="slidenum">
              <a:rPr lang="en-US"/>
              <a:pPr>
                <a:defRPr/>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6"/>
          <p:cNvSpPr>
            <a:spLocks noGrp="1" noChangeArrowheads="1"/>
          </p:cNvSpPr>
          <p:nvPr>
            <p:ph type="dt" sz="half" idx="10"/>
          </p:nvPr>
        </p:nvSpPr>
        <p:spPr/>
        <p:txBody>
          <a:bodyPr/>
          <a:lstStyle>
            <a:lvl1pPr>
              <a:defRPr/>
            </a:lvl1pPr>
          </a:lstStyle>
          <a:p>
            <a:pPr>
              <a:defRPr/>
            </a:pPr>
            <a:endParaRPr lang="en-US"/>
          </a:p>
        </p:txBody>
      </p:sp>
      <p:sp>
        <p:nvSpPr>
          <p:cNvPr id="6" name="Rectangle 17"/>
          <p:cNvSpPr>
            <a:spLocks noGrp="1" noChangeArrowheads="1"/>
          </p:cNvSpPr>
          <p:nvPr>
            <p:ph type="ftr" sz="quarter" idx="11"/>
          </p:nvPr>
        </p:nvSpPr>
        <p:spPr/>
        <p:txBody>
          <a:bodyPr/>
          <a:lstStyle>
            <a:lvl1pPr>
              <a:defRPr/>
            </a:lvl1pPr>
          </a:lstStyle>
          <a:p>
            <a:pPr>
              <a:defRPr/>
            </a:pPr>
            <a:endParaRPr lang="en-US"/>
          </a:p>
        </p:txBody>
      </p:sp>
      <p:sp>
        <p:nvSpPr>
          <p:cNvPr id="7" name="Rectangle 18"/>
          <p:cNvSpPr>
            <a:spLocks noGrp="1" noChangeArrowheads="1"/>
          </p:cNvSpPr>
          <p:nvPr>
            <p:ph type="sldNum" sz="quarter" idx="12"/>
          </p:nvPr>
        </p:nvSpPr>
        <p:spPr/>
        <p:txBody>
          <a:bodyPr/>
          <a:lstStyle>
            <a:lvl1pPr>
              <a:defRPr/>
            </a:lvl1pPr>
          </a:lstStyle>
          <a:p>
            <a:pPr>
              <a:defRPr/>
            </a:pPr>
            <a:fld id="{1DCABDFD-7645-42D4-9A05-5832BEBF824F}" type="slidenum">
              <a:rPr lang="en-US"/>
              <a:pPr>
                <a:defRPr/>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6"/>
          <p:cNvSpPr>
            <a:spLocks noGrp="1" noChangeArrowheads="1"/>
          </p:cNvSpPr>
          <p:nvPr>
            <p:ph type="dt" sz="half" idx="10"/>
          </p:nvPr>
        </p:nvSpPr>
        <p:spPr/>
        <p:txBody>
          <a:bodyPr/>
          <a:lstStyle>
            <a:lvl1pPr>
              <a:defRPr/>
            </a:lvl1pPr>
          </a:lstStyle>
          <a:p>
            <a:pPr>
              <a:defRPr/>
            </a:pPr>
            <a:endParaRPr lang="en-US"/>
          </a:p>
        </p:txBody>
      </p:sp>
      <p:sp>
        <p:nvSpPr>
          <p:cNvPr id="6" name="Rectangle 17"/>
          <p:cNvSpPr>
            <a:spLocks noGrp="1" noChangeArrowheads="1"/>
          </p:cNvSpPr>
          <p:nvPr>
            <p:ph type="ftr" sz="quarter" idx="11"/>
          </p:nvPr>
        </p:nvSpPr>
        <p:spPr/>
        <p:txBody>
          <a:bodyPr/>
          <a:lstStyle>
            <a:lvl1pPr>
              <a:defRPr/>
            </a:lvl1pPr>
          </a:lstStyle>
          <a:p>
            <a:pPr>
              <a:defRPr/>
            </a:pPr>
            <a:endParaRPr lang="en-US"/>
          </a:p>
        </p:txBody>
      </p:sp>
      <p:sp>
        <p:nvSpPr>
          <p:cNvPr id="7" name="Rectangle 18"/>
          <p:cNvSpPr>
            <a:spLocks noGrp="1" noChangeArrowheads="1"/>
          </p:cNvSpPr>
          <p:nvPr>
            <p:ph type="sldNum" sz="quarter" idx="12"/>
          </p:nvPr>
        </p:nvSpPr>
        <p:spPr/>
        <p:txBody>
          <a:bodyPr/>
          <a:lstStyle>
            <a:lvl1pPr>
              <a:defRPr/>
            </a:lvl1pPr>
          </a:lstStyle>
          <a:p>
            <a:pPr>
              <a:defRPr/>
            </a:pPr>
            <a:fld id="{CBFEB14A-2360-4A02-81E3-90311E1DF6EC}" type="slidenum">
              <a:rPr lang="en-US"/>
              <a:pPr>
                <a:defRPr/>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jpeg"/><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19" Type="http://schemas.openxmlformats.org/officeDocument/2006/relationships/image" Target="../media/image7.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8.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image" Target="../media/image9.jpeg"/><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theme" Target="../theme/theme3.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7" name="Rectangle 38"/>
          <p:cNvSpPr>
            <a:spLocks noChangeArrowheads="1"/>
          </p:cNvSpPr>
          <p:nvPr/>
        </p:nvSpPr>
        <p:spPr bwMode="auto">
          <a:xfrm>
            <a:off x="2122488" y="0"/>
            <a:ext cx="3241675" cy="539750"/>
          </a:xfrm>
          <a:prstGeom prst="rect">
            <a:avLst/>
          </a:prstGeom>
          <a:gradFill rotWithShape="1">
            <a:gsLst>
              <a:gs pos="0">
                <a:srgbClr val="FFFFFF">
                  <a:alpha val="48000"/>
                </a:srgbClr>
              </a:gs>
              <a:gs pos="100000">
                <a:srgbClr val="0066FF">
                  <a:alpha val="75000"/>
                </a:srgbClr>
              </a:gs>
            </a:gsLst>
            <a:lin ang="0" scaled="1"/>
          </a:gradFill>
          <a:ln>
            <a:noFill/>
          </a:ln>
        </p:spPr>
        <p:txBody>
          <a:bodyPr wrap="none" anchor="ctr"/>
          <a:lstStyle>
            <a:lvl1pPr eaLnBrk="0" hangingPunct="0">
              <a:defRPr>
                <a:solidFill>
                  <a:schemeClr val="tx1"/>
                </a:solidFill>
                <a:latin typeface="Arial" panose="020B0604020202020204" pitchFamily="34" charset="0"/>
                <a:ea typeface="楷体_GB2312" pitchFamily="49" charset="-122"/>
              </a:defRPr>
            </a:lvl1pPr>
            <a:lvl2pPr marL="742950" indent="-285750" eaLnBrk="0" hangingPunct="0">
              <a:defRPr>
                <a:solidFill>
                  <a:schemeClr val="tx1"/>
                </a:solidFill>
                <a:latin typeface="Arial" panose="020B0604020202020204" pitchFamily="34" charset="0"/>
                <a:ea typeface="楷体_GB2312" pitchFamily="49" charset="-122"/>
              </a:defRPr>
            </a:lvl2pPr>
            <a:lvl3pPr marL="1143000" indent="-228600" eaLnBrk="0" hangingPunct="0">
              <a:defRPr>
                <a:solidFill>
                  <a:schemeClr val="tx1"/>
                </a:solidFill>
                <a:latin typeface="Arial" panose="020B0604020202020204" pitchFamily="34" charset="0"/>
                <a:ea typeface="楷体_GB2312" pitchFamily="49" charset="-122"/>
              </a:defRPr>
            </a:lvl3pPr>
            <a:lvl4pPr marL="1600200" indent="-228600" eaLnBrk="0" hangingPunct="0">
              <a:defRPr>
                <a:solidFill>
                  <a:schemeClr val="tx1"/>
                </a:solidFill>
                <a:latin typeface="Arial" panose="020B0604020202020204" pitchFamily="34" charset="0"/>
                <a:ea typeface="楷体_GB2312" pitchFamily="49" charset="-122"/>
              </a:defRPr>
            </a:lvl4pPr>
            <a:lvl5pPr marL="2057400" indent="-228600" eaLnBrk="0" hangingPunct="0">
              <a:defRPr>
                <a:solidFill>
                  <a:schemeClr val="tx1"/>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楷体_GB2312" pitchFamily="49" charset="-122"/>
              </a:defRPr>
            </a:lvl9pPr>
          </a:lstStyle>
          <a:p>
            <a:pPr eaLnBrk="1" hangingPunct="1">
              <a:defRPr/>
            </a:pPr>
            <a:endParaRPr lang="zh-CN" altLang="en-US" b="1">
              <a:solidFill>
                <a:schemeClr val="accent2"/>
              </a:solidFill>
              <a:latin typeface="华文隶书" panose="02010800040101010101" charset="-122"/>
              <a:ea typeface="华文隶书" panose="02010800040101010101" charset="-122"/>
            </a:endParaRPr>
          </a:p>
        </p:txBody>
      </p:sp>
      <p:sp>
        <p:nvSpPr>
          <p:cNvPr id="1028" name="Text Box 45"/>
          <p:cNvSpPr txBox="1">
            <a:spLocks noChangeArrowheads="1"/>
          </p:cNvSpPr>
          <p:nvPr/>
        </p:nvSpPr>
        <p:spPr bwMode="auto">
          <a:xfrm>
            <a:off x="323850" y="6538913"/>
            <a:ext cx="431800" cy="274637"/>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楷体_GB2312" pitchFamily="49" charset="-122"/>
              </a:defRPr>
            </a:lvl1pPr>
            <a:lvl2pPr marL="742950" indent="-285750" eaLnBrk="0" hangingPunct="0">
              <a:defRPr>
                <a:solidFill>
                  <a:schemeClr val="tx1"/>
                </a:solidFill>
                <a:latin typeface="Arial" panose="020B0604020202020204" pitchFamily="34" charset="0"/>
                <a:ea typeface="楷体_GB2312" pitchFamily="49" charset="-122"/>
              </a:defRPr>
            </a:lvl2pPr>
            <a:lvl3pPr marL="1143000" indent="-228600" eaLnBrk="0" hangingPunct="0">
              <a:defRPr>
                <a:solidFill>
                  <a:schemeClr val="tx1"/>
                </a:solidFill>
                <a:latin typeface="Arial" panose="020B0604020202020204" pitchFamily="34" charset="0"/>
                <a:ea typeface="楷体_GB2312" pitchFamily="49" charset="-122"/>
              </a:defRPr>
            </a:lvl3pPr>
            <a:lvl4pPr marL="1600200" indent="-228600" eaLnBrk="0" hangingPunct="0">
              <a:defRPr>
                <a:solidFill>
                  <a:schemeClr val="tx1"/>
                </a:solidFill>
                <a:latin typeface="Arial" panose="020B0604020202020204" pitchFamily="34" charset="0"/>
                <a:ea typeface="楷体_GB2312" pitchFamily="49" charset="-122"/>
              </a:defRPr>
            </a:lvl4pPr>
            <a:lvl5pPr marL="2057400" indent="-228600" eaLnBrk="0" hangingPunct="0">
              <a:defRPr>
                <a:solidFill>
                  <a:schemeClr val="tx1"/>
                </a:solidFill>
                <a:latin typeface="Arial" panose="020B0604020202020204" pitchFamily="34" charset="0"/>
                <a:ea typeface="楷体_GB2312"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楷体_GB2312"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楷体_GB2312"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楷体_GB2312"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楷体_GB2312" pitchFamily="49" charset="-122"/>
              </a:defRPr>
            </a:lvl9pPr>
          </a:lstStyle>
          <a:p>
            <a:pPr eaLnBrk="1" hangingPunct="1">
              <a:spcBef>
                <a:spcPct val="50000"/>
              </a:spcBef>
              <a:defRPr/>
            </a:pPr>
            <a:fld id="{4DF8F00E-0F1A-48E1-9CEA-1A770C511B64}" type="slidenum">
              <a:rPr lang="en-US" altLang="zh-CN" sz="1200" smtClean="0">
                <a:solidFill>
                  <a:schemeClr val="accent2"/>
                </a:solidFill>
                <a:latin typeface="Times New Roman" panose="02020603050405020304" pitchFamily="18" charset="0"/>
                <a:ea typeface="宋体" panose="02010600030101010101" pitchFamily="2" charset="-122"/>
              </a:rPr>
              <a:pPr eaLnBrk="1" hangingPunct="1">
                <a:spcBef>
                  <a:spcPct val="50000"/>
                </a:spcBef>
                <a:defRPr/>
              </a:pPr>
              <a:t>‹#›</a:t>
            </a:fld>
            <a:endParaRPr lang="en-US" altLang="zh-CN" sz="1200" dirty="0">
              <a:solidFill>
                <a:schemeClr val="accent2"/>
              </a:solidFill>
              <a:latin typeface="Times New Roman" panose="02020603050405020304" pitchFamily="18" charset="0"/>
              <a:ea typeface="宋体" panose="02010600030101010101" pitchFamily="2" charset="-122"/>
            </a:endParaRPr>
          </a:p>
        </p:txBody>
      </p:sp>
      <p:sp>
        <p:nvSpPr>
          <p:cNvPr id="1029" name="Line 2069"/>
          <p:cNvSpPr>
            <a:spLocks noChangeShapeType="1"/>
          </p:cNvSpPr>
          <p:nvPr/>
        </p:nvSpPr>
        <p:spPr bwMode="auto">
          <a:xfrm>
            <a:off x="304800" y="6553200"/>
            <a:ext cx="8640763" cy="0"/>
          </a:xfrm>
          <a:prstGeom prst="line">
            <a:avLst/>
          </a:prstGeom>
          <a:noFill/>
          <a:ln w="9525">
            <a:noFill/>
            <a:round/>
          </a:ln>
        </p:spPr>
        <p:txBody>
          <a:bodyPr wrap="none"/>
          <a:lstStyle/>
          <a:p>
            <a:pPr>
              <a:defRPr/>
            </a:pPr>
            <a:endParaRPr lang="zh-CN" altLang="en-US"/>
          </a:p>
        </p:txBody>
      </p:sp>
      <p:pic>
        <p:nvPicPr>
          <p:cNvPr id="1030" name="Picture 46"/>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144463" y="66675"/>
            <a:ext cx="1981200" cy="554038"/>
          </a:xfrm>
          <a:prstGeom prst="rect">
            <a:avLst/>
          </a:prstGeom>
          <a:noFill/>
          <a:ln w="9525">
            <a:noFill/>
            <a:miter lim="800000"/>
            <a:headEnd/>
            <a:tailEnd/>
          </a:ln>
        </p:spPr>
      </p:pic>
      <p:sp>
        <p:nvSpPr>
          <p:cNvPr id="1031" name="Rectangle 14"/>
          <p:cNvSpPr>
            <a:spLocks noGrp="1" noChangeArrowheads="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p>
        </p:txBody>
      </p:sp>
      <p:sp>
        <p:nvSpPr>
          <p:cNvPr id="1032" name="Rectangle 15"/>
          <p:cNvSpPr>
            <a:spLocks noGrp="1" noChangeArrowheads="1"/>
          </p:cNvSpPr>
          <p:nvPr>
            <p:ph type="body" idx="1"/>
          </p:nvPr>
        </p:nvSpPr>
        <p:spPr bwMode="auto">
          <a:xfrm>
            <a:off x="457200" y="15240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1"/>
            <a:endParaRPr lang="zh-CN" altLang="zh-CN"/>
          </a:p>
          <a:p>
            <a:pPr lvl="1"/>
            <a:endParaRPr lang="zh-CN" altLang="zh-CN"/>
          </a:p>
          <a:p>
            <a:pPr lvl="1"/>
            <a:endParaRPr lang="zh-CN" altLang="zh-CN"/>
          </a:p>
          <a:p>
            <a:pPr lvl="1"/>
            <a:endParaRPr lang="zh-CN" altLang="zh-CN"/>
          </a:p>
        </p:txBody>
      </p:sp>
      <p:sp>
        <p:nvSpPr>
          <p:cNvPr id="1033" name="Rectangle 16"/>
          <p:cNvSpPr>
            <a:spLocks noGrp="1" noChangeArrowheads="1"/>
          </p:cNvSpPr>
          <p:nvPr>
            <p:ph type="dt" sz="half" idx="2"/>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400">
                <a:latin typeface="+mn-lt"/>
                <a:ea typeface="宋体" panose="02010600030101010101" pitchFamily="2" charset="-122"/>
              </a:defRPr>
            </a:lvl1pPr>
          </a:lstStyle>
          <a:p>
            <a:pPr>
              <a:defRPr/>
            </a:pPr>
            <a:endParaRPr lang="en-US" dirty="0"/>
          </a:p>
        </p:txBody>
      </p:sp>
      <p:sp>
        <p:nvSpPr>
          <p:cNvPr id="1034" name="Rectangle 17"/>
          <p:cNvSpPr>
            <a:spLocks noGrp="1" noChangeArrowheads="1"/>
          </p:cNvSpPr>
          <p:nvPr>
            <p:ph type="ftr" sz="quarter" idx="3"/>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atin typeface="+mn-lt"/>
                <a:ea typeface="宋体" panose="02010600030101010101" pitchFamily="2" charset="-122"/>
              </a:defRPr>
            </a:lvl1pPr>
          </a:lstStyle>
          <a:p>
            <a:pPr>
              <a:defRPr/>
            </a:pPr>
            <a:endParaRPr lang="en-US" dirty="0"/>
          </a:p>
        </p:txBody>
      </p:sp>
      <p:sp>
        <p:nvSpPr>
          <p:cNvPr id="1035" name="Rectangle 18"/>
          <p:cNvSpPr>
            <a:spLocks noGrp="1" noChangeArrowheads="1"/>
          </p:cNvSpPr>
          <p:nvPr>
            <p:ph type="sldNum" sz="quarter" idx="4"/>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atin typeface="+mn-lt"/>
                <a:ea typeface="宋体" panose="02010600030101010101" pitchFamily="2" charset="-122"/>
              </a:defRPr>
            </a:lvl1pPr>
          </a:lstStyle>
          <a:p>
            <a:pPr>
              <a:defRPr/>
            </a:pPr>
            <a:fld id="{7AD310EC-19EF-446B-B84B-A5C1BB7DC908}" type="slidenum">
              <a:rPr lang="en-US"/>
              <a:pPr>
                <a:defRPr/>
              </a:pPr>
              <a:t>‹#›</a:t>
            </a:fld>
            <a:endParaRPr lang="en-US" dirty="0"/>
          </a:p>
        </p:txBody>
      </p:sp>
      <p:pic>
        <p:nvPicPr>
          <p:cNvPr id="1036" name="Picture 3"/>
          <p:cNvPicPr preferRelativeResize="0">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7543800" y="0"/>
            <a:ext cx="990600" cy="536575"/>
          </a:xfrm>
          <a:prstGeom prst="rect">
            <a:avLst/>
          </a:prstGeom>
          <a:noFill/>
          <a:ln w="9525">
            <a:noFill/>
            <a:miter lim="800000"/>
            <a:headEnd/>
            <a:tailEnd/>
          </a:ln>
        </p:spPr>
      </p:pic>
      <p:pic>
        <p:nvPicPr>
          <p:cNvPr id="1037" name="图片 3" descr="real.bmp"/>
          <p:cNvPicPr>
            <a:picLocks noChangeAspect="1" noChangeArrowheads="1"/>
          </p:cNvPicPr>
          <p:nvPr userDrawn="1"/>
        </p:nvPicPr>
        <p:blipFill>
          <a:blip r:embed="rId15" cstate="email">
            <a:extLst>
              <a:ext uri="{28A0092B-C50C-407E-A947-70E740481C1C}">
                <a14:useLocalDpi xmlns:a14="http://schemas.microsoft.com/office/drawing/2010/main"/>
              </a:ext>
            </a:extLst>
          </a:blip>
          <a:srcRect/>
          <a:stretch>
            <a:fillRect/>
          </a:stretch>
        </p:blipFill>
        <p:spPr bwMode="auto">
          <a:xfrm>
            <a:off x="7239000" y="0"/>
            <a:ext cx="685800" cy="533400"/>
          </a:xfrm>
          <a:prstGeom prst="rect">
            <a:avLst/>
          </a:prstGeom>
          <a:noFill/>
          <a:ln w="9525">
            <a:noFill/>
            <a:miter lim="800000"/>
            <a:headEnd/>
            <a:tailEnd/>
          </a:ln>
        </p:spPr>
      </p:pic>
      <p:pic>
        <p:nvPicPr>
          <p:cNvPr id="1038" name="Picture 17" descr="C:\Users\user\Desktop\芯片.jpg"/>
          <p:cNvPicPr>
            <a:picLocks noChangeAspect="1" noChangeArrowheads="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5943600" y="0"/>
            <a:ext cx="742950" cy="541338"/>
          </a:xfrm>
          <a:prstGeom prst="rect">
            <a:avLst/>
          </a:prstGeom>
          <a:noFill/>
          <a:ln w="9525">
            <a:noFill/>
            <a:miter lim="800000"/>
            <a:headEnd/>
            <a:tailEnd/>
          </a:ln>
        </p:spPr>
      </p:pic>
      <p:pic>
        <p:nvPicPr>
          <p:cNvPr id="1039" name="Picture 10"/>
          <p:cNvPicPr preferRelativeResize="0">
            <a:picLocks noChangeAspect="1" noChangeArrowheads="1"/>
          </p:cNvPicPr>
          <p:nvPr userDrawn="1"/>
        </p:nvPicPr>
        <p:blipFill>
          <a:blip r:embed="rId17" cstate="email">
            <a:extLst>
              <a:ext uri="{28A0092B-C50C-407E-A947-70E740481C1C}">
                <a14:useLocalDpi xmlns:a14="http://schemas.microsoft.com/office/drawing/2010/main"/>
              </a:ext>
            </a:extLst>
          </a:blip>
          <a:srcRect/>
          <a:stretch>
            <a:fillRect/>
          </a:stretch>
        </p:blipFill>
        <p:spPr bwMode="auto">
          <a:xfrm>
            <a:off x="6629400" y="0"/>
            <a:ext cx="625475" cy="533400"/>
          </a:xfrm>
          <a:prstGeom prst="rect">
            <a:avLst/>
          </a:prstGeom>
          <a:noFill/>
          <a:ln w="9525">
            <a:noFill/>
            <a:miter lim="800000"/>
            <a:headEnd/>
            <a:tailEnd/>
          </a:ln>
        </p:spPr>
      </p:pic>
      <p:pic>
        <p:nvPicPr>
          <p:cNvPr id="1040" name="Picture 2"/>
          <p:cNvPicPr preferRelativeResize="0">
            <a:picLocks noChangeAspect="1" noChangeArrowheads="1"/>
          </p:cNvPicPr>
          <p:nvPr userDrawn="1"/>
        </p:nvPicPr>
        <p:blipFill>
          <a:blip r:embed="rId18" cstate="email">
            <a:extLst>
              <a:ext uri="{28A0092B-C50C-407E-A947-70E740481C1C}">
                <a14:useLocalDpi xmlns:a14="http://schemas.microsoft.com/office/drawing/2010/main"/>
              </a:ext>
            </a:extLst>
          </a:blip>
          <a:srcRect/>
          <a:stretch>
            <a:fillRect/>
          </a:stretch>
        </p:blipFill>
        <p:spPr bwMode="auto">
          <a:xfrm>
            <a:off x="5334000" y="0"/>
            <a:ext cx="609600" cy="533400"/>
          </a:xfrm>
          <a:prstGeom prst="rect">
            <a:avLst/>
          </a:prstGeom>
          <a:noFill/>
          <a:ln w="9525">
            <a:noFill/>
            <a:miter lim="800000"/>
            <a:headEnd/>
            <a:tailEnd/>
          </a:ln>
        </p:spPr>
      </p:pic>
      <p:pic>
        <p:nvPicPr>
          <p:cNvPr id="17" name="图片 16"/>
          <p:cNvPicPr>
            <a:picLocks noChangeAspect="1"/>
          </p:cNvPicPr>
          <p:nvPr userDrawn="1"/>
        </p:nvPicPr>
        <p:blipFill>
          <a:blip r:embed="rId19" cstate="email">
            <a:extLst>
              <a:ext uri="{28A0092B-C50C-407E-A947-70E740481C1C}">
                <a14:useLocalDpi xmlns:a14="http://schemas.microsoft.com/office/drawing/2010/main"/>
              </a:ext>
            </a:extLst>
          </a:blip>
          <a:srcRect/>
          <a:stretch>
            <a:fillRect/>
          </a:stretch>
        </p:blipFill>
        <p:spPr bwMode="auto">
          <a:xfrm>
            <a:off x="8520113" y="0"/>
            <a:ext cx="623887" cy="527050"/>
          </a:xfrm>
          <a:prstGeom prst="rect">
            <a:avLst/>
          </a:prstGeom>
          <a:noFill/>
          <a:ln w="9525">
            <a:solidFill>
              <a:srgbClr val="92D050"/>
            </a:solidFill>
            <a:miter lim="800000"/>
            <a:headEnd/>
            <a:tailEnd/>
          </a:ln>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ransition/>
  <p:txStyles>
    <p:titleStyle>
      <a:lvl1pPr algn="ctr" rtl="0" eaLnBrk="0" fontAlgn="base" hangingPunct="0">
        <a:spcBef>
          <a:spcPct val="0"/>
        </a:spcBef>
        <a:spcAft>
          <a:spcPct val="0"/>
        </a:spcAft>
        <a:defRPr sz="3600" b="1">
          <a:solidFill>
            <a:srgbClr val="FF0000"/>
          </a:solidFill>
          <a:latin typeface="+mj-lt"/>
          <a:ea typeface="+mj-ea"/>
          <a:cs typeface="+mj-cs"/>
        </a:defRPr>
      </a:lvl1pPr>
      <a:lvl2pPr algn="ctr" rtl="0" eaLnBrk="0" fontAlgn="base" hangingPunct="0">
        <a:spcBef>
          <a:spcPct val="0"/>
        </a:spcBef>
        <a:spcAft>
          <a:spcPct val="0"/>
        </a:spcAft>
        <a:defRPr sz="3600" b="1">
          <a:solidFill>
            <a:srgbClr val="FF0000"/>
          </a:solidFill>
          <a:latin typeface="Times New Roman" panose="02020603050405020304" pitchFamily="18" charset="0"/>
          <a:ea typeface="华文中宋" panose="02010600040101010101" pitchFamily="2" charset="-122"/>
        </a:defRPr>
      </a:lvl2pPr>
      <a:lvl3pPr algn="ctr" rtl="0" eaLnBrk="0" fontAlgn="base" hangingPunct="0">
        <a:spcBef>
          <a:spcPct val="0"/>
        </a:spcBef>
        <a:spcAft>
          <a:spcPct val="0"/>
        </a:spcAft>
        <a:defRPr sz="3600" b="1">
          <a:solidFill>
            <a:srgbClr val="FF0000"/>
          </a:solidFill>
          <a:latin typeface="Times New Roman" panose="02020603050405020304" pitchFamily="18" charset="0"/>
          <a:ea typeface="华文中宋" panose="02010600040101010101" pitchFamily="2" charset="-122"/>
        </a:defRPr>
      </a:lvl3pPr>
      <a:lvl4pPr algn="ctr" rtl="0" eaLnBrk="0" fontAlgn="base" hangingPunct="0">
        <a:spcBef>
          <a:spcPct val="0"/>
        </a:spcBef>
        <a:spcAft>
          <a:spcPct val="0"/>
        </a:spcAft>
        <a:defRPr sz="3600" b="1">
          <a:solidFill>
            <a:srgbClr val="FF0000"/>
          </a:solidFill>
          <a:latin typeface="Times New Roman" panose="02020603050405020304" pitchFamily="18" charset="0"/>
          <a:ea typeface="华文中宋" panose="02010600040101010101" pitchFamily="2" charset="-122"/>
        </a:defRPr>
      </a:lvl4pPr>
      <a:lvl5pPr algn="ctr" rtl="0" eaLnBrk="0" fontAlgn="base" hangingPunct="0">
        <a:spcBef>
          <a:spcPct val="0"/>
        </a:spcBef>
        <a:spcAft>
          <a:spcPct val="0"/>
        </a:spcAft>
        <a:defRPr sz="3600" b="1">
          <a:solidFill>
            <a:srgbClr val="FF0000"/>
          </a:solidFill>
          <a:latin typeface="Times New Roman" panose="02020603050405020304" pitchFamily="18" charset="0"/>
          <a:ea typeface="华文中宋" panose="02010600040101010101" pitchFamily="2" charset="-122"/>
        </a:defRPr>
      </a:lvl5pPr>
      <a:lvl6pPr marL="457200" algn="ctr" rtl="0" eaLnBrk="0" fontAlgn="base" hangingPunct="0">
        <a:spcBef>
          <a:spcPct val="0"/>
        </a:spcBef>
        <a:spcAft>
          <a:spcPct val="0"/>
        </a:spcAft>
        <a:defRPr sz="3600" b="1">
          <a:solidFill>
            <a:srgbClr val="FF0000"/>
          </a:solidFill>
          <a:latin typeface="Times New Roman" panose="02020603050405020304" pitchFamily="18" charset="0"/>
          <a:ea typeface="华文中宋" panose="02010600040101010101" pitchFamily="2" charset="-122"/>
        </a:defRPr>
      </a:lvl6pPr>
      <a:lvl7pPr marL="914400" algn="ctr" rtl="0" eaLnBrk="0" fontAlgn="base" hangingPunct="0">
        <a:spcBef>
          <a:spcPct val="0"/>
        </a:spcBef>
        <a:spcAft>
          <a:spcPct val="0"/>
        </a:spcAft>
        <a:defRPr sz="3600" b="1">
          <a:solidFill>
            <a:srgbClr val="FF0000"/>
          </a:solidFill>
          <a:latin typeface="Times New Roman" panose="02020603050405020304" pitchFamily="18" charset="0"/>
          <a:ea typeface="华文中宋" panose="02010600040101010101" pitchFamily="2" charset="-122"/>
        </a:defRPr>
      </a:lvl7pPr>
      <a:lvl8pPr marL="1371600" algn="ctr" rtl="0" eaLnBrk="0" fontAlgn="base" hangingPunct="0">
        <a:spcBef>
          <a:spcPct val="0"/>
        </a:spcBef>
        <a:spcAft>
          <a:spcPct val="0"/>
        </a:spcAft>
        <a:defRPr sz="3600" b="1">
          <a:solidFill>
            <a:srgbClr val="FF0000"/>
          </a:solidFill>
          <a:latin typeface="Times New Roman" panose="02020603050405020304" pitchFamily="18" charset="0"/>
          <a:ea typeface="华文中宋" panose="02010600040101010101" pitchFamily="2" charset="-122"/>
        </a:defRPr>
      </a:lvl8pPr>
      <a:lvl9pPr marL="1828800" algn="ctr" rtl="0" eaLnBrk="0" fontAlgn="base" hangingPunct="0">
        <a:spcBef>
          <a:spcPct val="0"/>
        </a:spcBef>
        <a:spcAft>
          <a:spcPct val="0"/>
        </a:spcAft>
        <a:defRPr sz="3600" b="1">
          <a:solidFill>
            <a:srgbClr val="FF0000"/>
          </a:solidFill>
          <a:latin typeface="Times New Roman" panose="02020603050405020304" pitchFamily="18" charset="0"/>
          <a:ea typeface="华文中宋" panose="02010600040101010101" pitchFamily="2" charset="-122"/>
        </a:defRPr>
      </a:lvl9pPr>
    </p:titleStyle>
    <p:bodyStyle>
      <a:lvl1pPr marL="342900" indent="-342900" algn="l" rtl="0" eaLnBrk="0" fontAlgn="base" hangingPunct="0">
        <a:spcBef>
          <a:spcPct val="20000"/>
        </a:spcBef>
        <a:spcAft>
          <a:spcPct val="0"/>
        </a:spcAft>
        <a:buFont typeface="Wingdings" panose="05000000000000000000" pitchFamily="2" charset="2"/>
        <a:buChar char="l"/>
        <a:defRPr sz="2800" b="1">
          <a:solidFill>
            <a:srgbClr val="A50021"/>
          </a:solidFill>
          <a:latin typeface="+mn-lt"/>
          <a:ea typeface="+mn-ea"/>
          <a:cs typeface="华文中宋" panose="02010600040101010101" pitchFamily="2" charset="-122"/>
        </a:defRPr>
      </a:lvl1pPr>
      <a:lvl2pPr marL="742950" indent="-285750" algn="l" rtl="0" eaLnBrk="0" fontAlgn="base" hangingPunct="0">
        <a:spcBef>
          <a:spcPct val="20000"/>
        </a:spcBef>
        <a:spcAft>
          <a:spcPct val="0"/>
        </a:spcAft>
        <a:buFont typeface="Wingdings" panose="05000000000000000000" pitchFamily="2" charset="2"/>
        <a:buChar char="Ø"/>
        <a:defRPr sz="2400" b="1">
          <a:solidFill>
            <a:schemeClr val="accent2"/>
          </a:solidFill>
          <a:latin typeface="+mn-lt"/>
          <a:ea typeface="楷体_GB2312" pitchFamily="49" charset="-122"/>
          <a:cs typeface="华文中宋" panose="02010600040101010101" pitchFamily="2"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cs typeface="华文中宋" panose="0201060004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cs typeface="华文中宋" panose="0201060004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cs typeface="华文中宋" panose="0201060004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9713" name="Rectangle 17"/>
          <p:cNvSpPr>
            <a:spLocks noChangeArrowheads="1"/>
          </p:cNvSpPr>
          <p:nvPr/>
        </p:nvSpPr>
        <p:spPr bwMode="auto">
          <a:xfrm>
            <a:off x="0" y="71438"/>
            <a:ext cx="9144000" cy="1125537"/>
          </a:xfrm>
          <a:prstGeom prst="rect">
            <a:avLst/>
          </a:prstGeom>
          <a:solidFill>
            <a:srgbClr val="336699"/>
          </a:solid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27" name="Rectangle 3"/>
          <p:cNvSpPr>
            <a:spLocks noGrp="1" noChangeArrowheads="1"/>
          </p:cNvSpPr>
          <p:nvPr>
            <p:ph type="title"/>
          </p:nvPr>
        </p:nvSpPr>
        <p:spPr bwMode="auto">
          <a:xfrm>
            <a:off x="0" y="144463"/>
            <a:ext cx="7956550" cy="981075"/>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p>
        </p:txBody>
      </p:sp>
      <p:sp>
        <p:nvSpPr>
          <p:cNvPr id="1028" name="Rectangle 4"/>
          <p:cNvSpPr>
            <a:spLocks noGrp="1" noChangeArrowheads="1"/>
          </p:cNvSpPr>
          <p:nvPr>
            <p:ph type="body" idx="1"/>
          </p:nvPr>
        </p:nvSpPr>
        <p:spPr bwMode="auto">
          <a:xfrm>
            <a:off x="323850" y="1484313"/>
            <a:ext cx="8229600" cy="4537075"/>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p:txBody>
      </p:sp>
      <p:sp>
        <p:nvSpPr>
          <p:cNvPr id="29702" name="Rectangle 6"/>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9703" name="Rectangle 7"/>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EAE2E1BD-3E24-4B1C-B1E8-C012076FB009}" type="slidenum">
              <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zh-CN" sz="1400" b="0"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p:txBody>
      </p:sp>
      <p:pic>
        <p:nvPicPr>
          <p:cNvPr id="1031" name="Picture 8" descr="attach_vi"/>
          <p:cNvPicPr>
            <a:picLocks noChangeAspect="1" noChangeArrowheads="1"/>
          </p:cNvPicPr>
          <p:nvPr/>
        </p:nvPicPr>
        <p:blipFill>
          <a:blip r:embed="rId13" cstate="email">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8204200" y="44450"/>
            <a:ext cx="831850" cy="1144588"/>
          </a:xfrm>
          <a:prstGeom prst="rect">
            <a:avLst/>
          </a:prstGeom>
          <a:noFill/>
          <a:ln w="9525">
            <a:noFill/>
            <a:miter lim="800000"/>
            <a:headEnd/>
            <a:tailEnd/>
          </a:ln>
        </p:spPr>
      </p:pic>
      <p:grpSp>
        <p:nvGrpSpPr>
          <p:cNvPr id="1032" name="Group 9"/>
          <p:cNvGrpSpPr/>
          <p:nvPr/>
        </p:nvGrpSpPr>
        <p:grpSpPr bwMode="auto">
          <a:xfrm>
            <a:off x="1066800" y="1304925"/>
            <a:ext cx="6680200" cy="5292725"/>
            <a:chOff x="830" y="331"/>
            <a:chExt cx="4453" cy="3611"/>
          </a:xfrm>
        </p:grpSpPr>
        <p:sp>
          <p:nvSpPr>
            <p:cNvPr id="29706" name="Freeform 10"/>
            <p:cNvSpPr/>
            <p:nvPr userDrawn="1"/>
          </p:nvSpPr>
          <p:spPr bwMode="auto">
            <a:xfrm>
              <a:off x="830" y="331"/>
              <a:ext cx="4453" cy="3414"/>
            </a:xfrm>
            <a:custGeom>
              <a:avLst/>
              <a:gdLst/>
              <a:ahLst/>
              <a:cxnLst>
                <a:cxn ang="0">
                  <a:pos x="3442" y="29"/>
                </a:cxn>
                <a:cxn ang="0">
                  <a:pos x="3425" y="161"/>
                </a:cxn>
                <a:cxn ang="0">
                  <a:pos x="3294" y="413"/>
                </a:cxn>
                <a:cxn ang="0">
                  <a:pos x="3138" y="629"/>
                </a:cxn>
                <a:cxn ang="0">
                  <a:pos x="3438" y="653"/>
                </a:cxn>
                <a:cxn ang="0">
                  <a:pos x="3304" y="737"/>
                </a:cxn>
                <a:cxn ang="0">
                  <a:pos x="3090" y="929"/>
                </a:cxn>
                <a:cxn ang="0">
                  <a:pos x="2914" y="1053"/>
                </a:cxn>
                <a:cxn ang="0">
                  <a:pos x="2533" y="1230"/>
                </a:cxn>
                <a:cxn ang="0">
                  <a:pos x="2122" y="1177"/>
                </a:cxn>
                <a:cxn ang="0">
                  <a:pos x="1734" y="998"/>
                </a:cxn>
                <a:cxn ang="0">
                  <a:pos x="1455" y="840"/>
                </a:cxn>
                <a:cxn ang="0">
                  <a:pos x="1437" y="589"/>
                </a:cxn>
                <a:cxn ang="0">
                  <a:pos x="1122" y="477"/>
                </a:cxn>
                <a:cxn ang="0">
                  <a:pos x="950" y="549"/>
                </a:cxn>
                <a:cxn ang="0">
                  <a:pos x="726" y="701"/>
                </a:cxn>
                <a:cxn ang="0">
                  <a:pos x="590" y="913"/>
                </a:cxn>
                <a:cxn ang="0">
                  <a:pos x="242" y="1093"/>
                </a:cxn>
                <a:cxn ang="0">
                  <a:pos x="53" y="1230"/>
                </a:cxn>
                <a:cxn ang="0">
                  <a:pos x="108" y="1471"/>
                </a:cxn>
                <a:cxn ang="0">
                  <a:pos x="229" y="1657"/>
                </a:cxn>
                <a:cxn ang="0">
                  <a:pos x="194" y="1949"/>
                </a:cxn>
                <a:cxn ang="0">
                  <a:pos x="362" y="2217"/>
                </a:cxn>
                <a:cxn ang="0">
                  <a:pos x="594" y="2349"/>
                </a:cxn>
                <a:cxn ang="0">
                  <a:pos x="806" y="2521"/>
                </a:cxn>
                <a:cxn ang="0">
                  <a:pos x="991" y="2633"/>
                </a:cxn>
                <a:cxn ang="0">
                  <a:pos x="1226" y="2585"/>
                </a:cxn>
                <a:cxn ang="0">
                  <a:pos x="1455" y="2688"/>
                </a:cxn>
                <a:cxn ang="0">
                  <a:pos x="1786" y="2609"/>
                </a:cxn>
                <a:cxn ang="0">
                  <a:pos x="1738" y="2977"/>
                </a:cxn>
                <a:cxn ang="0">
                  <a:pos x="1918" y="3153"/>
                </a:cxn>
                <a:cxn ang="0">
                  <a:pos x="1950" y="3297"/>
                </a:cxn>
                <a:cxn ang="0">
                  <a:pos x="2106" y="3274"/>
                </a:cxn>
                <a:cxn ang="0">
                  <a:pos x="2394" y="3181"/>
                </a:cxn>
                <a:cxn ang="0">
                  <a:pos x="2546" y="3173"/>
                </a:cxn>
                <a:cxn ang="0">
                  <a:pos x="2806" y="3317"/>
                </a:cxn>
                <a:cxn ang="0">
                  <a:pos x="2942" y="3401"/>
                </a:cxn>
                <a:cxn ang="0">
                  <a:pos x="3106" y="3245"/>
                </a:cxn>
                <a:cxn ang="0">
                  <a:pos x="3266" y="3229"/>
                </a:cxn>
                <a:cxn ang="0">
                  <a:pos x="3566" y="3029"/>
                </a:cxn>
                <a:cxn ang="0">
                  <a:pos x="3657" y="2939"/>
                </a:cxn>
                <a:cxn ang="0">
                  <a:pos x="3826" y="2569"/>
                </a:cxn>
                <a:cxn ang="0">
                  <a:pos x="3908" y="2410"/>
                </a:cxn>
                <a:cxn ang="0">
                  <a:pos x="3880" y="2242"/>
                </a:cxn>
                <a:cxn ang="0">
                  <a:pos x="3750" y="2001"/>
                </a:cxn>
                <a:cxn ang="0">
                  <a:pos x="3704" y="1722"/>
                </a:cxn>
                <a:cxn ang="0">
                  <a:pos x="3797" y="1592"/>
                </a:cxn>
                <a:cxn ang="0">
                  <a:pos x="3618" y="1633"/>
                </a:cxn>
                <a:cxn ang="0">
                  <a:pos x="3418" y="1493"/>
                </a:cxn>
                <a:cxn ang="0">
                  <a:pos x="3670" y="1277"/>
                </a:cxn>
                <a:cxn ang="0">
                  <a:pos x="3704" y="1471"/>
                </a:cxn>
                <a:cxn ang="0">
                  <a:pos x="3874" y="1353"/>
                </a:cxn>
                <a:cxn ang="0">
                  <a:pos x="4086" y="1133"/>
                </a:cxn>
                <a:cxn ang="0">
                  <a:pos x="4170" y="1069"/>
                </a:cxn>
                <a:cxn ang="0">
                  <a:pos x="4342" y="997"/>
                </a:cxn>
                <a:cxn ang="0">
                  <a:pos x="4430" y="689"/>
                </a:cxn>
                <a:cxn ang="0">
                  <a:pos x="4442" y="441"/>
                </a:cxn>
                <a:cxn ang="0">
                  <a:pos x="4280" y="422"/>
                </a:cxn>
                <a:cxn ang="0">
                  <a:pos x="4159" y="366"/>
                </a:cxn>
                <a:cxn ang="0">
                  <a:pos x="3843" y="180"/>
                </a:cxn>
                <a:cxn ang="0">
                  <a:pos x="3704" y="13"/>
                </a:cxn>
              </a:cxnLst>
              <a:rect l="0" t="0" r="r" b="b"/>
              <a:pathLst>
                <a:path w="4453" h="3414">
                  <a:moveTo>
                    <a:pt x="3704" y="13"/>
                  </a:moveTo>
                  <a:cubicBezTo>
                    <a:pt x="3635" y="7"/>
                    <a:pt x="3628" y="21"/>
                    <a:pt x="3566" y="1"/>
                  </a:cubicBezTo>
                  <a:cubicBezTo>
                    <a:pt x="3532" y="1"/>
                    <a:pt x="3518" y="25"/>
                    <a:pt x="3498" y="29"/>
                  </a:cubicBezTo>
                  <a:cubicBezTo>
                    <a:pt x="3477" y="34"/>
                    <a:pt x="3456" y="26"/>
                    <a:pt x="3442" y="29"/>
                  </a:cubicBezTo>
                  <a:cubicBezTo>
                    <a:pt x="3433" y="38"/>
                    <a:pt x="3427" y="43"/>
                    <a:pt x="3416" y="50"/>
                  </a:cubicBezTo>
                  <a:cubicBezTo>
                    <a:pt x="3373" y="78"/>
                    <a:pt x="3396" y="34"/>
                    <a:pt x="3379" y="87"/>
                  </a:cubicBezTo>
                  <a:cubicBezTo>
                    <a:pt x="3382" y="109"/>
                    <a:pt x="3376" y="133"/>
                    <a:pt x="3388" y="152"/>
                  </a:cubicBezTo>
                  <a:cubicBezTo>
                    <a:pt x="3395" y="163"/>
                    <a:pt x="3417" y="151"/>
                    <a:pt x="3425" y="161"/>
                  </a:cubicBezTo>
                  <a:cubicBezTo>
                    <a:pt x="3440" y="181"/>
                    <a:pt x="3386" y="238"/>
                    <a:pt x="3382" y="241"/>
                  </a:cubicBezTo>
                  <a:cubicBezTo>
                    <a:pt x="3345" y="295"/>
                    <a:pt x="3378" y="213"/>
                    <a:pt x="3360" y="310"/>
                  </a:cubicBezTo>
                  <a:cubicBezTo>
                    <a:pt x="3355" y="335"/>
                    <a:pt x="3362" y="370"/>
                    <a:pt x="3341" y="384"/>
                  </a:cubicBezTo>
                  <a:cubicBezTo>
                    <a:pt x="3330" y="401"/>
                    <a:pt x="3317" y="402"/>
                    <a:pt x="3294" y="413"/>
                  </a:cubicBezTo>
                  <a:cubicBezTo>
                    <a:pt x="3278" y="416"/>
                    <a:pt x="3257" y="399"/>
                    <a:pt x="3242" y="405"/>
                  </a:cubicBezTo>
                  <a:cubicBezTo>
                    <a:pt x="3227" y="411"/>
                    <a:pt x="3216" y="429"/>
                    <a:pt x="3202" y="449"/>
                  </a:cubicBezTo>
                  <a:cubicBezTo>
                    <a:pt x="3179" y="515"/>
                    <a:pt x="3199" y="494"/>
                    <a:pt x="3156" y="524"/>
                  </a:cubicBezTo>
                  <a:cubicBezTo>
                    <a:pt x="3148" y="551"/>
                    <a:pt x="3132" y="611"/>
                    <a:pt x="3138" y="629"/>
                  </a:cubicBezTo>
                  <a:cubicBezTo>
                    <a:pt x="3144" y="647"/>
                    <a:pt x="3167" y="635"/>
                    <a:pt x="3193" y="635"/>
                  </a:cubicBezTo>
                  <a:cubicBezTo>
                    <a:pt x="3227" y="632"/>
                    <a:pt x="3262" y="633"/>
                    <a:pt x="3295" y="626"/>
                  </a:cubicBezTo>
                  <a:cubicBezTo>
                    <a:pt x="3370" y="610"/>
                    <a:pt x="3296" y="581"/>
                    <a:pt x="3386" y="605"/>
                  </a:cubicBezTo>
                  <a:cubicBezTo>
                    <a:pt x="3408" y="636"/>
                    <a:pt x="3402" y="641"/>
                    <a:pt x="3438" y="653"/>
                  </a:cubicBezTo>
                  <a:cubicBezTo>
                    <a:pt x="3441" y="662"/>
                    <a:pt x="3487" y="706"/>
                    <a:pt x="3478" y="709"/>
                  </a:cubicBezTo>
                  <a:cubicBezTo>
                    <a:pt x="3471" y="718"/>
                    <a:pt x="3432" y="693"/>
                    <a:pt x="3406" y="693"/>
                  </a:cubicBezTo>
                  <a:cubicBezTo>
                    <a:pt x="3385" y="695"/>
                    <a:pt x="3367" y="714"/>
                    <a:pt x="3350" y="721"/>
                  </a:cubicBezTo>
                  <a:cubicBezTo>
                    <a:pt x="3339" y="724"/>
                    <a:pt x="3312" y="729"/>
                    <a:pt x="3304" y="737"/>
                  </a:cubicBezTo>
                  <a:cubicBezTo>
                    <a:pt x="3284" y="756"/>
                    <a:pt x="3272" y="757"/>
                    <a:pt x="3248" y="765"/>
                  </a:cubicBezTo>
                  <a:cubicBezTo>
                    <a:pt x="3233" y="813"/>
                    <a:pt x="3242" y="830"/>
                    <a:pt x="3194" y="845"/>
                  </a:cubicBezTo>
                  <a:cubicBezTo>
                    <a:pt x="3179" y="893"/>
                    <a:pt x="3163" y="847"/>
                    <a:pt x="3122" y="869"/>
                  </a:cubicBezTo>
                  <a:cubicBezTo>
                    <a:pt x="3102" y="880"/>
                    <a:pt x="3090" y="929"/>
                    <a:pt x="3090" y="929"/>
                  </a:cubicBezTo>
                  <a:cubicBezTo>
                    <a:pt x="3074" y="933"/>
                    <a:pt x="3068" y="946"/>
                    <a:pt x="3046" y="945"/>
                  </a:cubicBezTo>
                  <a:cubicBezTo>
                    <a:pt x="3024" y="944"/>
                    <a:pt x="2984" y="921"/>
                    <a:pt x="2960" y="923"/>
                  </a:cubicBezTo>
                  <a:cubicBezTo>
                    <a:pt x="2940" y="933"/>
                    <a:pt x="2905" y="960"/>
                    <a:pt x="2905" y="960"/>
                  </a:cubicBezTo>
                  <a:cubicBezTo>
                    <a:pt x="2875" y="1004"/>
                    <a:pt x="2886" y="1011"/>
                    <a:pt x="2914" y="1053"/>
                  </a:cubicBezTo>
                  <a:cubicBezTo>
                    <a:pt x="2900" y="1096"/>
                    <a:pt x="2886" y="1084"/>
                    <a:pt x="2849" y="1109"/>
                  </a:cubicBezTo>
                  <a:cubicBezTo>
                    <a:pt x="2822" y="1194"/>
                    <a:pt x="2681" y="1188"/>
                    <a:pt x="2617" y="1193"/>
                  </a:cubicBezTo>
                  <a:cubicBezTo>
                    <a:pt x="2598" y="1199"/>
                    <a:pt x="2577" y="1200"/>
                    <a:pt x="2561" y="1211"/>
                  </a:cubicBezTo>
                  <a:cubicBezTo>
                    <a:pt x="2552" y="1217"/>
                    <a:pt x="2543" y="1225"/>
                    <a:pt x="2533" y="1230"/>
                  </a:cubicBezTo>
                  <a:cubicBezTo>
                    <a:pt x="2515" y="1238"/>
                    <a:pt x="2470" y="1265"/>
                    <a:pt x="2470" y="1265"/>
                  </a:cubicBezTo>
                  <a:cubicBezTo>
                    <a:pt x="2402" y="1311"/>
                    <a:pt x="2350" y="1230"/>
                    <a:pt x="2282" y="1220"/>
                  </a:cubicBezTo>
                  <a:cubicBezTo>
                    <a:pt x="2248" y="1215"/>
                    <a:pt x="2264" y="1212"/>
                    <a:pt x="2230" y="1209"/>
                  </a:cubicBezTo>
                  <a:cubicBezTo>
                    <a:pt x="2198" y="1189"/>
                    <a:pt x="2158" y="1190"/>
                    <a:pt x="2122" y="1177"/>
                  </a:cubicBezTo>
                  <a:cubicBezTo>
                    <a:pt x="2037" y="1200"/>
                    <a:pt x="1904" y="1155"/>
                    <a:pt x="1818" y="1145"/>
                  </a:cubicBezTo>
                  <a:cubicBezTo>
                    <a:pt x="1801" y="1134"/>
                    <a:pt x="1781" y="1099"/>
                    <a:pt x="1771" y="1081"/>
                  </a:cubicBezTo>
                  <a:cubicBezTo>
                    <a:pt x="1762" y="1064"/>
                    <a:pt x="1764" y="1041"/>
                    <a:pt x="1753" y="1025"/>
                  </a:cubicBezTo>
                  <a:cubicBezTo>
                    <a:pt x="1747" y="1016"/>
                    <a:pt x="1741" y="1006"/>
                    <a:pt x="1734" y="998"/>
                  </a:cubicBezTo>
                  <a:cubicBezTo>
                    <a:pt x="1725" y="988"/>
                    <a:pt x="1714" y="980"/>
                    <a:pt x="1706" y="970"/>
                  </a:cubicBezTo>
                  <a:cubicBezTo>
                    <a:pt x="1667" y="920"/>
                    <a:pt x="1672" y="905"/>
                    <a:pt x="1613" y="886"/>
                  </a:cubicBezTo>
                  <a:cubicBezTo>
                    <a:pt x="1582" y="866"/>
                    <a:pt x="1560" y="877"/>
                    <a:pt x="1534" y="869"/>
                  </a:cubicBezTo>
                  <a:cubicBezTo>
                    <a:pt x="1508" y="861"/>
                    <a:pt x="1468" y="855"/>
                    <a:pt x="1455" y="840"/>
                  </a:cubicBezTo>
                  <a:cubicBezTo>
                    <a:pt x="1436" y="782"/>
                    <a:pt x="1425" y="823"/>
                    <a:pt x="1454" y="777"/>
                  </a:cubicBezTo>
                  <a:cubicBezTo>
                    <a:pt x="1464" y="760"/>
                    <a:pt x="1470" y="741"/>
                    <a:pt x="1470" y="741"/>
                  </a:cubicBezTo>
                  <a:cubicBezTo>
                    <a:pt x="1467" y="710"/>
                    <a:pt x="1473" y="679"/>
                    <a:pt x="1466" y="649"/>
                  </a:cubicBezTo>
                  <a:cubicBezTo>
                    <a:pt x="1462" y="630"/>
                    <a:pt x="1447" y="601"/>
                    <a:pt x="1437" y="589"/>
                  </a:cubicBezTo>
                  <a:cubicBezTo>
                    <a:pt x="1397" y="541"/>
                    <a:pt x="1378" y="549"/>
                    <a:pt x="1334" y="505"/>
                  </a:cubicBezTo>
                  <a:cubicBezTo>
                    <a:pt x="1313" y="447"/>
                    <a:pt x="1311" y="386"/>
                    <a:pt x="1266" y="401"/>
                  </a:cubicBezTo>
                  <a:cubicBezTo>
                    <a:pt x="1257" y="407"/>
                    <a:pt x="1217" y="464"/>
                    <a:pt x="1206" y="465"/>
                  </a:cubicBezTo>
                  <a:cubicBezTo>
                    <a:pt x="1198" y="477"/>
                    <a:pt x="1139" y="457"/>
                    <a:pt x="1122" y="477"/>
                  </a:cubicBezTo>
                  <a:cubicBezTo>
                    <a:pt x="1105" y="497"/>
                    <a:pt x="1119" y="567"/>
                    <a:pt x="1106" y="585"/>
                  </a:cubicBezTo>
                  <a:cubicBezTo>
                    <a:pt x="1090" y="582"/>
                    <a:pt x="1056" y="593"/>
                    <a:pt x="1042" y="585"/>
                  </a:cubicBezTo>
                  <a:cubicBezTo>
                    <a:pt x="1032" y="580"/>
                    <a:pt x="994" y="569"/>
                    <a:pt x="986" y="561"/>
                  </a:cubicBezTo>
                  <a:cubicBezTo>
                    <a:pt x="964" y="556"/>
                    <a:pt x="966" y="546"/>
                    <a:pt x="950" y="549"/>
                  </a:cubicBezTo>
                  <a:cubicBezTo>
                    <a:pt x="929" y="555"/>
                    <a:pt x="909" y="581"/>
                    <a:pt x="890" y="609"/>
                  </a:cubicBezTo>
                  <a:cubicBezTo>
                    <a:pt x="861" y="652"/>
                    <a:pt x="846" y="663"/>
                    <a:pt x="838" y="717"/>
                  </a:cubicBezTo>
                  <a:cubicBezTo>
                    <a:pt x="824" y="735"/>
                    <a:pt x="801" y="696"/>
                    <a:pt x="782" y="693"/>
                  </a:cubicBezTo>
                  <a:cubicBezTo>
                    <a:pt x="763" y="690"/>
                    <a:pt x="749" y="698"/>
                    <a:pt x="726" y="701"/>
                  </a:cubicBezTo>
                  <a:cubicBezTo>
                    <a:pt x="700" y="701"/>
                    <a:pt x="655" y="697"/>
                    <a:pt x="646" y="709"/>
                  </a:cubicBezTo>
                  <a:cubicBezTo>
                    <a:pt x="637" y="721"/>
                    <a:pt x="668" y="747"/>
                    <a:pt x="670" y="773"/>
                  </a:cubicBezTo>
                  <a:cubicBezTo>
                    <a:pt x="663" y="797"/>
                    <a:pt x="671" y="842"/>
                    <a:pt x="658" y="865"/>
                  </a:cubicBezTo>
                  <a:cubicBezTo>
                    <a:pt x="645" y="888"/>
                    <a:pt x="601" y="894"/>
                    <a:pt x="590" y="913"/>
                  </a:cubicBezTo>
                  <a:cubicBezTo>
                    <a:pt x="570" y="1018"/>
                    <a:pt x="638" y="918"/>
                    <a:pt x="590" y="977"/>
                  </a:cubicBezTo>
                  <a:cubicBezTo>
                    <a:pt x="582" y="987"/>
                    <a:pt x="565" y="1013"/>
                    <a:pt x="545" y="1016"/>
                  </a:cubicBezTo>
                  <a:cubicBezTo>
                    <a:pt x="478" y="1027"/>
                    <a:pt x="409" y="1022"/>
                    <a:pt x="341" y="1025"/>
                  </a:cubicBezTo>
                  <a:cubicBezTo>
                    <a:pt x="262" y="1079"/>
                    <a:pt x="296" y="1120"/>
                    <a:pt x="242" y="1093"/>
                  </a:cubicBezTo>
                  <a:cubicBezTo>
                    <a:pt x="233" y="1089"/>
                    <a:pt x="227" y="1048"/>
                    <a:pt x="218" y="1045"/>
                  </a:cubicBezTo>
                  <a:cubicBezTo>
                    <a:pt x="178" y="1048"/>
                    <a:pt x="170" y="1038"/>
                    <a:pt x="130" y="1045"/>
                  </a:cubicBezTo>
                  <a:cubicBezTo>
                    <a:pt x="102" y="1050"/>
                    <a:pt x="37" y="1125"/>
                    <a:pt x="14" y="1141"/>
                  </a:cubicBezTo>
                  <a:cubicBezTo>
                    <a:pt x="5" y="1208"/>
                    <a:pt x="0" y="1194"/>
                    <a:pt x="53" y="1230"/>
                  </a:cubicBezTo>
                  <a:cubicBezTo>
                    <a:pt x="58" y="1265"/>
                    <a:pt x="83" y="1319"/>
                    <a:pt x="78" y="1337"/>
                  </a:cubicBezTo>
                  <a:cubicBezTo>
                    <a:pt x="73" y="1355"/>
                    <a:pt x="26" y="1328"/>
                    <a:pt x="25" y="1341"/>
                  </a:cubicBezTo>
                  <a:cubicBezTo>
                    <a:pt x="46" y="1408"/>
                    <a:pt x="27" y="1386"/>
                    <a:pt x="71" y="1416"/>
                  </a:cubicBezTo>
                  <a:cubicBezTo>
                    <a:pt x="83" y="1434"/>
                    <a:pt x="105" y="1449"/>
                    <a:pt x="108" y="1471"/>
                  </a:cubicBezTo>
                  <a:cubicBezTo>
                    <a:pt x="120" y="1547"/>
                    <a:pt x="100" y="1523"/>
                    <a:pt x="145" y="1555"/>
                  </a:cubicBezTo>
                  <a:cubicBezTo>
                    <a:pt x="154" y="1581"/>
                    <a:pt x="158" y="1573"/>
                    <a:pt x="186" y="1589"/>
                  </a:cubicBezTo>
                  <a:cubicBezTo>
                    <a:pt x="203" y="1598"/>
                    <a:pt x="238" y="1629"/>
                    <a:pt x="238" y="1629"/>
                  </a:cubicBezTo>
                  <a:cubicBezTo>
                    <a:pt x="235" y="1638"/>
                    <a:pt x="226" y="1648"/>
                    <a:pt x="229" y="1657"/>
                  </a:cubicBezTo>
                  <a:cubicBezTo>
                    <a:pt x="236" y="1678"/>
                    <a:pt x="274" y="1753"/>
                    <a:pt x="274" y="1753"/>
                  </a:cubicBezTo>
                  <a:cubicBezTo>
                    <a:pt x="264" y="1826"/>
                    <a:pt x="243" y="1808"/>
                    <a:pt x="266" y="1880"/>
                  </a:cubicBezTo>
                  <a:cubicBezTo>
                    <a:pt x="248" y="1936"/>
                    <a:pt x="271" y="1894"/>
                    <a:pt x="229" y="1889"/>
                  </a:cubicBezTo>
                  <a:cubicBezTo>
                    <a:pt x="213" y="1887"/>
                    <a:pt x="209" y="1946"/>
                    <a:pt x="194" y="1949"/>
                  </a:cubicBezTo>
                  <a:cubicBezTo>
                    <a:pt x="203" y="2039"/>
                    <a:pt x="195" y="2041"/>
                    <a:pt x="257" y="2103"/>
                  </a:cubicBezTo>
                  <a:cubicBezTo>
                    <a:pt x="272" y="2143"/>
                    <a:pt x="283" y="2106"/>
                    <a:pt x="294" y="2117"/>
                  </a:cubicBezTo>
                  <a:cubicBezTo>
                    <a:pt x="305" y="2128"/>
                    <a:pt x="311" y="2151"/>
                    <a:pt x="322" y="2168"/>
                  </a:cubicBezTo>
                  <a:cubicBezTo>
                    <a:pt x="331" y="2174"/>
                    <a:pt x="351" y="2214"/>
                    <a:pt x="362" y="2217"/>
                  </a:cubicBezTo>
                  <a:cubicBezTo>
                    <a:pt x="381" y="2223"/>
                    <a:pt x="450" y="2217"/>
                    <a:pt x="450" y="2217"/>
                  </a:cubicBezTo>
                  <a:cubicBezTo>
                    <a:pt x="479" y="2247"/>
                    <a:pt x="457" y="2236"/>
                    <a:pt x="480" y="2270"/>
                  </a:cubicBezTo>
                  <a:cubicBezTo>
                    <a:pt x="496" y="2291"/>
                    <a:pt x="515" y="2304"/>
                    <a:pt x="534" y="2317"/>
                  </a:cubicBezTo>
                  <a:cubicBezTo>
                    <a:pt x="553" y="2330"/>
                    <a:pt x="576" y="2329"/>
                    <a:pt x="594" y="2349"/>
                  </a:cubicBezTo>
                  <a:cubicBezTo>
                    <a:pt x="609" y="2427"/>
                    <a:pt x="580" y="2375"/>
                    <a:pt x="642" y="2437"/>
                  </a:cubicBezTo>
                  <a:cubicBezTo>
                    <a:pt x="670" y="2407"/>
                    <a:pt x="695" y="2470"/>
                    <a:pt x="706" y="2481"/>
                  </a:cubicBezTo>
                  <a:cubicBezTo>
                    <a:pt x="710" y="2486"/>
                    <a:pt x="729" y="2506"/>
                    <a:pt x="746" y="2513"/>
                  </a:cubicBezTo>
                  <a:cubicBezTo>
                    <a:pt x="763" y="2520"/>
                    <a:pt x="786" y="2514"/>
                    <a:pt x="806" y="2521"/>
                  </a:cubicBezTo>
                  <a:cubicBezTo>
                    <a:pt x="826" y="2528"/>
                    <a:pt x="836" y="2550"/>
                    <a:pt x="866" y="2553"/>
                  </a:cubicBezTo>
                  <a:cubicBezTo>
                    <a:pt x="896" y="2556"/>
                    <a:pt x="969" y="2537"/>
                    <a:pt x="986" y="2541"/>
                  </a:cubicBezTo>
                  <a:cubicBezTo>
                    <a:pt x="1003" y="2545"/>
                    <a:pt x="965" y="2562"/>
                    <a:pt x="966" y="2577"/>
                  </a:cubicBezTo>
                  <a:cubicBezTo>
                    <a:pt x="963" y="2587"/>
                    <a:pt x="970" y="2623"/>
                    <a:pt x="991" y="2633"/>
                  </a:cubicBezTo>
                  <a:cubicBezTo>
                    <a:pt x="1000" y="2637"/>
                    <a:pt x="1010" y="2626"/>
                    <a:pt x="1019" y="2623"/>
                  </a:cubicBezTo>
                  <a:cubicBezTo>
                    <a:pt x="1028" y="2614"/>
                    <a:pt x="1020" y="2576"/>
                    <a:pt x="1034" y="2561"/>
                  </a:cubicBezTo>
                  <a:cubicBezTo>
                    <a:pt x="1048" y="2546"/>
                    <a:pt x="1074" y="2529"/>
                    <a:pt x="1106" y="2533"/>
                  </a:cubicBezTo>
                  <a:cubicBezTo>
                    <a:pt x="1126" y="2547"/>
                    <a:pt x="1207" y="2569"/>
                    <a:pt x="1226" y="2585"/>
                  </a:cubicBezTo>
                  <a:cubicBezTo>
                    <a:pt x="1253" y="2607"/>
                    <a:pt x="1230" y="2635"/>
                    <a:pt x="1258" y="2657"/>
                  </a:cubicBezTo>
                  <a:cubicBezTo>
                    <a:pt x="1266" y="2663"/>
                    <a:pt x="1289" y="2701"/>
                    <a:pt x="1298" y="2705"/>
                  </a:cubicBezTo>
                  <a:cubicBezTo>
                    <a:pt x="1327" y="2717"/>
                    <a:pt x="1333" y="2705"/>
                    <a:pt x="1358" y="2721"/>
                  </a:cubicBezTo>
                  <a:cubicBezTo>
                    <a:pt x="1392" y="2688"/>
                    <a:pt x="1415" y="2711"/>
                    <a:pt x="1455" y="2688"/>
                  </a:cubicBezTo>
                  <a:cubicBezTo>
                    <a:pt x="1466" y="2657"/>
                    <a:pt x="1462" y="2656"/>
                    <a:pt x="1522" y="2637"/>
                  </a:cubicBezTo>
                  <a:cubicBezTo>
                    <a:pt x="1550" y="2631"/>
                    <a:pt x="1607" y="2605"/>
                    <a:pt x="1642" y="2609"/>
                  </a:cubicBezTo>
                  <a:cubicBezTo>
                    <a:pt x="1677" y="2613"/>
                    <a:pt x="1706" y="2661"/>
                    <a:pt x="1730" y="2661"/>
                  </a:cubicBezTo>
                  <a:cubicBezTo>
                    <a:pt x="1750" y="2660"/>
                    <a:pt x="1766" y="2593"/>
                    <a:pt x="1786" y="2609"/>
                  </a:cubicBezTo>
                  <a:cubicBezTo>
                    <a:pt x="1822" y="2620"/>
                    <a:pt x="1804" y="2668"/>
                    <a:pt x="1836" y="2688"/>
                  </a:cubicBezTo>
                  <a:cubicBezTo>
                    <a:pt x="1856" y="2744"/>
                    <a:pt x="1885" y="2761"/>
                    <a:pt x="1850" y="2813"/>
                  </a:cubicBezTo>
                  <a:cubicBezTo>
                    <a:pt x="1838" y="2851"/>
                    <a:pt x="1832" y="2869"/>
                    <a:pt x="1794" y="2881"/>
                  </a:cubicBezTo>
                  <a:cubicBezTo>
                    <a:pt x="1775" y="2908"/>
                    <a:pt x="1747" y="2948"/>
                    <a:pt x="1738" y="2977"/>
                  </a:cubicBezTo>
                  <a:cubicBezTo>
                    <a:pt x="1730" y="2999"/>
                    <a:pt x="1723" y="3046"/>
                    <a:pt x="1738" y="3057"/>
                  </a:cubicBezTo>
                  <a:cubicBezTo>
                    <a:pt x="1753" y="3068"/>
                    <a:pt x="1808" y="3030"/>
                    <a:pt x="1827" y="3041"/>
                  </a:cubicBezTo>
                  <a:cubicBezTo>
                    <a:pt x="1838" y="3076"/>
                    <a:pt x="1829" y="3095"/>
                    <a:pt x="1850" y="3125"/>
                  </a:cubicBezTo>
                  <a:cubicBezTo>
                    <a:pt x="1860" y="3145"/>
                    <a:pt x="1914" y="3144"/>
                    <a:pt x="1918" y="3153"/>
                  </a:cubicBezTo>
                  <a:cubicBezTo>
                    <a:pt x="1922" y="3162"/>
                    <a:pt x="1880" y="3165"/>
                    <a:pt x="1874" y="3177"/>
                  </a:cubicBezTo>
                  <a:cubicBezTo>
                    <a:pt x="1868" y="3189"/>
                    <a:pt x="1872" y="3217"/>
                    <a:pt x="1883" y="3227"/>
                  </a:cubicBezTo>
                  <a:cubicBezTo>
                    <a:pt x="1888" y="3250"/>
                    <a:pt x="1927" y="3225"/>
                    <a:pt x="1938" y="3237"/>
                  </a:cubicBezTo>
                  <a:cubicBezTo>
                    <a:pt x="1949" y="3249"/>
                    <a:pt x="1935" y="3289"/>
                    <a:pt x="1950" y="3297"/>
                  </a:cubicBezTo>
                  <a:cubicBezTo>
                    <a:pt x="1965" y="3305"/>
                    <a:pt x="2010" y="3283"/>
                    <a:pt x="2030" y="3285"/>
                  </a:cubicBezTo>
                  <a:cubicBezTo>
                    <a:pt x="2050" y="3287"/>
                    <a:pt x="2056" y="3304"/>
                    <a:pt x="2069" y="3311"/>
                  </a:cubicBezTo>
                  <a:cubicBezTo>
                    <a:pt x="2081" y="3317"/>
                    <a:pt x="2092" y="3331"/>
                    <a:pt x="2106" y="3329"/>
                  </a:cubicBezTo>
                  <a:cubicBezTo>
                    <a:pt x="2149" y="3322"/>
                    <a:pt x="2111" y="3281"/>
                    <a:pt x="2106" y="3274"/>
                  </a:cubicBezTo>
                  <a:cubicBezTo>
                    <a:pt x="2120" y="3217"/>
                    <a:pt x="2135" y="3206"/>
                    <a:pt x="2190" y="3193"/>
                  </a:cubicBezTo>
                  <a:cubicBezTo>
                    <a:pt x="2225" y="3178"/>
                    <a:pt x="2265" y="3210"/>
                    <a:pt x="2306" y="3201"/>
                  </a:cubicBezTo>
                  <a:cubicBezTo>
                    <a:pt x="2332" y="3196"/>
                    <a:pt x="2331" y="3168"/>
                    <a:pt x="2346" y="3165"/>
                  </a:cubicBezTo>
                  <a:cubicBezTo>
                    <a:pt x="2361" y="3162"/>
                    <a:pt x="2379" y="3185"/>
                    <a:pt x="2394" y="3181"/>
                  </a:cubicBezTo>
                  <a:cubicBezTo>
                    <a:pt x="2409" y="3177"/>
                    <a:pt x="2419" y="3146"/>
                    <a:pt x="2434" y="3141"/>
                  </a:cubicBezTo>
                  <a:cubicBezTo>
                    <a:pt x="2439" y="3138"/>
                    <a:pt x="2475" y="3147"/>
                    <a:pt x="2487" y="3153"/>
                  </a:cubicBezTo>
                  <a:cubicBezTo>
                    <a:pt x="2496" y="3157"/>
                    <a:pt x="2492" y="3172"/>
                    <a:pt x="2496" y="3181"/>
                  </a:cubicBezTo>
                  <a:cubicBezTo>
                    <a:pt x="2501" y="3191"/>
                    <a:pt x="2538" y="3166"/>
                    <a:pt x="2546" y="3173"/>
                  </a:cubicBezTo>
                  <a:cubicBezTo>
                    <a:pt x="2563" y="3188"/>
                    <a:pt x="2550" y="3229"/>
                    <a:pt x="2550" y="3229"/>
                  </a:cubicBezTo>
                  <a:cubicBezTo>
                    <a:pt x="2572" y="3262"/>
                    <a:pt x="2644" y="3297"/>
                    <a:pt x="2682" y="3309"/>
                  </a:cubicBezTo>
                  <a:cubicBezTo>
                    <a:pt x="2711" y="3318"/>
                    <a:pt x="2749" y="3276"/>
                    <a:pt x="2770" y="3277"/>
                  </a:cubicBezTo>
                  <a:cubicBezTo>
                    <a:pt x="2791" y="3278"/>
                    <a:pt x="2793" y="3312"/>
                    <a:pt x="2806" y="3317"/>
                  </a:cubicBezTo>
                  <a:cubicBezTo>
                    <a:pt x="2818" y="3322"/>
                    <a:pt x="2845" y="3293"/>
                    <a:pt x="2850" y="3305"/>
                  </a:cubicBezTo>
                  <a:cubicBezTo>
                    <a:pt x="2862" y="3313"/>
                    <a:pt x="2847" y="3357"/>
                    <a:pt x="2858" y="3373"/>
                  </a:cubicBezTo>
                  <a:cubicBezTo>
                    <a:pt x="2863" y="3390"/>
                    <a:pt x="2868" y="3404"/>
                    <a:pt x="2882" y="3409"/>
                  </a:cubicBezTo>
                  <a:cubicBezTo>
                    <a:pt x="2896" y="3414"/>
                    <a:pt x="2935" y="3414"/>
                    <a:pt x="2942" y="3401"/>
                  </a:cubicBezTo>
                  <a:cubicBezTo>
                    <a:pt x="2974" y="3379"/>
                    <a:pt x="2917" y="3369"/>
                    <a:pt x="2926" y="3333"/>
                  </a:cubicBezTo>
                  <a:cubicBezTo>
                    <a:pt x="2930" y="3318"/>
                    <a:pt x="2946" y="3317"/>
                    <a:pt x="2960" y="3311"/>
                  </a:cubicBezTo>
                  <a:cubicBezTo>
                    <a:pt x="2997" y="3295"/>
                    <a:pt x="3041" y="3305"/>
                    <a:pt x="3081" y="3302"/>
                  </a:cubicBezTo>
                  <a:cubicBezTo>
                    <a:pt x="3090" y="3296"/>
                    <a:pt x="3095" y="3249"/>
                    <a:pt x="3106" y="3245"/>
                  </a:cubicBezTo>
                  <a:cubicBezTo>
                    <a:pt x="3121" y="3239"/>
                    <a:pt x="3153" y="3263"/>
                    <a:pt x="3166" y="3253"/>
                  </a:cubicBezTo>
                  <a:cubicBezTo>
                    <a:pt x="3184" y="3239"/>
                    <a:pt x="3173" y="3228"/>
                    <a:pt x="3193" y="3218"/>
                  </a:cubicBezTo>
                  <a:cubicBezTo>
                    <a:pt x="3205" y="3212"/>
                    <a:pt x="3218" y="3205"/>
                    <a:pt x="3230" y="3199"/>
                  </a:cubicBezTo>
                  <a:cubicBezTo>
                    <a:pt x="3242" y="3190"/>
                    <a:pt x="3249" y="3235"/>
                    <a:pt x="3266" y="3229"/>
                  </a:cubicBezTo>
                  <a:cubicBezTo>
                    <a:pt x="3290" y="3233"/>
                    <a:pt x="3297" y="3169"/>
                    <a:pt x="3390" y="3169"/>
                  </a:cubicBezTo>
                  <a:cubicBezTo>
                    <a:pt x="3442" y="3169"/>
                    <a:pt x="3441" y="3152"/>
                    <a:pt x="3490" y="3134"/>
                  </a:cubicBezTo>
                  <a:cubicBezTo>
                    <a:pt x="3493" y="3119"/>
                    <a:pt x="3489" y="3100"/>
                    <a:pt x="3499" y="3088"/>
                  </a:cubicBezTo>
                  <a:cubicBezTo>
                    <a:pt x="3513" y="3071"/>
                    <a:pt x="3545" y="3037"/>
                    <a:pt x="3566" y="3029"/>
                  </a:cubicBezTo>
                  <a:cubicBezTo>
                    <a:pt x="3582" y="3017"/>
                    <a:pt x="3592" y="3063"/>
                    <a:pt x="3602" y="3057"/>
                  </a:cubicBezTo>
                  <a:cubicBezTo>
                    <a:pt x="3612" y="3051"/>
                    <a:pt x="3621" y="3010"/>
                    <a:pt x="3629" y="2995"/>
                  </a:cubicBezTo>
                  <a:cubicBezTo>
                    <a:pt x="3635" y="2986"/>
                    <a:pt x="3643" y="2977"/>
                    <a:pt x="3648" y="2967"/>
                  </a:cubicBezTo>
                  <a:cubicBezTo>
                    <a:pt x="3652" y="2958"/>
                    <a:pt x="3648" y="2944"/>
                    <a:pt x="3657" y="2939"/>
                  </a:cubicBezTo>
                  <a:cubicBezTo>
                    <a:pt x="3682" y="2925"/>
                    <a:pt x="3731" y="2866"/>
                    <a:pt x="3758" y="2857"/>
                  </a:cubicBezTo>
                  <a:cubicBezTo>
                    <a:pt x="3804" y="2785"/>
                    <a:pt x="3702" y="2745"/>
                    <a:pt x="3802" y="2681"/>
                  </a:cubicBezTo>
                  <a:cubicBezTo>
                    <a:pt x="3808" y="2672"/>
                    <a:pt x="3845" y="2640"/>
                    <a:pt x="3846" y="2629"/>
                  </a:cubicBezTo>
                  <a:cubicBezTo>
                    <a:pt x="3847" y="2618"/>
                    <a:pt x="3805" y="2584"/>
                    <a:pt x="3826" y="2569"/>
                  </a:cubicBezTo>
                  <a:cubicBezTo>
                    <a:pt x="3842" y="2558"/>
                    <a:pt x="3910" y="2545"/>
                    <a:pt x="3910" y="2545"/>
                  </a:cubicBezTo>
                  <a:cubicBezTo>
                    <a:pt x="3948" y="2507"/>
                    <a:pt x="3877" y="2544"/>
                    <a:pt x="3894" y="2497"/>
                  </a:cubicBezTo>
                  <a:cubicBezTo>
                    <a:pt x="3891" y="2485"/>
                    <a:pt x="3921" y="2450"/>
                    <a:pt x="3917" y="2438"/>
                  </a:cubicBezTo>
                  <a:cubicBezTo>
                    <a:pt x="3914" y="2429"/>
                    <a:pt x="3905" y="2419"/>
                    <a:pt x="3908" y="2410"/>
                  </a:cubicBezTo>
                  <a:cubicBezTo>
                    <a:pt x="3912" y="2398"/>
                    <a:pt x="3928" y="2392"/>
                    <a:pt x="3936" y="2382"/>
                  </a:cubicBezTo>
                  <a:cubicBezTo>
                    <a:pt x="3918" y="2365"/>
                    <a:pt x="3899" y="2346"/>
                    <a:pt x="3880" y="2335"/>
                  </a:cubicBezTo>
                  <a:cubicBezTo>
                    <a:pt x="3861" y="2329"/>
                    <a:pt x="3824" y="2317"/>
                    <a:pt x="3824" y="2317"/>
                  </a:cubicBezTo>
                  <a:cubicBezTo>
                    <a:pt x="3856" y="2295"/>
                    <a:pt x="3868" y="2279"/>
                    <a:pt x="3880" y="2242"/>
                  </a:cubicBezTo>
                  <a:cubicBezTo>
                    <a:pt x="3874" y="2227"/>
                    <a:pt x="3873" y="2209"/>
                    <a:pt x="3862" y="2196"/>
                  </a:cubicBezTo>
                  <a:cubicBezTo>
                    <a:pt x="3838" y="2168"/>
                    <a:pt x="3796" y="2216"/>
                    <a:pt x="3871" y="2159"/>
                  </a:cubicBezTo>
                  <a:cubicBezTo>
                    <a:pt x="3845" y="2124"/>
                    <a:pt x="3823" y="2099"/>
                    <a:pt x="3787" y="2075"/>
                  </a:cubicBezTo>
                  <a:cubicBezTo>
                    <a:pt x="3762" y="2037"/>
                    <a:pt x="3789" y="2027"/>
                    <a:pt x="3750" y="2001"/>
                  </a:cubicBezTo>
                  <a:cubicBezTo>
                    <a:pt x="3739" y="1971"/>
                    <a:pt x="3723" y="1954"/>
                    <a:pt x="3710" y="1925"/>
                  </a:cubicBezTo>
                  <a:cubicBezTo>
                    <a:pt x="3703" y="1910"/>
                    <a:pt x="3643" y="1889"/>
                    <a:pt x="3630" y="1885"/>
                  </a:cubicBezTo>
                  <a:cubicBezTo>
                    <a:pt x="3620" y="1866"/>
                    <a:pt x="3658" y="1828"/>
                    <a:pt x="3670" y="1801"/>
                  </a:cubicBezTo>
                  <a:cubicBezTo>
                    <a:pt x="3682" y="1774"/>
                    <a:pt x="3681" y="1744"/>
                    <a:pt x="3704" y="1722"/>
                  </a:cubicBezTo>
                  <a:cubicBezTo>
                    <a:pt x="3708" y="1716"/>
                    <a:pt x="3796" y="1672"/>
                    <a:pt x="3806" y="1669"/>
                  </a:cubicBezTo>
                  <a:cubicBezTo>
                    <a:pt x="3837" y="1661"/>
                    <a:pt x="3862" y="1657"/>
                    <a:pt x="3862" y="1657"/>
                  </a:cubicBezTo>
                  <a:cubicBezTo>
                    <a:pt x="3859" y="1642"/>
                    <a:pt x="3863" y="1622"/>
                    <a:pt x="3852" y="1611"/>
                  </a:cubicBezTo>
                  <a:cubicBezTo>
                    <a:pt x="3838" y="1597"/>
                    <a:pt x="3813" y="1602"/>
                    <a:pt x="3797" y="1592"/>
                  </a:cubicBezTo>
                  <a:cubicBezTo>
                    <a:pt x="3788" y="1586"/>
                    <a:pt x="3779" y="1579"/>
                    <a:pt x="3769" y="1574"/>
                  </a:cubicBezTo>
                  <a:cubicBezTo>
                    <a:pt x="3760" y="1570"/>
                    <a:pt x="3750" y="1567"/>
                    <a:pt x="3741" y="1564"/>
                  </a:cubicBezTo>
                  <a:cubicBezTo>
                    <a:pt x="3700" y="1568"/>
                    <a:pt x="3687" y="1560"/>
                    <a:pt x="3658" y="1589"/>
                  </a:cubicBezTo>
                  <a:cubicBezTo>
                    <a:pt x="3651" y="1596"/>
                    <a:pt x="3624" y="1625"/>
                    <a:pt x="3618" y="1633"/>
                  </a:cubicBezTo>
                  <a:cubicBezTo>
                    <a:pt x="3611" y="1642"/>
                    <a:pt x="3567" y="1647"/>
                    <a:pt x="3558" y="1653"/>
                  </a:cubicBezTo>
                  <a:cubicBezTo>
                    <a:pt x="3550" y="1649"/>
                    <a:pt x="3579" y="1606"/>
                    <a:pt x="3562" y="1589"/>
                  </a:cubicBezTo>
                  <a:cubicBezTo>
                    <a:pt x="3545" y="1572"/>
                    <a:pt x="3482" y="1565"/>
                    <a:pt x="3458" y="1549"/>
                  </a:cubicBezTo>
                  <a:cubicBezTo>
                    <a:pt x="3468" y="1519"/>
                    <a:pt x="3385" y="1507"/>
                    <a:pt x="3418" y="1493"/>
                  </a:cubicBezTo>
                  <a:cubicBezTo>
                    <a:pt x="3436" y="1485"/>
                    <a:pt x="3538" y="1477"/>
                    <a:pt x="3538" y="1477"/>
                  </a:cubicBezTo>
                  <a:cubicBezTo>
                    <a:pt x="3562" y="1440"/>
                    <a:pt x="3526" y="1441"/>
                    <a:pt x="3564" y="1416"/>
                  </a:cubicBezTo>
                  <a:cubicBezTo>
                    <a:pt x="3579" y="1375"/>
                    <a:pt x="3596" y="1382"/>
                    <a:pt x="3629" y="1351"/>
                  </a:cubicBezTo>
                  <a:cubicBezTo>
                    <a:pt x="3650" y="1332"/>
                    <a:pt x="3652" y="1285"/>
                    <a:pt x="3670" y="1277"/>
                  </a:cubicBezTo>
                  <a:cubicBezTo>
                    <a:pt x="3688" y="1269"/>
                    <a:pt x="3727" y="1284"/>
                    <a:pt x="3734" y="1301"/>
                  </a:cubicBezTo>
                  <a:cubicBezTo>
                    <a:pt x="3746" y="1316"/>
                    <a:pt x="3712" y="1359"/>
                    <a:pt x="3714" y="1377"/>
                  </a:cubicBezTo>
                  <a:cubicBezTo>
                    <a:pt x="3716" y="1395"/>
                    <a:pt x="3748" y="1393"/>
                    <a:pt x="3746" y="1409"/>
                  </a:cubicBezTo>
                  <a:cubicBezTo>
                    <a:pt x="3745" y="1419"/>
                    <a:pt x="3700" y="1462"/>
                    <a:pt x="3704" y="1471"/>
                  </a:cubicBezTo>
                  <a:cubicBezTo>
                    <a:pt x="3708" y="1481"/>
                    <a:pt x="3723" y="1484"/>
                    <a:pt x="3732" y="1490"/>
                  </a:cubicBezTo>
                  <a:cubicBezTo>
                    <a:pt x="3762" y="1469"/>
                    <a:pt x="3767" y="1428"/>
                    <a:pt x="3802" y="1417"/>
                  </a:cubicBezTo>
                  <a:cubicBezTo>
                    <a:pt x="3818" y="1396"/>
                    <a:pt x="3820" y="1404"/>
                    <a:pt x="3838" y="1393"/>
                  </a:cubicBezTo>
                  <a:cubicBezTo>
                    <a:pt x="3850" y="1382"/>
                    <a:pt x="3854" y="1362"/>
                    <a:pt x="3874" y="1353"/>
                  </a:cubicBezTo>
                  <a:cubicBezTo>
                    <a:pt x="3903" y="1343"/>
                    <a:pt x="3938" y="1371"/>
                    <a:pt x="3958" y="1341"/>
                  </a:cubicBezTo>
                  <a:cubicBezTo>
                    <a:pt x="3981" y="1307"/>
                    <a:pt x="3938" y="1268"/>
                    <a:pt x="3986" y="1241"/>
                  </a:cubicBezTo>
                  <a:cubicBezTo>
                    <a:pt x="4003" y="1231"/>
                    <a:pt x="4046" y="1213"/>
                    <a:pt x="4046" y="1213"/>
                  </a:cubicBezTo>
                  <a:cubicBezTo>
                    <a:pt x="4058" y="1195"/>
                    <a:pt x="4067" y="1144"/>
                    <a:pt x="4086" y="1133"/>
                  </a:cubicBezTo>
                  <a:cubicBezTo>
                    <a:pt x="4097" y="1116"/>
                    <a:pt x="4107" y="1140"/>
                    <a:pt x="4122" y="1141"/>
                  </a:cubicBezTo>
                  <a:cubicBezTo>
                    <a:pt x="4137" y="1142"/>
                    <a:pt x="4165" y="1141"/>
                    <a:pt x="4177" y="1137"/>
                  </a:cubicBezTo>
                  <a:cubicBezTo>
                    <a:pt x="4192" y="1095"/>
                    <a:pt x="4207" y="1159"/>
                    <a:pt x="4194" y="1117"/>
                  </a:cubicBezTo>
                  <a:cubicBezTo>
                    <a:pt x="4199" y="1109"/>
                    <a:pt x="4168" y="1080"/>
                    <a:pt x="4170" y="1069"/>
                  </a:cubicBezTo>
                  <a:cubicBezTo>
                    <a:pt x="4172" y="1058"/>
                    <a:pt x="4196" y="1056"/>
                    <a:pt x="4206" y="1053"/>
                  </a:cubicBezTo>
                  <a:cubicBezTo>
                    <a:pt x="4213" y="1062"/>
                    <a:pt x="4224" y="1047"/>
                    <a:pt x="4233" y="1053"/>
                  </a:cubicBezTo>
                  <a:cubicBezTo>
                    <a:pt x="4276" y="990"/>
                    <a:pt x="4263" y="1019"/>
                    <a:pt x="4280" y="970"/>
                  </a:cubicBezTo>
                  <a:cubicBezTo>
                    <a:pt x="4328" y="982"/>
                    <a:pt x="4300" y="1024"/>
                    <a:pt x="4342" y="997"/>
                  </a:cubicBezTo>
                  <a:cubicBezTo>
                    <a:pt x="4355" y="994"/>
                    <a:pt x="4336" y="971"/>
                    <a:pt x="4338" y="953"/>
                  </a:cubicBezTo>
                  <a:cubicBezTo>
                    <a:pt x="4340" y="935"/>
                    <a:pt x="4357" y="921"/>
                    <a:pt x="4354" y="886"/>
                  </a:cubicBezTo>
                  <a:cubicBezTo>
                    <a:pt x="4363" y="821"/>
                    <a:pt x="4355" y="799"/>
                    <a:pt x="4318" y="745"/>
                  </a:cubicBezTo>
                  <a:cubicBezTo>
                    <a:pt x="4335" y="692"/>
                    <a:pt x="4383" y="704"/>
                    <a:pt x="4430" y="689"/>
                  </a:cubicBezTo>
                  <a:cubicBezTo>
                    <a:pt x="4433" y="667"/>
                    <a:pt x="4428" y="639"/>
                    <a:pt x="4428" y="617"/>
                  </a:cubicBezTo>
                  <a:cubicBezTo>
                    <a:pt x="4428" y="607"/>
                    <a:pt x="4446" y="595"/>
                    <a:pt x="4446" y="585"/>
                  </a:cubicBezTo>
                  <a:cubicBezTo>
                    <a:pt x="4446" y="547"/>
                    <a:pt x="4422" y="545"/>
                    <a:pt x="4446" y="521"/>
                  </a:cubicBezTo>
                  <a:cubicBezTo>
                    <a:pt x="4452" y="496"/>
                    <a:pt x="4443" y="474"/>
                    <a:pt x="4442" y="441"/>
                  </a:cubicBezTo>
                  <a:cubicBezTo>
                    <a:pt x="4441" y="408"/>
                    <a:pt x="4453" y="335"/>
                    <a:pt x="4438" y="321"/>
                  </a:cubicBezTo>
                  <a:cubicBezTo>
                    <a:pt x="4423" y="307"/>
                    <a:pt x="4371" y="346"/>
                    <a:pt x="4354" y="356"/>
                  </a:cubicBezTo>
                  <a:cubicBezTo>
                    <a:pt x="4348" y="365"/>
                    <a:pt x="4343" y="376"/>
                    <a:pt x="4335" y="384"/>
                  </a:cubicBezTo>
                  <a:cubicBezTo>
                    <a:pt x="4318" y="399"/>
                    <a:pt x="4280" y="422"/>
                    <a:pt x="4280" y="422"/>
                  </a:cubicBezTo>
                  <a:cubicBezTo>
                    <a:pt x="4264" y="427"/>
                    <a:pt x="4240" y="435"/>
                    <a:pt x="4226" y="433"/>
                  </a:cubicBezTo>
                  <a:cubicBezTo>
                    <a:pt x="4212" y="431"/>
                    <a:pt x="4202" y="420"/>
                    <a:pt x="4196" y="412"/>
                  </a:cubicBezTo>
                  <a:cubicBezTo>
                    <a:pt x="4187" y="408"/>
                    <a:pt x="4193" y="392"/>
                    <a:pt x="4187" y="384"/>
                  </a:cubicBezTo>
                  <a:cubicBezTo>
                    <a:pt x="4180" y="375"/>
                    <a:pt x="4169" y="370"/>
                    <a:pt x="4159" y="366"/>
                  </a:cubicBezTo>
                  <a:cubicBezTo>
                    <a:pt x="4105" y="342"/>
                    <a:pt x="4086" y="337"/>
                    <a:pt x="4038" y="301"/>
                  </a:cubicBezTo>
                  <a:cubicBezTo>
                    <a:pt x="4033" y="302"/>
                    <a:pt x="3962" y="345"/>
                    <a:pt x="3942" y="325"/>
                  </a:cubicBezTo>
                  <a:cubicBezTo>
                    <a:pt x="3935" y="318"/>
                    <a:pt x="3903" y="262"/>
                    <a:pt x="3898" y="253"/>
                  </a:cubicBezTo>
                  <a:cubicBezTo>
                    <a:pt x="3874" y="210"/>
                    <a:pt x="3888" y="194"/>
                    <a:pt x="3843" y="180"/>
                  </a:cubicBezTo>
                  <a:cubicBezTo>
                    <a:pt x="3814" y="136"/>
                    <a:pt x="3806" y="102"/>
                    <a:pt x="3759" y="87"/>
                  </a:cubicBezTo>
                  <a:cubicBezTo>
                    <a:pt x="3747" y="68"/>
                    <a:pt x="3734" y="50"/>
                    <a:pt x="3722" y="31"/>
                  </a:cubicBezTo>
                  <a:cubicBezTo>
                    <a:pt x="3717" y="23"/>
                    <a:pt x="3720" y="10"/>
                    <a:pt x="3713" y="3"/>
                  </a:cubicBezTo>
                  <a:cubicBezTo>
                    <a:pt x="3710" y="0"/>
                    <a:pt x="3707" y="10"/>
                    <a:pt x="3704" y="13"/>
                  </a:cubicBezTo>
                  <a:close/>
                </a:path>
              </a:pathLst>
            </a:custGeom>
            <a:solidFill>
              <a:srgbClr val="DDDDDD">
                <a:alpha val="20000"/>
              </a:srgbClr>
            </a:soli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2" charset="-122"/>
                <a:cs typeface="+mn-cs"/>
              </a:endParaRPr>
            </a:p>
          </p:txBody>
        </p:sp>
        <p:sp>
          <p:nvSpPr>
            <p:cNvPr id="29707" name="Freeform 11"/>
            <p:cNvSpPr/>
            <p:nvPr userDrawn="1"/>
          </p:nvSpPr>
          <p:spPr bwMode="auto">
            <a:xfrm>
              <a:off x="3573" y="3747"/>
              <a:ext cx="249" cy="195"/>
            </a:xfrm>
            <a:custGeom>
              <a:avLst/>
              <a:gdLst/>
              <a:ahLst/>
              <a:cxnLst>
                <a:cxn ang="0">
                  <a:pos x="231" y="9"/>
                </a:cxn>
                <a:cxn ang="0">
                  <a:pos x="135" y="13"/>
                </a:cxn>
                <a:cxn ang="0">
                  <a:pos x="71" y="29"/>
                </a:cxn>
                <a:cxn ang="0">
                  <a:pos x="31" y="63"/>
                </a:cxn>
                <a:cxn ang="0">
                  <a:pos x="6" y="104"/>
                </a:cxn>
                <a:cxn ang="0">
                  <a:pos x="35" y="177"/>
                </a:cxn>
                <a:cxn ang="0">
                  <a:pos x="97" y="194"/>
                </a:cxn>
                <a:cxn ang="0">
                  <a:pos x="155" y="170"/>
                </a:cxn>
                <a:cxn ang="0">
                  <a:pos x="196" y="129"/>
                </a:cxn>
                <a:cxn ang="0">
                  <a:pos x="237" y="71"/>
                </a:cxn>
                <a:cxn ang="0">
                  <a:pos x="231" y="9"/>
                </a:cxn>
              </a:cxnLst>
              <a:rect l="0" t="0" r="r" b="b"/>
              <a:pathLst>
                <a:path w="249" h="195">
                  <a:moveTo>
                    <a:pt x="231" y="9"/>
                  </a:moveTo>
                  <a:cubicBezTo>
                    <a:pt x="194" y="3"/>
                    <a:pt x="171" y="24"/>
                    <a:pt x="135" y="13"/>
                  </a:cubicBezTo>
                  <a:cubicBezTo>
                    <a:pt x="92" y="21"/>
                    <a:pt x="99" y="0"/>
                    <a:pt x="71" y="29"/>
                  </a:cubicBezTo>
                  <a:cubicBezTo>
                    <a:pt x="48" y="98"/>
                    <a:pt x="66" y="5"/>
                    <a:pt x="31" y="63"/>
                  </a:cubicBezTo>
                  <a:cubicBezTo>
                    <a:pt x="0" y="115"/>
                    <a:pt x="47" y="65"/>
                    <a:pt x="6" y="104"/>
                  </a:cubicBezTo>
                  <a:cubicBezTo>
                    <a:pt x="9" y="122"/>
                    <a:pt x="20" y="162"/>
                    <a:pt x="35" y="177"/>
                  </a:cubicBezTo>
                  <a:cubicBezTo>
                    <a:pt x="50" y="192"/>
                    <a:pt x="77" y="195"/>
                    <a:pt x="97" y="194"/>
                  </a:cubicBezTo>
                  <a:cubicBezTo>
                    <a:pt x="143" y="185"/>
                    <a:pt x="129" y="195"/>
                    <a:pt x="155" y="170"/>
                  </a:cubicBezTo>
                  <a:cubicBezTo>
                    <a:pt x="169" y="156"/>
                    <a:pt x="196" y="129"/>
                    <a:pt x="196" y="129"/>
                  </a:cubicBezTo>
                  <a:cubicBezTo>
                    <a:pt x="215" y="71"/>
                    <a:pt x="195" y="84"/>
                    <a:pt x="237" y="71"/>
                  </a:cubicBezTo>
                  <a:cubicBezTo>
                    <a:pt x="249" y="33"/>
                    <a:pt x="241" y="59"/>
                    <a:pt x="231" y="9"/>
                  </a:cubicBezTo>
                  <a:close/>
                </a:path>
              </a:pathLst>
            </a:custGeom>
            <a:solidFill>
              <a:srgbClr val="DDDDDD">
                <a:alpha val="20000"/>
              </a:srgbClr>
            </a:soli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2" charset="-122"/>
                <a:cs typeface="+mn-cs"/>
              </a:endParaRPr>
            </a:p>
          </p:txBody>
        </p:sp>
        <p:sp>
          <p:nvSpPr>
            <p:cNvPr id="29708" name="Freeform 12"/>
            <p:cNvSpPr/>
            <p:nvPr userDrawn="1"/>
          </p:nvSpPr>
          <p:spPr bwMode="auto">
            <a:xfrm>
              <a:off x="4622" y="3152"/>
              <a:ext cx="186" cy="379"/>
            </a:xfrm>
            <a:custGeom>
              <a:avLst/>
              <a:gdLst/>
              <a:ahLst/>
              <a:cxnLst>
                <a:cxn ang="0">
                  <a:pos x="118" y="0"/>
                </a:cxn>
                <a:cxn ang="0">
                  <a:pos x="50" y="116"/>
                </a:cxn>
                <a:cxn ang="0">
                  <a:pos x="27" y="279"/>
                </a:cxn>
                <a:cxn ang="0">
                  <a:pos x="68" y="320"/>
                </a:cxn>
                <a:cxn ang="0">
                  <a:pos x="86" y="364"/>
                </a:cxn>
                <a:cxn ang="0">
                  <a:pos x="110" y="376"/>
                </a:cxn>
                <a:cxn ang="0">
                  <a:pos x="114" y="292"/>
                </a:cxn>
                <a:cxn ang="0">
                  <a:pos x="151" y="246"/>
                </a:cxn>
                <a:cxn ang="0">
                  <a:pos x="175" y="123"/>
                </a:cxn>
                <a:cxn ang="0">
                  <a:pos x="118" y="0"/>
                </a:cxn>
              </a:cxnLst>
              <a:rect l="0" t="0" r="r" b="b"/>
              <a:pathLst>
                <a:path w="186" h="384">
                  <a:moveTo>
                    <a:pt x="118" y="0"/>
                  </a:moveTo>
                  <a:cubicBezTo>
                    <a:pt x="88" y="28"/>
                    <a:pt x="80" y="88"/>
                    <a:pt x="50" y="116"/>
                  </a:cubicBezTo>
                  <a:cubicBezTo>
                    <a:pt x="26" y="189"/>
                    <a:pt x="0" y="178"/>
                    <a:pt x="27" y="279"/>
                  </a:cubicBezTo>
                  <a:cubicBezTo>
                    <a:pt x="32" y="298"/>
                    <a:pt x="54" y="306"/>
                    <a:pt x="68" y="320"/>
                  </a:cubicBezTo>
                  <a:cubicBezTo>
                    <a:pt x="74" y="326"/>
                    <a:pt x="86" y="364"/>
                    <a:pt x="86" y="364"/>
                  </a:cubicBezTo>
                  <a:cubicBezTo>
                    <a:pt x="94" y="373"/>
                    <a:pt x="105" y="384"/>
                    <a:pt x="110" y="376"/>
                  </a:cubicBezTo>
                  <a:cubicBezTo>
                    <a:pt x="116" y="369"/>
                    <a:pt x="107" y="314"/>
                    <a:pt x="114" y="292"/>
                  </a:cubicBezTo>
                  <a:cubicBezTo>
                    <a:pt x="121" y="270"/>
                    <a:pt x="141" y="274"/>
                    <a:pt x="151" y="246"/>
                  </a:cubicBezTo>
                  <a:cubicBezTo>
                    <a:pt x="164" y="206"/>
                    <a:pt x="162" y="164"/>
                    <a:pt x="175" y="123"/>
                  </a:cubicBezTo>
                  <a:cubicBezTo>
                    <a:pt x="169" y="50"/>
                    <a:pt x="186" y="16"/>
                    <a:pt x="118" y="0"/>
                  </a:cubicBezTo>
                  <a:close/>
                </a:path>
              </a:pathLst>
            </a:custGeom>
            <a:solidFill>
              <a:srgbClr val="DDDDDD">
                <a:alpha val="20000"/>
              </a:srgbClr>
            </a:soli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2" charset="-122"/>
                <a:cs typeface="+mn-cs"/>
              </a:endParaRPr>
            </a:p>
          </p:txBody>
        </p:sp>
      </p:grpSp>
      <p:sp>
        <p:nvSpPr>
          <p:cNvPr id="29711" name="Line 15"/>
          <p:cNvSpPr>
            <a:spLocks noChangeShapeType="1"/>
          </p:cNvSpPr>
          <p:nvPr/>
        </p:nvSpPr>
        <p:spPr bwMode="auto">
          <a:xfrm>
            <a:off x="0" y="6735763"/>
            <a:ext cx="9144000" cy="0"/>
          </a:xfrm>
          <a:prstGeom prst="line">
            <a:avLst/>
          </a:prstGeom>
          <a:noFill/>
          <a:ln w="25400">
            <a:solidFill>
              <a:srgbClr val="003366"/>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hdr="0" ftr="0" dt="0"/>
  <p:txStyles>
    <p:titleStyle>
      <a:lvl1pPr algn="ctr" rtl="0" eaLnBrk="0" fontAlgn="base" hangingPunct="0">
        <a:spcBef>
          <a:spcPct val="0"/>
        </a:spcBef>
        <a:spcAft>
          <a:spcPct val="0"/>
        </a:spcAft>
        <a:defRPr sz="4400" b="1">
          <a:solidFill>
            <a:schemeClr val="bg1"/>
          </a:solidFill>
          <a:latin typeface="+mj-lt"/>
          <a:ea typeface="+mj-ea"/>
          <a:cs typeface="+mj-cs"/>
        </a:defRPr>
      </a:lvl1pPr>
      <a:lvl2pPr algn="ctr" rtl="0" eaLnBrk="0" fontAlgn="base" hangingPunct="0">
        <a:spcBef>
          <a:spcPct val="0"/>
        </a:spcBef>
        <a:spcAft>
          <a:spcPct val="0"/>
        </a:spcAft>
        <a:defRPr sz="4400" b="1">
          <a:solidFill>
            <a:schemeClr val="bg1"/>
          </a:solidFill>
          <a:latin typeface="Arial" panose="020B0604020202020204" pitchFamily="34" charset="0"/>
          <a:ea typeface="黑体" panose="02010609060101010101" pitchFamily="2" charset="-122"/>
        </a:defRPr>
      </a:lvl2pPr>
      <a:lvl3pPr algn="ctr" rtl="0" eaLnBrk="0" fontAlgn="base" hangingPunct="0">
        <a:spcBef>
          <a:spcPct val="0"/>
        </a:spcBef>
        <a:spcAft>
          <a:spcPct val="0"/>
        </a:spcAft>
        <a:defRPr sz="4400" b="1">
          <a:solidFill>
            <a:schemeClr val="bg1"/>
          </a:solidFill>
          <a:latin typeface="Arial" panose="020B0604020202020204" pitchFamily="34" charset="0"/>
          <a:ea typeface="黑体" panose="02010609060101010101" pitchFamily="2" charset="-122"/>
        </a:defRPr>
      </a:lvl3pPr>
      <a:lvl4pPr algn="ctr" rtl="0" eaLnBrk="0" fontAlgn="base" hangingPunct="0">
        <a:spcBef>
          <a:spcPct val="0"/>
        </a:spcBef>
        <a:spcAft>
          <a:spcPct val="0"/>
        </a:spcAft>
        <a:defRPr sz="4400" b="1">
          <a:solidFill>
            <a:schemeClr val="bg1"/>
          </a:solidFill>
          <a:latin typeface="Arial" panose="020B0604020202020204" pitchFamily="34" charset="0"/>
          <a:ea typeface="黑体" panose="02010609060101010101" pitchFamily="2" charset="-122"/>
        </a:defRPr>
      </a:lvl4pPr>
      <a:lvl5pPr algn="ctr" rtl="0" eaLnBrk="0" fontAlgn="base" hangingPunct="0">
        <a:spcBef>
          <a:spcPct val="0"/>
        </a:spcBef>
        <a:spcAft>
          <a:spcPct val="0"/>
        </a:spcAft>
        <a:defRPr sz="4400" b="1">
          <a:solidFill>
            <a:schemeClr val="bg1"/>
          </a:solidFill>
          <a:latin typeface="Arial" panose="020B0604020202020204" pitchFamily="34" charset="0"/>
          <a:ea typeface="黑体" panose="02010609060101010101" pitchFamily="2" charset="-122"/>
        </a:defRPr>
      </a:lvl5pPr>
      <a:lvl6pPr marL="457200" algn="ctr" rtl="0" fontAlgn="base">
        <a:spcBef>
          <a:spcPct val="0"/>
        </a:spcBef>
        <a:spcAft>
          <a:spcPct val="0"/>
        </a:spcAft>
        <a:defRPr sz="4400" b="1">
          <a:solidFill>
            <a:schemeClr val="bg1"/>
          </a:solidFill>
          <a:latin typeface="Arial" panose="020B0604020202020204" pitchFamily="34" charset="0"/>
          <a:ea typeface="黑体" panose="02010609060101010101" pitchFamily="2" charset="-122"/>
        </a:defRPr>
      </a:lvl6pPr>
      <a:lvl7pPr marL="914400" algn="ctr" rtl="0" fontAlgn="base">
        <a:spcBef>
          <a:spcPct val="0"/>
        </a:spcBef>
        <a:spcAft>
          <a:spcPct val="0"/>
        </a:spcAft>
        <a:defRPr sz="4400" b="1">
          <a:solidFill>
            <a:schemeClr val="bg1"/>
          </a:solidFill>
          <a:latin typeface="Arial" panose="020B0604020202020204" pitchFamily="34" charset="0"/>
          <a:ea typeface="黑体" panose="02010609060101010101" pitchFamily="2" charset="-122"/>
        </a:defRPr>
      </a:lvl7pPr>
      <a:lvl8pPr marL="1371600" algn="ctr" rtl="0" fontAlgn="base">
        <a:spcBef>
          <a:spcPct val="0"/>
        </a:spcBef>
        <a:spcAft>
          <a:spcPct val="0"/>
        </a:spcAft>
        <a:defRPr sz="4400" b="1">
          <a:solidFill>
            <a:schemeClr val="bg1"/>
          </a:solidFill>
          <a:latin typeface="Arial" panose="020B0604020202020204" pitchFamily="34" charset="0"/>
          <a:ea typeface="黑体" panose="02010609060101010101" pitchFamily="2" charset="-122"/>
        </a:defRPr>
      </a:lvl8pPr>
      <a:lvl9pPr marL="1828800" algn="ctr" rtl="0" fontAlgn="base">
        <a:spcBef>
          <a:spcPct val="0"/>
        </a:spcBef>
        <a:spcAft>
          <a:spcPct val="0"/>
        </a:spcAft>
        <a:defRPr sz="4400" b="1">
          <a:solidFill>
            <a:schemeClr val="bg1"/>
          </a:solidFill>
          <a:latin typeface="Arial" panose="020B0604020202020204" pitchFamily="34" charset="0"/>
          <a:ea typeface="黑体" panose="02010609060101010101" pitchFamily="2" charset="-122"/>
        </a:defRPr>
      </a:lvl9pPr>
    </p:titleStyle>
    <p:bodyStyle>
      <a:lvl1pPr marL="342900" indent="-342900" algn="l" rtl="0" eaLnBrk="0" fontAlgn="base" hangingPunct="0">
        <a:spcBef>
          <a:spcPct val="20000"/>
        </a:spcBef>
        <a:spcAft>
          <a:spcPct val="0"/>
        </a:spcAft>
        <a:buClr>
          <a:srgbClr val="003366"/>
        </a:buClr>
        <a:buSzPct val="90000"/>
        <a:buFont typeface="Wingdings" panose="05000000000000000000" pitchFamily="2" charset="2"/>
        <a:buChar char="n"/>
        <a:defRPr sz="3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0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fontAlgn="base">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fontAlgn="base">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fontAlgn="base">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fontAlgn="base">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标题占位符 1">
            <a:extLst>
              <a:ext uri="{FF2B5EF4-FFF2-40B4-BE49-F238E27FC236}">
                <a16:creationId xmlns:a16="http://schemas.microsoft.com/office/drawing/2014/main" id="{EA582BAF-B5D3-4D78-9699-2C709C4C3867}"/>
              </a:ext>
            </a:extLst>
          </p:cNvPr>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3075" name="文本占位符 2">
            <a:extLst>
              <a:ext uri="{FF2B5EF4-FFF2-40B4-BE49-F238E27FC236}">
                <a16:creationId xmlns:a16="http://schemas.microsoft.com/office/drawing/2014/main" id="{8CA01ADC-076C-4CC7-A551-92E83701D07B}"/>
              </a:ext>
            </a:extLst>
          </p:cNvPr>
          <p:cNvSpPr>
            <a:spLocks noGrp="1" noChangeArrowheads="1"/>
          </p:cNvSpPr>
          <p:nvPr>
            <p:ph type="body" idx="4294967295"/>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8CA631E-CDD4-410F-9B10-B8DE70AD7B2C}"/>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defRPr>
            </a:lvl1pPr>
          </a:lstStyle>
          <a:p>
            <a:pPr>
              <a:defRPr/>
            </a:pPr>
            <a:endParaRPr lang="en-US" altLang="zh-CN"/>
          </a:p>
        </p:txBody>
      </p:sp>
      <p:sp>
        <p:nvSpPr>
          <p:cNvPr id="5" name="页脚占位符 4">
            <a:extLst>
              <a:ext uri="{FF2B5EF4-FFF2-40B4-BE49-F238E27FC236}">
                <a16:creationId xmlns:a16="http://schemas.microsoft.com/office/drawing/2014/main" id="{7881BAF9-0212-4BE0-8515-995FC05D2057}"/>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defRPr>
            </a:lvl1pPr>
          </a:lstStyle>
          <a:p>
            <a:pPr>
              <a:defRPr/>
            </a:pPr>
            <a:endParaRPr lang="en-US" altLang="zh-CN"/>
          </a:p>
        </p:txBody>
      </p:sp>
      <p:sp>
        <p:nvSpPr>
          <p:cNvPr id="6" name="灯片编号占位符 5">
            <a:extLst>
              <a:ext uri="{FF2B5EF4-FFF2-40B4-BE49-F238E27FC236}">
                <a16:creationId xmlns:a16="http://schemas.microsoft.com/office/drawing/2014/main" id="{780A3759-A624-48C0-AA8F-BFBA4E744E61}"/>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a:defRPr/>
            </a:pPr>
            <a:fld id="{1B69C58D-B6E9-4B95-AC3E-732B0C638175}" type="slidenum">
              <a:rPr lang="zh-CN" altLang="en-US"/>
              <a:pPr>
                <a:defRPr/>
              </a:pPr>
              <a:t>‹#›</a:t>
            </a:fld>
            <a:endParaRPr lang="en-US" altLang="zh-CN">
              <a:latin typeface="Times New Roman" panose="02020603050405020304" pitchFamily="18" charset="0"/>
              <a:ea typeface="华文中宋" panose="02010600040101010101" pitchFamily="2" charset="-122"/>
            </a:endParaRPr>
          </a:p>
        </p:txBody>
      </p:sp>
      <p:pic>
        <p:nvPicPr>
          <p:cNvPr id="7" name="图片 6">
            <a:extLst>
              <a:ext uri="{FF2B5EF4-FFF2-40B4-BE49-F238E27FC236}">
                <a16:creationId xmlns:a16="http://schemas.microsoft.com/office/drawing/2014/main" id="{12DA696F-4BB6-47C5-892D-C8347D2BBEFF}"/>
              </a:ext>
            </a:extLst>
          </p:cNvPr>
          <p:cNvPicPr>
            <a:picLocks noChangeAspect="1"/>
          </p:cNvPicPr>
          <p:nvPr userDrawn="1"/>
        </p:nvPicPr>
        <p:blipFill>
          <a:blip r:embed="rId21" cstate="screen">
            <a:extLst>
              <a:ext uri="{28A0092B-C50C-407E-A947-70E740481C1C}">
                <a14:useLocalDpi xmlns:a14="http://schemas.microsoft.com/office/drawing/2010/main"/>
              </a:ext>
            </a:extLst>
          </a:blip>
          <a:srcRect l="25871" t="20108" r="25034" b="21661"/>
          <a:stretch>
            <a:fillRect/>
          </a:stretch>
        </p:blipFill>
        <p:spPr bwMode="auto">
          <a:xfrm>
            <a:off x="7969651" y="260424"/>
            <a:ext cx="977097" cy="697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a:extLst>
              <a:ext uri="{FF2B5EF4-FFF2-40B4-BE49-F238E27FC236}">
                <a16:creationId xmlns:a16="http://schemas.microsoft.com/office/drawing/2014/main" id="{186AB0E7-34F1-4E60-A4F3-A20840355C2A}"/>
              </a:ext>
            </a:extLst>
          </p:cNvPr>
          <p:cNvSpPr/>
          <p:nvPr userDrawn="1"/>
        </p:nvSpPr>
        <p:spPr>
          <a:xfrm>
            <a:off x="7201270" y="6360729"/>
            <a:ext cx="1826013" cy="338554"/>
          </a:xfrm>
          <a:prstGeom prst="rect">
            <a:avLst/>
          </a:prstGeom>
        </p:spPr>
        <p:txBody>
          <a:bodyPr wrap="none">
            <a:spAutoFit/>
          </a:bodyPr>
          <a:lstStyle/>
          <a:p>
            <a:r>
              <a:rPr lang="en-US" altLang="zh-CN" sz="1600" b="1" dirty="0">
                <a:solidFill>
                  <a:schemeClr val="accent1">
                    <a:lumMod val="60000"/>
                    <a:lumOff val="40000"/>
                  </a:schemeClr>
                </a:solidFill>
                <a:latin typeface="Times New Roman" panose="02020603050405020304" pitchFamily="18" charset="0"/>
                <a:ea typeface="黑体" panose="02010609060101010101" pitchFamily="49" charset="-122"/>
                <a:cs typeface="Times New Roman" panose="02020603050405020304" pitchFamily="18" charset="0"/>
              </a:rPr>
              <a:t>www.casearth.com</a:t>
            </a:r>
            <a:endParaRPr lang="zh-CN" altLang="en-US" sz="1600" b="1" dirty="0">
              <a:solidFill>
                <a:schemeClr val="accent1">
                  <a:lumMod val="60000"/>
                  <a:lumOff val="4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75413228"/>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Lst>
  <p:txStyles>
    <p:titleStyle>
      <a:lvl1pPr algn="ctr" rtl="0" eaLnBrk="0" fontAlgn="base" hangingPunct="0">
        <a:spcBef>
          <a:spcPct val="0"/>
        </a:spcBef>
        <a:spcAft>
          <a:spcPct val="0"/>
        </a:spcAft>
        <a:defRPr sz="3600" b="1" kern="1200">
          <a:solidFill>
            <a:srgbClr val="002060"/>
          </a:solidFill>
          <a:latin typeface="微软雅黑" panose="020B0503020204020204" pitchFamily="34" charset="-122"/>
          <a:ea typeface="微软雅黑" panose="020B0503020204020204" pitchFamily="34" charset="-122"/>
          <a:cs typeface="+mj-cs"/>
        </a:defRPr>
      </a:lvl1pPr>
      <a:lvl2pPr algn="ctr" rtl="0" eaLnBrk="0" fontAlgn="base" hangingPunct="0">
        <a:spcBef>
          <a:spcPct val="0"/>
        </a:spcBef>
        <a:spcAft>
          <a:spcPct val="0"/>
        </a:spcAft>
        <a:defRPr sz="3600" b="1">
          <a:solidFill>
            <a:srgbClr val="002060"/>
          </a:solidFill>
          <a:latin typeface="微软雅黑" panose="020B0503020204020204" pitchFamily="34" charset="-122"/>
          <a:ea typeface="微软雅黑" panose="020B0503020204020204" pitchFamily="34" charset="-122"/>
        </a:defRPr>
      </a:lvl2pPr>
      <a:lvl3pPr algn="ctr" rtl="0" eaLnBrk="0" fontAlgn="base" hangingPunct="0">
        <a:spcBef>
          <a:spcPct val="0"/>
        </a:spcBef>
        <a:spcAft>
          <a:spcPct val="0"/>
        </a:spcAft>
        <a:defRPr sz="3600" b="1">
          <a:solidFill>
            <a:srgbClr val="002060"/>
          </a:solidFill>
          <a:latin typeface="微软雅黑" panose="020B0503020204020204" pitchFamily="34" charset="-122"/>
          <a:ea typeface="微软雅黑" panose="020B0503020204020204" pitchFamily="34" charset="-122"/>
        </a:defRPr>
      </a:lvl3pPr>
      <a:lvl4pPr algn="ctr" rtl="0" eaLnBrk="0" fontAlgn="base" hangingPunct="0">
        <a:spcBef>
          <a:spcPct val="0"/>
        </a:spcBef>
        <a:spcAft>
          <a:spcPct val="0"/>
        </a:spcAft>
        <a:defRPr sz="3600" b="1">
          <a:solidFill>
            <a:srgbClr val="002060"/>
          </a:solidFill>
          <a:latin typeface="微软雅黑" panose="020B0503020204020204" pitchFamily="34" charset="-122"/>
          <a:ea typeface="微软雅黑" panose="020B0503020204020204" pitchFamily="34" charset="-122"/>
        </a:defRPr>
      </a:lvl4pPr>
      <a:lvl5pPr algn="ctr" rtl="0" eaLnBrk="0" fontAlgn="base" hangingPunct="0">
        <a:spcBef>
          <a:spcPct val="0"/>
        </a:spcBef>
        <a:spcAft>
          <a:spcPct val="0"/>
        </a:spcAft>
        <a:defRPr sz="3600" b="1">
          <a:solidFill>
            <a:srgbClr val="002060"/>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3600" b="1">
          <a:solidFill>
            <a:schemeClr val="tx1"/>
          </a:solidFill>
          <a:latin typeface="Arial" panose="020B0604020202020204" pitchFamily="34" charset="0"/>
          <a:ea typeface="黑体" panose="02010609060101010101" pitchFamily="2" charset="-122"/>
        </a:defRPr>
      </a:lvl6pPr>
      <a:lvl7pPr marL="914400" algn="l" rtl="0" eaLnBrk="1" fontAlgn="base" hangingPunct="1">
        <a:spcBef>
          <a:spcPct val="0"/>
        </a:spcBef>
        <a:spcAft>
          <a:spcPct val="0"/>
        </a:spcAft>
        <a:defRPr sz="3600" b="1">
          <a:solidFill>
            <a:schemeClr val="tx1"/>
          </a:solidFill>
          <a:latin typeface="Arial" panose="020B0604020202020204" pitchFamily="34" charset="0"/>
          <a:ea typeface="黑体" panose="02010609060101010101" pitchFamily="2" charset="-122"/>
        </a:defRPr>
      </a:lvl7pPr>
      <a:lvl8pPr marL="1371600" algn="l" rtl="0" eaLnBrk="1" fontAlgn="base" hangingPunct="1">
        <a:spcBef>
          <a:spcPct val="0"/>
        </a:spcBef>
        <a:spcAft>
          <a:spcPct val="0"/>
        </a:spcAft>
        <a:defRPr sz="3600" b="1">
          <a:solidFill>
            <a:schemeClr val="tx1"/>
          </a:solidFill>
          <a:latin typeface="Arial" panose="020B0604020202020204" pitchFamily="34" charset="0"/>
          <a:ea typeface="黑体" panose="02010609060101010101" pitchFamily="2" charset="-122"/>
        </a:defRPr>
      </a:lvl8pPr>
      <a:lvl9pPr marL="1828800" algn="l" rtl="0" eaLnBrk="1" fontAlgn="base" hangingPunct="1">
        <a:spcBef>
          <a:spcPct val="0"/>
        </a:spcBef>
        <a:spcAft>
          <a:spcPct val="0"/>
        </a:spcAft>
        <a:defRPr sz="3600" b="1">
          <a:solidFill>
            <a:schemeClr val="tx1"/>
          </a:solidFill>
          <a:latin typeface="Arial" panose="020B0604020202020204" pitchFamily="34" charset="0"/>
          <a:ea typeface="黑体" panose="02010609060101010101" pitchFamily="2" charset="-122"/>
        </a:defRPr>
      </a:lvl9pPr>
    </p:titleStyle>
    <p:bodyStyle>
      <a:lvl1pPr marL="444500" indent="-444500" algn="l" rtl="0" eaLnBrk="0" fontAlgn="base" hangingPunct="0">
        <a:spcBef>
          <a:spcPct val="20000"/>
        </a:spcBef>
        <a:spcAft>
          <a:spcPct val="0"/>
        </a:spcAft>
        <a:buFont typeface="Wingdings" panose="05000000000000000000" pitchFamily="2" charset="2"/>
        <a:buChar char="Ø"/>
        <a:defRPr sz="3200" b="1" kern="1200">
          <a:solidFill>
            <a:srgbClr val="002060"/>
          </a:solidFill>
          <a:latin typeface="微软雅黑" panose="020B0503020204020204" pitchFamily="34" charset="-122"/>
          <a:ea typeface="微软雅黑" panose="020B0503020204020204" pitchFamily="34" charset="-122"/>
          <a:cs typeface="+mn-cs"/>
        </a:defRPr>
      </a:lvl1pPr>
      <a:lvl2pPr marL="901700" indent="-444500" algn="l" rtl="0" eaLnBrk="0" fontAlgn="base" hangingPunct="0">
        <a:spcBef>
          <a:spcPct val="20000"/>
        </a:spcBef>
        <a:spcAft>
          <a:spcPct val="0"/>
        </a:spcAft>
        <a:buFont typeface="Wingdings" panose="05000000000000000000" pitchFamily="2" charset="2"/>
        <a:buChar char="u"/>
        <a:defRPr sz="2800" b="1" kern="1200">
          <a:solidFill>
            <a:srgbClr val="4F6228"/>
          </a:solidFill>
          <a:latin typeface="微软雅黑" panose="020B0503020204020204" pitchFamily="34" charset="-122"/>
          <a:ea typeface="微软雅黑" panose="020B0503020204020204" pitchFamily="34" charset="-122"/>
          <a:cs typeface="+mn-cs"/>
        </a:defRPr>
      </a:lvl2pPr>
      <a:lvl3pPr marL="1250950" indent="-336550" algn="l" rtl="0" eaLnBrk="0" fontAlgn="base" hangingPunct="0">
        <a:spcBef>
          <a:spcPct val="20000"/>
        </a:spcBef>
        <a:spcAft>
          <a:spcPct val="0"/>
        </a:spcAft>
        <a:buFont typeface="Wingdings" panose="05000000000000000000" pitchFamily="2" charset="2"/>
        <a:buChar char="Ø"/>
        <a:defRPr sz="2400" b="1" kern="1200">
          <a:solidFill>
            <a:srgbClr val="002060"/>
          </a:solidFill>
          <a:latin typeface="微软雅黑" panose="020B0503020204020204" pitchFamily="34" charset="-122"/>
          <a:ea typeface="微软雅黑" panose="020B0503020204020204" pitchFamily="34" charset="-122"/>
          <a:cs typeface="+mn-cs"/>
        </a:defRPr>
      </a:lvl3pPr>
      <a:lvl4pPr marL="1708150" indent="-336550" algn="l" rtl="0" eaLnBrk="0" fontAlgn="base" hangingPunct="0">
        <a:spcBef>
          <a:spcPct val="20000"/>
        </a:spcBef>
        <a:spcAft>
          <a:spcPct val="0"/>
        </a:spcAft>
        <a:buFont typeface="Wingdings" panose="05000000000000000000" pitchFamily="2" charset="2"/>
        <a:buChar char="u"/>
        <a:defRPr sz="2000" b="1" kern="1200">
          <a:solidFill>
            <a:srgbClr val="4F6228"/>
          </a:solidFill>
          <a:latin typeface="微软雅黑" panose="020B0503020204020204" pitchFamily="34" charset="-122"/>
          <a:ea typeface="微软雅黑" panose="020B0503020204020204" pitchFamily="34" charset="-122"/>
          <a:cs typeface="+mn-cs"/>
        </a:defRPr>
      </a:lvl4pPr>
      <a:lvl5pPr marL="2151063" indent="-322263" algn="l" rtl="0" eaLnBrk="0" fontAlgn="base" hangingPunct="0">
        <a:spcBef>
          <a:spcPct val="20000"/>
        </a:spcBef>
        <a:spcAft>
          <a:spcPct val="0"/>
        </a:spcAft>
        <a:buFont typeface="Wingdings" panose="05000000000000000000" pitchFamily="2" charset="2"/>
        <a:buChar char="Ø"/>
        <a:defRPr sz="2000" b="1" kern="1200">
          <a:solidFill>
            <a:srgbClr val="002060"/>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www.cbd.int/sp/targets/" TargetMode="Externa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25.xml"/><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5.xml"/><Relationship Id="rId1" Type="http://schemas.openxmlformats.org/officeDocument/2006/relationships/slideLayout" Target="../slideLayouts/slideLayout24.xml"/><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7.xml"/><Relationship Id="rId1" Type="http://schemas.openxmlformats.org/officeDocument/2006/relationships/slideLayout" Target="../slideLayouts/slideLayout25.xml"/><Relationship Id="rId4" Type="http://schemas.openxmlformats.org/officeDocument/2006/relationships/image" Target="../media/image42.jpe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25.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7.jpeg"/><Relationship Id="rId7"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24.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hyperlink" Target="https://sustainabledevelopment.un.org/TFM"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xml"/><Relationship Id="rId1" Type="http://schemas.openxmlformats.org/officeDocument/2006/relationships/slideLayout" Target="../slideLayouts/slideLayout24.xml"/><Relationship Id="rId5" Type="http://schemas.openxmlformats.org/officeDocument/2006/relationships/image" Target="../media/image31.jpe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16016" y="620688"/>
            <a:ext cx="4896544" cy="504369"/>
          </a:xfrm>
          <a:prstGeom prst="rect">
            <a:avLst/>
          </a:prstGeom>
        </p:spPr>
        <p:txBody>
          <a:bodyPr wrap="square">
            <a:spAutoFit/>
          </a:bodyPr>
          <a:lstStyle/>
          <a:p>
            <a:pPr algn="ctr">
              <a:lnSpc>
                <a:spcPct val="130000"/>
              </a:lnSpc>
              <a:defRPr/>
            </a:pPr>
            <a:r>
              <a:rPr lang="en-US" altLang="zh-CN" sz="2400" b="1" i="1" dirty="0" err="1">
                <a:solidFill>
                  <a:srgbClr val="333399"/>
                </a:solidFill>
                <a:latin typeface="黑体" panose="02010609060101010101" pitchFamily="2" charset="-122"/>
              </a:rPr>
              <a:t>CASEarth</a:t>
            </a:r>
            <a:r>
              <a:rPr lang="en-US" altLang="zh-CN" sz="2400" b="1" i="1" dirty="0">
                <a:solidFill>
                  <a:srgbClr val="333399"/>
                </a:solidFill>
                <a:latin typeface="黑体" panose="02010609060101010101" pitchFamily="2" charset="-122"/>
              </a:rPr>
              <a:t> Project</a:t>
            </a:r>
          </a:p>
        </p:txBody>
      </p:sp>
      <p:sp>
        <p:nvSpPr>
          <p:cNvPr id="5" name="Rectangle 5">
            <a:extLst>
              <a:ext uri="{FF2B5EF4-FFF2-40B4-BE49-F238E27FC236}">
                <a16:creationId xmlns:a16="http://schemas.microsoft.com/office/drawing/2014/main" id="{D95426A1-F6CE-43B1-A1C4-D5C2D93540A2}"/>
              </a:ext>
            </a:extLst>
          </p:cNvPr>
          <p:cNvSpPr>
            <a:spLocks noChangeArrowheads="1"/>
          </p:cNvSpPr>
          <p:nvPr/>
        </p:nvSpPr>
        <p:spPr bwMode="auto">
          <a:xfrm>
            <a:off x="0" y="2204864"/>
            <a:ext cx="9144000" cy="1881147"/>
          </a:xfrm>
          <a:prstGeom prst="rect">
            <a:avLst/>
          </a:prstGeom>
          <a:noFill/>
          <a:ln>
            <a:noFill/>
          </a:ln>
          <a:effectLst>
            <a:outerShdw dist="17961" dir="2700000" algn="ctr" rotWithShape="0">
              <a:schemeClr val="tx1"/>
            </a:outerShdw>
          </a:effectLst>
        </p:spPr>
        <p:txBody>
          <a:bodyPr anchor="ctr"/>
          <a:lstStyle/>
          <a:p>
            <a:pPr lvl="0" algn="ctr">
              <a:lnSpc>
                <a:spcPct val="130000"/>
              </a:lnSpc>
              <a:defRPr/>
            </a:pPr>
            <a:r>
              <a:rPr lang="en-US" altLang="zh-CN" sz="3600" b="1" dirty="0">
                <a:latin typeface="Times New Roman" panose="02020603050405020304" pitchFamily="18" charset="0"/>
                <a:cs typeface="Times New Roman" panose="02020603050405020304" pitchFamily="18" charset="0"/>
              </a:rPr>
              <a:t>Big Earth Data in Support of Sustainable Development Goals</a:t>
            </a:r>
          </a:p>
        </p:txBody>
      </p:sp>
    </p:spTree>
    <p:extLst>
      <p:ext uri="{BB962C8B-B14F-4D97-AF65-F5344CB8AC3E}">
        <p14:creationId xmlns:p14="http://schemas.microsoft.com/office/powerpoint/2010/main" val="3690320707"/>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2095605-3D39-48F6-8AFD-C6D6DFED7851}"/>
              </a:ext>
            </a:extLst>
          </p:cNvPr>
          <p:cNvPicPr>
            <a:picLocks noChangeAspect="1"/>
          </p:cNvPicPr>
          <p:nvPr/>
        </p:nvPicPr>
        <p:blipFill>
          <a:blip r:embed="rId2"/>
          <a:stretch>
            <a:fillRect/>
          </a:stretch>
        </p:blipFill>
        <p:spPr>
          <a:xfrm>
            <a:off x="483966" y="2468895"/>
            <a:ext cx="2363789" cy="2133569"/>
          </a:xfrm>
          <a:prstGeom prst="rect">
            <a:avLst/>
          </a:prstGeom>
        </p:spPr>
      </p:pic>
      <p:sp>
        <p:nvSpPr>
          <p:cNvPr id="10" name="Freeform 19">
            <a:extLst>
              <a:ext uri="{FF2B5EF4-FFF2-40B4-BE49-F238E27FC236}">
                <a16:creationId xmlns:a16="http://schemas.microsoft.com/office/drawing/2014/main" id="{BBD3B38B-33ED-4368-9143-362BE5E1BB53}"/>
              </a:ext>
            </a:extLst>
          </p:cNvPr>
          <p:cNvSpPr>
            <a:spLocks/>
          </p:cNvSpPr>
          <p:nvPr/>
        </p:nvSpPr>
        <p:spPr bwMode="auto">
          <a:xfrm rot="691310">
            <a:off x="2538380" y="1262782"/>
            <a:ext cx="960597" cy="5217297"/>
          </a:xfrm>
          <a:custGeom>
            <a:avLst/>
            <a:gdLst>
              <a:gd name="T0" fmla="*/ 0 w 1703"/>
              <a:gd name="T1" fmla="*/ 0 h 9079"/>
              <a:gd name="T2" fmla="*/ 2147483646 w 1703"/>
              <a:gd name="T3" fmla="*/ 2147483646 h 9079"/>
              <a:gd name="T4" fmla="*/ 0 w 1703"/>
              <a:gd name="T5" fmla="*/ 2147483646 h 9079"/>
              <a:gd name="T6" fmla="*/ 0 60000 65536"/>
              <a:gd name="T7" fmla="*/ 0 60000 65536"/>
              <a:gd name="T8" fmla="*/ 0 60000 65536"/>
            </a:gdLst>
            <a:ahLst/>
            <a:cxnLst>
              <a:cxn ang="T6">
                <a:pos x="T0" y="T1"/>
              </a:cxn>
              <a:cxn ang="T7">
                <a:pos x="T2" y="T3"/>
              </a:cxn>
              <a:cxn ang="T8">
                <a:pos x="T4" y="T5"/>
              </a:cxn>
            </a:cxnLst>
            <a:rect l="0" t="0" r="r" b="b"/>
            <a:pathLst>
              <a:path w="1703" h="9079">
                <a:moveTo>
                  <a:pt x="0" y="0"/>
                </a:moveTo>
                <a:cubicBezTo>
                  <a:pt x="1060" y="1213"/>
                  <a:pt x="1703" y="2801"/>
                  <a:pt x="1703" y="4539"/>
                </a:cubicBezTo>
                <a:cubicBezTo>
                  <a:pt x="1703" y="6277"/>
                  <a:pt x="1060" y="7865"/>
                  <a:pt x="0" y="9079"/>
                </a:cubicBezTo>
              </a:path>
            </a:pathLst>
          </a:custGeom>
          <a:ln w="28575">
            <a:solidFill>
              <a:srgbClr val="3C3665"/>
            </a:solidFill>
            <a:prstDash val="solid"/>
            <a:headEnd/>
            <a:tailEnd/>
          </a:ln>
          <a:extLst>
            <a:ext uri="{909E8E84-426E-40dd-AFC4-6F175D3DCCD1}">
              <a14:hiddenFill xmlns:a14="http://schemas.microsoft.com/office/drawing/2010/main" xmlns="">
                <a:solidFill>
                  <a:srgbClr val="FFFFFF"/>
                </a:solidFill>
              </a14:hiddenFill>
            </a:ext>
          </a:extLst>
        </p:spPr>
        <p:style>
          <a:lnRef idx="1">
            <a:schemeClr val="accent6"/>
          </a:lnRef>
          <a:fillRef idx="0">
            <a:schemeClr val="accent6"/>
          </a:fillRef>
          <a:effectRef idx="0">
            <a:schemeClr val="accent6"/>
          </a:effectRef>
          <a:fontRef idx="minor">
            <a:schemeClr val="tx1"/>
          </a:fontRef>
        </p:style>
        <p:txBody>
          <a:bodyPr lIns="84876" tIns="42438" rIns="84876" bIns="42438"/>
          <a:lstStyle/>
          <a:p>
            <a:pPr>
              <a:defRPr/>
            </a:pPr>
            <a:endParaRPr lang="zh-CN" altLang="en-US">
              <a:solidFill>
                <a:srgbClr val="01479D"/>
              </a:solidFill>
              <a:latin typeface="Calibri" panose="020F0502020204030204"/>
              <a:ea typeface="等线" panose="02010600030101010101" pitchFamily="2" charset="-122"/>
            </a:endParaRPr>
          </a:p>
        </p:txBody>
      </p:sp>
      <p:grpSp>
        <p:nvGrpSpPr>
          <p:cNvPr id="32" name="组合 17">
            <a:extLst>
              <a:ext uri="{FF2B5EF4-FFF2-40B4-BE49-F238E27FC236}">
                <a16:creationId xmlns:a16="http://schemas.microsoft.com/office/drawing/2014/main" id="{0F44D7F4-BECA-4FD0-AEF0-CD71D6F48182}"/>
              </a:ext>
            </a:extLst>
          </p:cNvPr>
          <p:cNvGrpSpPr>
            <a:grpSpLocks/>
          </p:cNvGrpSpPr>
          <p:nvPr/>
        </p:nvGrpSpPr>
        <p:grpSpPr bwMode="auto">
          <a:xfrm>
            <a:off x="3303074" y="3688731"/>
            <a:ext cx="436959" cy="485511"/>
            <a:chOff x="7319996" y="1647520"/>
            <a:chExt cx="679654" cy="679654"/>
          </a:xfrm>
        </p:grpSpPr>
        <p:sp>
          <p:nvSpPr>
            <p:cNvPr id="33" name="椭圆 32">
              <a:extLst>
                <a:ext uri="{FF2B5EF4-FFF2-40B4-BE49-F238E27FC236}">
                  <a16:creationId xmlns:a16="http://schemas.microsoft.com/office/drawing/2014/main" id="{CADD0DFB-B266-4DB1-A25C-760B6EA7944D}"/>
                </a:ext>
              </a:extLst>
            </p:cNvPr>
            <p:cNvSpPr>
              <a:spLocks noChangeArrowheads="1"/>
            </p:cNvSpPr>
            <p:nvPr/>
          </p:nvSpPr>
          <p:spPr bwMode="auto">
            <a:xfrm>
              <a:off x="7319996" y="1647520"/>
              <a:ext cx="679654" cy="679654"/>
            </a:xfrm>
            <a:prstGeom prst="ellipse">
              <a:avLst/>
            </a:prstGeom>
            <a:solidFill>
              <a:schemeClr val="bg1"/>
            </a:solidFill>
            <a:ln w="15875" algn="ctr">
              <a:solidFill>
                <a:srgbClr val="0249A5"/>
              </a:solidFill>
              <a:round/>
              <a:headEnd/>
              <a:tailEnd/>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56616">
                <a:defRPr/>
              </a:pPr>
              <a:endParaRPr lang="zh-CN" altLang="en-US" sz="2200">
                <a:solidFill>
                  <a:prstClr val="black"/>
                </a:solidFill>
                <a:latin typeface="Calibri" panose="020F0502020204030204"/>
                <a:ea typeface="微软雅黑" panose="020B0503020204020204" pitchFamily="34" charset="-122"/>
              </a:endParaRPr>
            </a:p>
          </p:txBody>
        </p:sp>
        <p:sp>
          <p:nvSpPr>
            <p:cNvPr id="34" name="human-head-silhouette-with-cogwheels_31441">
              <a:extLst>
                <a:ext uri="{FF2B5EF4-FFF2-40B4-BE49-F238E27FC236}">
                  <a16:creationId xmlns:a16="http://schemas.microsoft.com/office/drawing/2014/main" id="{B50C842A-F3A9-4491-A2D5-17B4CFAC50EB}"/>
                </a:ext>
              </a:extLst>
            </p:cNvPr>
            <p:cNvSpPr>
              <a:spLocks noChangeAspect="1"/>
            </p:cNvSpPr>
            <p:nvPr/>
          </p:nvSpPr>
          <p:spPr bwMode="auto">
            <a:xfrm>
              <a:off x="7442087" y="1769042"/>
              <a:ext cx="415894" cy="411300"/>
            </a:xfrm>
            <a:custGeom>
              <a:avLst/>
              <a:gdLst>
                <a:gd name="connsiteX0" fmla="*/ 446292 w 600511"/>
                <a:gd name="connsiteY0" fmla="*/ 392791 h 593879"/>
                <a:gd name="connsiteX1" fmla="*/ 446292 w 600511"/>
                <a:gd name="connsiteY1" fmla="*/ 459820 h 593879"/>
                <a:gd name="connsiteX2" fmla="*/ 412738 w 600511"/>
                <a:gd name="connsiteY2" fmla="*/ 459820 h 593879"/>
                <a:gd name="connsiteX3" fmla="*/ 466296 w 600511"/>
                <a:gd name="connsiteY3" fmla="*/ 526850 h 593879"/>
                <a:gd name="connsiteX4" fmla="*/ 519853 w 600511"/>
                <a:gd name="connsiteY4" fmla="*/ 459820 h 593879"/>
                <a:gd name="connsiteX5" fmla="*/ 486299 w 600511"/>
                <a:gd name="connsiteY5" fmla="*/ 459820 h 593879"/>
                <a:gd name="connsiteX6" fmla="*/ 486299 w 600511"/>
                <a:gd name="connsiteY6" fmla="*/ 392791 h 593879"/>
                <a:gd name="connsiteX7" fmla="*/ 0 w 600511"/>
                <a:gd name="connsiteY7" fmla="*/ 372515 h 593879"/>
                <a:gd name="connsiteX8" fmla="*/ 233292 w 600511"/>
                <a:gd name="connsiteY8" fmla="*/ 465626 h 593879"/>
                <a:gd name="connsiteX9" fmla="*/ 305248 w 600511"/>
                <a:gd name="connsiteY9" fmla="*/ 461116 h 593879"/>
                <a:gd name="connsiteX10" fmla="*/ 332998 w 600511"/>
                <a:gd name="connsiteY10" fmla="*/ 549716 h 593879"/>
                <a:gd name="connsiteX11" fmla="*/ 233292 w 600511"/>
                <a:gd name="connsiteY11" fmla="*/ 558737 h 593879"/>
                <a:gd name="connsiteX12" fmla="*/ 0 w 600511"/>
                <a:gd name="connsiteY12" fmla="*/ 465626 h 593879"/>
                <a:gd name="connsiteX13" fmla="*/ 466296 w 600511"/>
                <a:gd name="connsiteY13" fmla="*/ 326083 h 593879"/>
                <a:gd name="connsiteX14" fmla="*/ 600511 w 600511"/>
                <a:gd name="connsiteY14" fmla="*/ 459820 h 593879"/>
                <a:gd name="connsiteX15" fmla="*/ 466296 w 600511"/>
                <a:gd name="connsiteY15" fmla="*/ 593879 h 593879"/>
                <a:gd name="connsiteX16" fmla="*/ 332080 w 600511"/>
                <a:gd name="connsiteY16" fmla="*/ 459820 h 593879"/>
                <a:gd name="connsiteX17" fmla="*/ 466296 w 600511"/>
                <a:gd name="connsiteY17" fmla="*/ 326083 h 593879"/>
                <a:gd name="connsiteX18" fmla="*/ 0 w 600511"/>
                <a:gd name="connsiteY18" fmla="*/ 233007 h 593879"/>
                <a:gd name="connsiteX19" fmla="*/ 233309 w 600511"/>
                <a:gd name="connsiteY19" fmla="*/ 326118 h 593879"/>
                <a:gd name="connsiteX20" fmla="*/ 466296 w 600511"/>
                <a:gd name="connsiteY20" fmla="*/ 233007 h 593879"/>
                <a:gd name="connsiteX21" fmla="*/ 466296 w 600511"/>
                <a:gd name="connsiteY21" fmla="*/ 299054 h 593879"/>
                <a:gd name="connsiteX22" fmla="*/ 312370 w 600511"/>
                <a:gd name="connsiteY22" fmla="*/ 413430 h 593879"/>
                <a:gd name="connsiteX23" fmla="*/ 233309 w 600511"/>
                <a:gd name="connsiteY23" fmla="*/ 419229 h 593879"/>
                <a:gd name="connsiteX24" fmla="*/ 0 w 600511"/>
                <a:gd name="connsiteY24" fmla="*/ 326118 h 593879"/>
                <a:gd name="connsiteX25" fmla="*/ 233309 w 600511"/>
                <a:gd name="connsiteY25" fmla="*/ 23200 h 593879"/>
                <a:gd name="connsiteX26" fmla="*/ 23234 w 600511"/>
                <a:gd name="connsiteY26" fmla="*/ 93123 h 593879"/>
                <a:gd name="connsiteX27" fmla="*/ 233309 w 600511"/>
                <a:gd name="connsiteY27" fmla="*/ 163046 h 593879"/>
                <a:gd name="connsiteX28" fmla="*/ 443062 w 600511"/>
                <a:gd name="connsiteY28" fmla="*/ 93123 h 593879"/>
                <a:gd name="connsiteX29" fmla="*/ 233309 w 600511"/>
                <a:gd name="connsiteY29" fmla="*/ 23200 h 593879"/>
                <a:gd name="connsiteX30" fmla="*/ 233309 w 600511"/>
                <a:gd name="connsiteY30" fmla="*/ 0 h 593879"/>
                <a:gd name="connsiteX31" fmla="*/ 466296 w 600511"/>
                <a:gd name="connsiteY31" fmla="*/ 93123 h 593879"/>
                <a:gd name="connsiteX32" fmla="*/ 466296 w 600511"/>
                <a:gd name="connsiteY32" fmla="*/ 186246 h 593879"/>
                <a:gd name="connsiteX33" fmla="*/ 233309 w 600511"/>
                <a:gd name="connsiteY33" fmla="*/ 279369 h 593879"/>
                <a:gd name="connsiteX34" fmla="*/ 0 w 600511"/>
                <a:gd name="connsiteY34" fmla="*/ 186246 h 593879"/>
                <a:gd name="connsiteX35" fmla="*/ 0 w 600511"/>
                <a:gd name="connsiteY35" fmla="*/ 93123 h 593879"/>
                <a:gd name="connsiteX36" fmla="*/ 233309 w 600511"/>
                <a:gd name="connsiteY36"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0511" h="593879">
                  <a:moveTo>
                    <a:pt x="446292" y="392791"/>
                  </a:moveTo>
                  <a:lnTo>
                    <a:pt x="446292" y="459820"/>
                  </a:lnTo>
                  <a:lnTo>
                    <a:pt x="412738" y="459820"/>
                  </a:lnTo>
                  <a:lnTo>
                    <a:pt x="466296" y="526850"/>
                  </a:lnTo>
                  <a:lnTo>
                    <a:pt x="519853" y="459820"/>
                  </a:lnTo>
                  <a:lnTo>
                    <a:pt x="486299" y="459820"/>
                  </a:lnTo>
                  <a:lnTo>
                    <a:pt x="486299" y="392791"/>
                  </a:lnTo>
                  <a:close/>
                  <a:moveTo>
                    <a:pt x="0" y="372515"/>
                  </a:moveTo>
                  <a:cubicBezTo>
                    <a:pt x="0" y="424065"/>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6"/>
                    <a:pt x="0" y="465626"/>
                  </a:cubicBezTo>
                  <a:close/>
                  <a:moveTo>
                    <a:pt x="466296" y="326083"/>
                  </a:moveTo>
                  <a:cubicBezTo>
                    <a:pt x="540501" y="326083"/>
                    <a:pt x="600511" y="386023"/>
                    <a:pt x="600511" y="459820"/>
                  </a:cubicBezTo>
                  <a:cubicBezTo>
                    <a:pt x="600511" y="533939"/>
                    <a:pt x="540501" y="593879"/>
                    <a:pt x="466296" y="593879"/>
                  </a:cubicBezTo>
                  <a:cubicBezTo>
                    <a:pt x="392412" y="593879"/>
                    <a:pt x="332080" y="533939"/>
                    <a:pt x="332080" y="459820"/>
                  </a:cubicBezTo>
                  <a:cubicBezTo>
                    <a:pt x="332080" y="386023"/>
                    <a:pt x="392412" y="326083"/>
                    <a:pt x="466296" y="326083"/>
                  </a:cubicBezTo>
                  <a:close/>
                  <a:moveTo>
                    <a:pt x="0" y="233007"/>
                  </a:moveTo>
                  <a:cubicBezTo>
                    <a:pt x="0" y="284234"/>
                    <a:pt x="104554" y="326118"/>
                    <a:pt x="233309" y="326118"/>
                  </a:cubicBezTo>
                  <a:cubicBezTo>
                    <a:pt x="362065" y="326118"/>
                    <a:pt x="466296" y="284234"/>
                    <a:pt x="466296" y="233007"/>
                  </a:cubicBezTo>
                  <a:lnTo>
                    <a:pt x="466296" y="299054"/>
                  </a:lnTo>
                  <a:cubicBezTo>
                    <a:pt x="393689" y="299054"/>
                    <a:pt x="332377" y="347382"/>
                    <a:pt x="312370" y="413430"/>
                  </a:cubicBezTo>
                  <a:cubicBezTo>
                    <a:pt x="287522" y="416974"/>
                    <a:pt x="261061" y="419229"/>
                    <a:pt x="233309" y="419229"/>
                  </a:cubicBezTo>
                  <a:cubicBezTo>
                    <a:pt x="104231" y="419229"/>
                    <a:pt x="0" y="377345"/>
                    <a:pt x="0" y="326118"/>
                  </a:cubicBezTo>
                  <a:close/>
                  <a:moveTo>
                    <a:pt x="233309" y="23200"/>
                  </a:moveTo>
                  <a:cubicBezTo>
                    <a:pt x="105199" y="23200"/>
                    <a:pt x="23234" y="64767"/>
                    <a:pt x="23234" y="93123"/>
                  </a:cubicBezTo>
                  <a:cubicBezTo>
                    <a:pt x="23234" y="121479"/>
                    <a:pt x="105199" y="163046"/>
                    <a:pt x="233309" y="163046"/>
                  </a:cubicBezTo>
                  <a:cubicBezTo>
                    <a:pt x="361420" y="163046"/>
                    <a:pt x="443062" y="121479"/>
                    <a:pt x="443062" y="93123"/>
                  </a:cubicBezTo>
                  <a:cubicBezTo>
                    <a:pt x="443062" y="64767"/>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rgbClr val="0249A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56616">
                <a:defRPr/>
              </a:pPr>
              <a:endParaRPr lang="zh-CN" altLang="en-US" sz="1400">
                <a:solidFill>
                  <a:prstClr val="black"/>
                </a:solidFill>
                <a:latin typeface="Calibri" panose="020F0502020204030204"/>
                <a:ea typeface="等线" panose="02010600030101010101" pitchFamily="2" charset="-122"/>
              </a:endParaRPr>
            </a:p>
          </p:txBody>
        </p:sp>
      </p:grpSp>
      <p:grpSp>
        <p:nvGrpSpPr>
          <p:cNvPr id="16" name="组合 20">
            <a:extLst>
              <a:ext uri="{FF2B5EF4-FFF2-40B4-BE49-F238E27FC236}">
                <a16:creationId xmlns:a16="http://schemas.microsoft.com/office/drawing/2014/main" id="{85DB6EC9-FEDC-49ED-BBED-DEA1CAD702AD}"/>
              </a:ext>
            </a:extLst>
          </p:cNvPr>
          <p:cNvGrpSpPr>
            <a:grpSpLocks/>
          </p:cNvGrpSpPr>
          <p:nvPr/>
        </p:nvGrpSpPr>
        <p:grpSpPr bwMode="auto">
          <a:xfrm>
            <a:off x="3084594" y="1631736"/>
            <a:ext cx="436959" cy="485511"/>
            <a:chOff x="3104032" y="2845357"/>
            <a:chExt cx="582429" cy="582429"/>
          </a:xfrm>
        </p:grpSpPr>
        <p:sp>
          <p:nvSpPr>
            <p:cNvPr id="17" name="椭圆 21">
              <a:extLst>
                <a:ext uri="{FF2B5EF4-FFF2-40B4-BE49-F238E27FC236}">
                  <a16:creationId xmlns:a16="http://schemas.microsoft.com/office/drawing/2014/main" id="{F5D7AB7C-6486-4B97-B381-7A152FF7A0D6}"/>
                </a:ext>
              </a:extLst>
            </p:cNvPr>
            <p:cNvSpPr>
              <a:spLocks noChangeArrowheads="1"/>
            </p:cNvSpPr>
            <p:nvPr/>
          </p:nvSpPr>
          <p:spPr bwMode="auto">
            <a:xfrm>
              <a:off x="3104032" y="2845357"/>
              <a:ext cx="582429" cy="582429"/>
            </a:xfrm>
            <a:prstGeom prst="ellipse">
              <a:avLst/>
            </a:prstGeom>
            <a:solidFill>
              <a:schemeClr val="bg1"/>
            </a:solidFill>
            <a:ln w="15875" algn="ctr">
              <a:solidFill>
                <a:srgbClr val="0249A5"/>
              </a:solidFill>
              <a:round/>
              <a:headEnd/>
              <a:tailEnd/>
            </a:ln>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267462" indent="-267462">
                <a:buNone/>
                <a:defRPr/>
              </a:pPr>
              <a:endParaRPr lang="zh-CN" altLang="en-US" sz="2200">
                <a:solidFill>
                  <a:prstClr val="black"/>
                </a:solidFill>
                <a:ea typeface="微软雅黑" panose="020B0503020204020204" pitchFamily="34" charset="-122"/>
              </a:endParaRPr>
            </a:p>
          </p:txBody>
        </p:sp>
        <p:sp>
          <p:nvSpPr>
            <p:cNvPr id="18" name="safe-box_93183">
              <a:extLst>
                <a:ext uri="{FF2B5EF4-FFF2-40B4-BE49-F238E27FC236}">
                  <a16:creationId xmlns:a16="http://schemas.microsoft.com/office/drawing/2014/main" id="{410AF053-F38C-4D67-8BEA-CA2797737A6A}"/>
                </a:ext>
              </a:extLst>
            </p:cNvPr>
            <p:cNvSpPr>
              <a:spLocks noChangeAspect="1"/>
            </p:cNvSpPr>
            <p:nvPr/>
          </p:nvSpPr>
          <p:spPr bwMode="auto">
            <a:xfrm>
              <a:off x="3220761" y="2958619"/>
              <a:ext cx="356400" cy="355903"/>
            </a:xfrm>
            <a:custGeom>
              <a:avLst/>
              <a:gdLst>
                <a:gd name="T0" fmla="*/ 6542 w 606721"/>
                <a:gd name="T1" fmla="*/ 7313 h 605875"/>
                <a:gd name="T2" fmla="*/ 8103 w 606721"/>
                <a:gd name="T3" fmla="*/ 7313 h 605875"/>
                <a:gd name="T4" fmla="*/ 7321 w 606721"/>
                <a:gd name="T5" fmla="*/ 5346 h 605875"/>
                <a:gd name="T6" fmla="*/ 7321 w 606721"/>
                <a:gd name="T7" fmla="*/ 9277 h 605875"/>
                <a:gd name="T8" fmla="*/ 7321 w 606721"/>
                <a:gd name="T9" fmla="*/ 5346 h 605875"/>
                <a:gd name="T10" fmla="*/ 6805 w 606721"/>
                <a:gd name="T11" fmla="*/ 3626 h 605875"/>
                <a:gd name="T12" fmla="*/ 5600 w 606721"/>
                <a:gd name="T13" fmla="*/ 4931 h 605875"/>
                <a:gd name="T14" fmla="*/ 4339 w 606721"/>
                <a:gd name="T15" fmla="*/ 4362 h 605875"/>
                <a:gd name="T16" fmla="*/ 4916 w 606721"/>
                <a:gd name="T17" fmla="*/ 5626 h 605875"/>
                <a:gd name="T18" fmla="*/ 3604 w 606721"/>
                <a:gd name="T19" fmla="*/ 6824 h 605875"/>
                <a:gd name="T20" fmla="*/ 3604 w 606721"/>
                <a:gd name="T21" fmla="*/ 7798 h 605875"/>
                <a:gd name="T22" fmla="*/ 4916 w 606721"/>
                <a:gd name="T23" fmla="*/ 8997 h 605875"/>
                <a:gd name="T24" fmla="*/ 4339 w 606721"/>
                <a:gd name="T25" fmla="*/ 10261 h 605875"/>
                <a:gd name="T26" fmla="*/ 5029 w 606721"/>
                <a:gd name="T27" fmla="*/ 10261 h 605875"/>
                <a:gd name="T28" fmla="*/ 6805 w 606721"/>
                <a:gd name="T29" fmla="*/ 10202 h 605875"/>
                <a:gd name="T30" fmla="*/ 7294 w 606721"/>
                <a:gd name="T31" fmla="*/ 11485 h 605875"/>
                <a:gd name="T32" fmla="*/ 7783 w 606721"/>
                <a:gd name="T33" fmla="*/ 10211 h 605875"/>
                <a:gd name="T34" fmla="*/ 9558 w 606721"/>
                <a:gd name="T35" fmla="*/ 10261 h 605875"/>
                <a:gd name="T36" fmla="*/ 10249 w 606721"/>
                <a:gd name="T37" fmla="*/ 10261 h 605875"/>
                <a:gd name="T38" fmla="*/ 9707 w 606721"/>
                <a:gd name="T39" fmla="*/ 9030 h 605875"/>
                <a:gd name="T40" fmla="*/ 10986 w 606721"/>
                <a:gd name="T41" fmla="*/ 7798 h 605875"/>
                <a:gd name="T42" fmla="*/ 10986 w 606721"/>
                <a:gd name="T43" fmla="*/ 6824 h 605875"/>
                <a:gd name="T44" fmla="*/ 9707 w 606721"/>
                <a:gd name="T45" fmla="*/ 5594 h 605875"/>
                <a:gd name="T46" fmla="*/ 10249 w 606721"/>
                <a:gd name="T47" fmla="*/ 4362 h 605875"/>
                <a:gd name="T48" fmla="*/ 9010 w 606721"/>
                <a:gd name="T49" fmla="*/ 4908 h 605875"/>
                <a:gd name="T50" fmla="*/ 7783 w 606721"/>
                <a:gd name="T51" fmla="*/ 3626 h 605875"/>
                <a:gd name="T52" fmla="*/ 2747 w 606721"/>
                <a:gd name="T53" fmla="*/ 2316 h 605875"/>
                <a:gd name="T54" fmla="*/ 12325 w 606721"/>
                <a:gd name="T55" fmla="*/ 2743 h 605875"/>
                <a:gd name="T56" fmla="*/ 11898 w 606721"/>
                <a:gd name="T57" fmla="*/ 12306 h 605875"/>
                <a:gd name="T58" fmla="*/ 2320 w 606721"/>
                <a:gd name="T59" fmla="*/ 11880 h 605875"/>
                <a:gd name="T60" fmla="*/ 2747 w 606721"/>
                <a:gd name="T61" fmla="*/ 2316 h 605875"/>
                <a:gd name="T62" fmla="*/ 1341 w 606721"/>
                <a:gd name="T63" fmla="*/ 2743 h 605875"/>
                <a:gd name="T64" fmla="*/ 2746 w 606721"/>
                <a:gd name="T65" fmla="*/ 13281 h 605875"/>
                <a:gd name="T66" fmla="*/ 13299 w 606721"/>
                <a:gd name="T67" fmla="*/ 11880 h 605875"/>
                <a:gd name="T68" fmla="*/ 11896 w 606721"/>
                <a:gd name="T69" fmla="*/ 1339 h 605875"/>
                <a:gd name="T70" fmla="*/ 1926 w 606721"/>
                <a:gd name="T71" fmla="*/ 0 h 605875"/>
                <a:gd name="T72" fmla="*/ 14643 w 606721"/>
                <a:gd name="T73" fmla="*/ 1923 h 605875"/>
                <a:gd name="T74" fmla="*/ 12717 w 606721"/>
                <a:gd name="T75" fmla="*/ 14623 h 605875"/>
                <a:gd name="T76" fmla="*/ 0 w 606721"/>
                <a:gd name="T77" fmla="*/ 12699 h 605875"/>
                <a:gd name="T78" fmla="*/ 1926 w 606721"/>
                <a:gd name="T79" fmla="*/ 0 h 6058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6721" h="605875">
                  <a:moveTo>
                    <a:pt x="303350" y="270619"/>
                  </a:moveTo>
                  <a:cubicBezTo>
                    <a:pt x="285450" y="270619"/>
                    <a:pt x="271036" y="285108"/>
                    <a:pt x="271036" y="302985"/>
                  </a:cubicBezTo>
                  <a:cubicBezTo>
                    <a:pt x="271036" y="320767"/>
                    <a:pt x="285450" y="335256"/>
                    <a:pt x="303350" y="335256"/>
                  </a:cubicBezTo>
                  <a:cubicBezTo>
                    <a:pt x="321249" y="335256"/>
                    <a:pt x="335758" y="320767"/>
                    <a:pt x="335758" y="302985"/>
                  </a:cubicBezTo>
                  <a:cubicBezTo>
                    <a:pt x="335758" y="285108"/>
                    <a:pt x="321249" y="270619"/>
                    <a:pt x="303350" y="270619"/>
                  </a:cubicBezTo>
                  <a:close/>
                  <a:moveTo>
                    <a:pt x="303350" y="221505"/>
                  </a:moveTo>
                  <a:cubicBezTo>
                    <a:pt x="348382" y="221505"/>
                    <a:pt x="384935" y="258011"/>
                    <a:pt x="384935" y="302985"/>
                  </a:cubicBezTo>
                  <a:cubicBezTo>
                    <a:pt x="384935" y="347864"/>
                    <a:pt x="348382" y="384370"/>
                    <a:pt x="303350" y="384370"/>
                  </a:cubicBezTo>
                  <a:cubicBezTo>
                    <a:pt x="258411" y="384370"/>
                    <a:pt x="221858" y="347864"/>
                    <a:pt x="221858" y="302985"/>
                  </a:cubicBezTo>
                  <a:cubicBezTo>
                    <a:pt x="221858" y="258011"/>
                    <a:pt x="258411" y="221505"/>
                    <a:pt x="303350" y="221505"/>
                  </a:cubicBezTo>
                  <a:close/>
                  <a:moveTo>
                    <a:pt x="302219" y="130017"/>
                  </a:moveTo>
                  <a:cubicBezTo>
                    <a:pt x="291009" y="130017"/>
                    <a:pt x="281966" y="139046"/>
                    <a:pt x="281966" y="150239"/>
                  </a:cubicBezTo>
                  <a:lnTo>
                    <a:pt x="281966" y="183158"/>
                  </a:lnTo>
                  <a:cubicBezTo>
                    <a:pt x="263597" y="186450"/>
                    <a:pt x="246641" y="193786"/>
                    <a:pt x="232040" y="204321"/>
                  </a:cubicBezTo>
                  <a:lnTo>
                    <a:pt x="208396" y="180713"/>
                  </a:lnTo>
                  <a:cubicBezTo>
                    <a:pt x="200483" y="172812"/>
                    <a:pt x="187672" y="172812"/>
                    <a:pt x="179759" y="180713"/>
                  </a:cubicBezTo>
                  <a:cubicBezTo>
                    <a:pt x="171846" y="188613"/>
                    <a:pt x="171846" y="201311"/>
                    <a:pt x="179759" y="209211"/>
                  </a:cubicBezTo>
                  <a:lnTo>
                    <a:pt x="203686" y="233101"/>
                  </a:lnTo>
                  <a:cubicBezTo>
                    <a:pt x="193418" y="247586"/>
                    <a:pt x="186259" y="264516"/>
                    <a:pt x="183244" y="282763"/>
                  </a:cubicBezTo>
                  <a:lnTo>
                    <a:pt x="149333" y="282763"/>
                  </a:lnTo>
                  <a:cubicBezTo>
                    <a:pt x="138123" y="282763"/>
                    <a:pt x="129080" y="291792"/>
                    <a:pt x="129080" y="302890"/>
                  </a:cubicBezTo>
                  <a:cubicBezTo>
                    <a:pt x="129080" y="314083"/>
                    <a:pt x="138123" y="323112"/>
                    <a:pt x="149333" y="323112"/>
                  </a:cubicBezTo>
                  <a:lnTo>
                    <a:pt x="183244" y="323112"/>
                  </a:lnTo>
                  <a:cubicBezTo>
                    <a:pt x="186259" y="341359"/>
                    <a:pt x="193418" y="358289"/>
                    <a:pt x="203686" y="372773"/>
                  </a:cubicBezTo>
                  <a:lnTo>
                    <a:pt x="179759" y="396664"/>
                  </a:lnTo>
                  <a:cubicBezTo>
                    <a:pt x="171846" y="404564"/>
                    <a:pt x="171846" y="417262"/>
                    <a:pt x="179759" y="425162"/>
                  </a:cubicBezTo>
                  <a:cubicBezTo>
                    <a:pt x="183715" y="429113"/>
                    <a:pt x="188896" y="431088"/>
                    <a:pt x="194077" y="431088"/>
                  </a:cubicBezTo>
                  <a:cubicBezTo>
                    <a:pt x="199258" y="431088"/>
                    <a:pt x="204439" y="429113"/>
                    <a:pt x="208396" y="425162"/>
                  </a:cubicBezTo>
                  <a:lnTo>
                    <a:pt x="232040" y="401554"/>
                  </a:lnTo>
                  <a:cubicBezTo>
                    <a:pt x="246641" y="412089"/>
                    <a:pt x="263597" y="419425"/>
                    <a:pt x="281966" y="422717"/>
                  </a:cubicBezTo>
                  <a:lnTo>
                    <a:pt x="281966" y="455636"/>
                  </a:lnTo>
                  <a:cubicBezTo>
                    <a:pt x="281966" y="466829"/>
                    <a:pt x="291009" y="475858"/>
                    <a:pt x="302219" y="475858"/>
                  </a:cubicBezTo>
                  <a:cubicBezTo>
                    <a:pt x="313428" y="475858"/>
                    <a:pt x="322472" y="466829"/>
                    <a:pt x="322472" y="455636"/>
                  </a:cubicBezTo>
                  <a:lnTo>
                    <a:pt x="322472" y="423093"/>
                  </a:lnTo>
                  <a:cubicBezTo>
                    <a:pt x="341217" y="420083"/>
                    <a:pt x="358456" y="412935"/>
                    <a:pt x="373339" y="402495"/>
                  </a:cubicBezTo>
                  <a:lnTo>
                    <a:pt x="396041" y="425162"/>
                  </a:lnTo>
                  <a:cubicBezTo>
                    <a:pt x="399998" y="429113"/>
                    <a:pt x="405179" y="431088"/>
                    <a:pt x="410360" y="431088"/>
                  </a:cubicBezTo>
                  <a:cubicBezTo>
                    <a:pt x="415541" y="431088"/>
                    <a:pt x="420722" y="429113"/>
                    <a:pt x="424678" y="425162"/>
                  </a:cubicBezTo>
                  <a:cubicBezTo>
                    <a:pt x="432591" y="417356"/>
                    <a:pt x="432591" y="404564"/>
                    <a:pt x="424678" y="396664"/>
                  </a:cubicBezTo>
                  <a:lnTo>
                    <a:pt x="402164" y="374184"/>
                  </a:lnTo>
                  <a:cubicBezTo>
                    <a:pt x="412903" y="359324"/>
                    <a:pt x="420345" y="341923"/>
                    <a:pt x="423548" y="323112"/>
                  </a:cubicBezTo>
                  <a:lnTo>
                    <a:pt x="455199" y="323112"/>
                  </a:lnTo>
                  <a:cubicBezTo>
                    <a:pt x="466314" y="323112"/>
                    <a:pt x="475452" y="314083"/>
                    <a:pt x="475452" y="302890"/>
                  </a:cubicBezTo>
                  <a:cubicBezTo>
                    <a:pt x="475452" y="291792"/>
                    <a:pt x="466314" y="282763"/>
                    <a:pt x="455199" y="282763"/>
                  </a:cubicBezTo>
                  <a:lnTo>
                    <a:pt x="423548" y="282763"/>
                  </a:lnTo>
                  <a:cubicBezTo>
                    <a:pt x="420345" y="263952"/>
                    <a:pt x="412903" y="246551"/>
                    <a:pt x="402164" y="231785"/>
                  </a:cubicBezTo>
                  <a:lnTo>
                    <a:pt x="424678" y="209211"/>
                  </a:lnTo>
                  <a:cubicBezTo>
                    <a:pt x="432591" y="201311"/>
                    <a:pt x="432591" y="188519"/>
                    <a:pt x="424678" y="180713"/>
                  </a:cubicBezTo>
                  <a:cubicBezTo>
                    <a:pt x="416765" y="172812"/>
                    <a:pt x="403954" y="172812"/>
                    <a:pt x="396136" y="180713"/>
                  </a:cubicBezTo>
                  <a:lnTo>
                    <a:pt x="373339" y="203380"/>
                  </a:lnTo>
                  <a:cubicBezTo>
                    <a:pt x="358456" y="192940"/>
                    <a:pt x="341217" y="185792"/>
                    <a:pt x="322472" y="182782"/>
                  </a:cubicBezTo>
                  <a:lnTo>
                    <a:pt x="322472" y="150239"/>
                  </a:lnTo>
                  <a:cubicBezTo>
                    <a:pt x="322472" y="139046"/>
                    <a:pt x="313428" y="130017"/>
                    <a:pt x="302219" y="130017"/>
                  </a:cubicBezTo>
                  <a:close/>
                  <a:moveTo>
                    <a:pt x="113819" y="95969"/>
                  </a:moveTo>
                  <a:lnTo>
                    <a:pt x="492973" y="95969"/>
                  </a:lnTo>
                  <a:cubicBezTo>
                    <a:pt x="502769" y="95969"/>
                    <a:pt x="510682" y="103870"/>
                    <a:pt x="510682" y="113651"/>
                  </a:cubicBezTo>
                  <a:lnTo>
                    <a:pt x="510682" y="492224"/>
                  </a:lnTo>
                  <a:cubicBezTo>
                    <a:pt x="510682" y="502005"/>
                    <a:pt x="502769" y="509906"/>
                    <a:pt x="492973" y="509906"/>
                  </a:cubicBezTo>
                  <a:lnTo>
                    <a:pt x="113819" y="509906"/>
                  </a:lnTo>
                  <a:cubicBezTo>
                    <a:pt x="104023" y="509906"/>
                    <a:pt x="96110" y="502005"/>
                    <a:pt x="96110" y="492224"/>
                  </a:cubicBezTo>
                  <a:lnTo>
                    <a:pt x="96110" y="113651"/>
                  </a:lnTo>
                  <a:cubicBezTo>
                    <a:pt x="96110" y="103870"/>
                    <a:pt x="104023" y="95969"/>
                    <a:pt x="113819" y="95969"/>
                  </a:cubicBezTo>
                  <a:close/>
                  <a:moveTo>
                    <a:pt x="113789" y="55499"/>
                  </a:moveTo>
                  <a:cubicBezTo>
                    <a:pt x="81668" y="55499"/>
                    <a:pt x="55576" y="81555"/>
                    <a:pt x="55576" y="113631"/>
                  </a:cubicBezTo>
                  <a:lnTo>
                    <a:pt x="55576" y="492244"/>
                  </a:lnTo>
                  <a:cubicBezTo>
                    <a:pt x="55576" y="524320"/>
                    <a:pt x="81668" y="550282"/>
                    <a:pt x="113789" y="550282"/>
                  </a:cubicBezTo>
                  <a:lnTo>
                    <a:pt x="492932" y="550282"/>
                  </a:lnTo>
                  <a:cubicBezTo>
                    <a:pt x="524958" y="550282"/>
                    <a:pt x="551051" y="524320"/>
                    <a:pt x="551051" y="492244"/>
                  </a:cubicBezTo>
                  <a:lnTo>
                    <a:pt x="551051" y="113631"/>
                  </a:lnTo>
                  <a:cubicBezTo>
                    <a:pt x="551051" y="81555"/>
                    <a:pt x="524958" y="55499"/>
                    <a:pt x="492932" y="55499"/>
                  </a:cubicBezTo>
                  <a:lnTo>
                    <a:pt x="113789" y="55499"/>
                  </a:lnTo>
                  <a:close/>
                  <a:moveTo>
                    <a:pt x="79784" y="0"/>
                  </a:moveTo>
                  <a:lnTo>
                    <a:pt x="526937" y="0"/>
                  </a:lnTo>
                  <a:cubicBezTo>
                    <a:pt x="571021" y="0"/>
                    <a:pt x="606721" y="35651"/>
                    <a:pt x="606721" y="79673"/>
                  </a:cubicBezTo>
                  <a:lnTo>
                    <a:pt x="606721" y="526202"/>
                  </a:lnTo>
                  <a:cubicBezTo>
                    <a:pt x="606721" y="570224"/>
                    <a:pt x="571021" y="605875"/>
                    <a:pt x="526937" y="605875"/>
                  </a:cubicBezTo>
                  <a:lnTo>
                    <a:pt x="79784" y="605875"/>
                  </a:lnTo>
                  <a:cubicBezTo>
                    <a:pt x="35700" y="605875"/>
                    <a:pt x="0" y="570224"/>
                    <a:pt x="0" y="526202"/>
                  </a:cubicBezTo>
                  <a:lnTo>
                    <a:pt x="0" y="79673"/>
                  </a:lnTo>
                  <a:cubicBezTo>
                    <a:pt x="0" y="35651"/>
                    <a:pt x="35700" y="0"/>
                    <a:pt x="79784" y="0"/>
                  </a:cubicBezTo>
                  <a:close/>
                </a:path>
              </a:pathLst>
            </a:custGeom>
            <a:solidFill>
              <a:srgbClr val="0249A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a:solidFill>
                  <a:prstClr val="black"/>
                </a:solidFill>
                <a:latin typeface="Calibri" panose="020F0502020204030204"/>
                <a:ea typeface="等线" panose="02010600030101010101" pitchFamily="2" charset="-122"/>
              </a:endParaRPr>
            </a:p>
          </p:txBody>
        </p:sp>
      </p:grpSp>
      <p:grpSp>
        <p:nvGrpSpPr>
          <p:cNvPr id="8" name="组合 7">
            <a:extLst>
              <a:ext uri="{FF2B5EF4-FFF2-40B4-BE49-F238E27FC236}">
                <a16:creationId xmlns:a16="http://schemas.microsoft.com/office/drawing/2014/main" id="{F2431AF1-8FAD-4391-B2E9-4331A0B4E0BD}"/>
              </a:ext>
            </a:extLst>
          </p:cNvPr>
          <p:cNvGrpSpPr/>
          <p:nvPr/>
        </p:nvGrpSpPr>
        <p:grpSpPr>
          <a:xfrm>
            <a:off x="3323570" y="2630680"/>
            <a:ext cx="436959" cy="485511"/>
            <a:chOff x="6336087" y="3616045"/>
            <a:chExt cx="582612" cy="582613"/>
          </a:xfrm>
        </p:grpSpPr>
        <p:sp>
          <p:nvSpPr>
            <p:cNvPr id="30" name="椭圆 21">
              <a:extLst>
                <a:ext uri="{FF2B5EF4-FFF2-40B4-BE49-F238E27FC236}">
                  <a16:creationId xmlns:a16="http://schemas.microsoft.com/office/drawing/2014/main" id="{F71E59C7-B96C-4F6C-B29D-20775F2DB0F4}"/>
                </a:ext>
              </a:extLst>
            </p:cNvPr>
            <p:cNvSpPr>
              <a:spLocks noChangeArrowheads="1"/>
            </p:cNvSpPr>
            <p:nvPr/>
          </p:nvSpPr>
          <p:spPr bwMode="auto">
            <a:xfrm>
              <a:off x="6336087" y="3616045"/>
              <a:ext cx="582612" cy="582613"/>
            </a:xfrm>
            <a:prstGeom prst="ellipse">
              <a:avLst/>
            </a:prstGeom>
            <a:solidFill>
              <a:schemeClr val="bg1"/>
            </a:solidFill>
            <a:ln w="15875" algn="ctr">
              <a:solidFill>
                <a:srgbClr val="0249A5"/>
              </a:solidFill>
              <a:round/>
              <a:headEnd/>
              <a:tailEnd/>
            </a:ln>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267462" indent="-267462">
                <a:buNone/>
                <a:defRPr/>
              </a:pPr>
              <a:endParaRPr lang="zh-CN" altLang="en-US" sz="2200" dirty="0">
                <a:solidFill>
                  <a:prstClr val="black"/>
                </a:solidFill>
                <a:ea typeface="微软雅黑" panose="020B0503020204020204" pitchFamily="34" charset="-122"/>
              </a:endParaRPr>
            </a:p>
          </p:txBody>
        </p:sp>
        <p:sp>
          <p:nvSpPr>
            <p:cNvPr id="28" name="safe-box_93183">
              <a:extLst>
                <a:ext uri="{FF2B5EF4-FFF2-40B4-BE49-F238E27FC236}">
                  <a16:creationId xmlns:a16="http://schemas.microsoft.com/office/drawing/2014/main" id="{90D826EE-E886-4AF0-BBA5-FC0FFFCDA0D0}"/>
                </a:ext>
              </a:extLst>
            </p:cNvPr>
            <p:cNvSpPr>
              <a:spLocks noChangeAspect="1"/>
            </p:cNvSpPr>
            <p:nvPr/>
          </p:nvSpPr>
          <p:spPr bwMode="auto">
            <a:xfrm>
              <a:off x="6449201" y="3729821"/>
              <a:ext cx="356385" cy="355060"/>
            </a:xfrm>
            <a:custGeom>
              <a:avLst/>
              <a:gdLst>
                <a:gd name="connsiteX0" fmla="*/ 0 w 607639"/>
                <a:gd name="connsiteY0" fmla="*/ 547235 h 605381"/>
                <a:gd name="connsiteX1" fmla="*/ 23853 w 607639"/>
                <a:gd name="connsiteY1" fmla="*/ 547235 h 605381"/>
                <a:gd name="connsiteX2" fmla="*/ 36136 w 607639"/>
                <a:gd name="connsiteY2" fmla="*/ 547235 h 605381"/>
                <a:gd name="connsiteX3" fmla="*/ 190916 w 607639"/>
                <a:gd name="connsiteY3" fmla="*/ 547235 h 605381"/>
                <a:gd name="connsiteX4" fmla="*/ 212990 w 607639"/>
                <a:gd name="connsiteY4" fmla="*/ 547235 h 605381"/>
                <a:gd name="connsiteX5" fmla="*/ 394560 w 607639"/>
                <a:gd name="connsiteY5" fmla="*/ 547235 h 605381"/>
                <a:gd name="connsiteX6" fmla="*/ 416634 w 607639"/>
                <a:gd name="connsiteY6" fmla="*/ 547235 h 605381"/>
                <a:gd name="connsiteX7" fmla="*/ 571503 w 607639"/>
                <a:gd name="connsiteY7" fmla="*/ 547235 h 605381"/>
                <a:gd name="connsiteX8" fmla="*/ 583786 w 607639"/>
                <a:gd name="connsiteY8" fmla="*/ 547235 h 605381"/>
                <a:gd name="connsiteX9" fmla="*/ 607639 w 607639"/>
                <a:gd name="connsiteY9" fmla="*/ 547235 h 605381"/>
                <a:gd name="connsiteX10" fmla="*/ 607639 w 607639"/>
                <a:gd name="connsiteY10" fmla="*/ 605381 h 605381"/>
                <a:gd name="connsiteX11" fmla="*/ 0 w 607639"/>
                <a:gd name="connsiteY11" fmla="*/ 605381 h 605381"/>
                <a:gd name="connsiteX12" fmla="*/ 321849 w 607639"/>
                <a:gd name="connsiteY12" fmla="*/ 269278 h 605381"/>
                <a:gd name="connsiteX13" fmla="*/ 394531 w 607639"/>
                <a:gd name="connsiteY13" fmla="*/ 269278 h 605381"/>
                <a:gd name="connsiteX14" fmla="*/ 394531 w 607639"/>
                <a:gd name="connsiteY14" fmla="*/ 511247 h 605381"/>
                <a:gd name="connsiteX15" fmla="*/ 358501 w 607639"/>
                <a:gd name="connsiteY15" fmla="*/ 511247 h 605381"/>
                <a:gd name="connsiteX16" fmla="*/ 321849 w 607639"/>
                <a:gd name="connsiteY16" fmla="*/ 511247 h 605381"/>
                <a:gd name="connsiteX17" fmla="*/ 212966 w 607639"/>
                <a:gd name="connsiteY17" fmla="*/ 269278 h 605381"/>
                <a:gd name="connsiteX18" fmla="*/ 285790 w 607639"/>
                <a:gd name="connsiteY18" fmla="*/ 269278 h 605381"/>
                <a:gd name="connsiteX19" fmla="*/ 285790 w 607639"/>
                <a:gd name="connsiteY19" fmla="*/ 511247 h 605381"/>
                <a:gd name="connsiteX20" fmla="*/ 249111 w 607639"/>
                <a:gd name="connsiteY20" fmla="*/ 511247 h 605381"/>
                <a:gd name="connsiteX21" fmla="*/ 212966 w 607639"/>
                <a:gd name="connsiteY21" fmla="*/ 511247 h 605381"/>
                <a:gd name="connsiteX22" fmla="*/ 446972 w 607639"/>
                <a:gd name="connsiteY22" fmla="*/ 242181 h 605381"/>
                <a:gd name="connsiteX23" fmla="*/ 553523 w 607639"/>
                <a:gd name="connsiteY23" fmla="*/ 242181 h 605381"/>
                <a:gd name="connsiteX24" fmla="*/ 553523 w 607639"/>
                <a:gd name="connsiteY24" fmla="*/ 453133 h 605381"/>
                <a:gd name="connsiteX25" fmla="*/ 583788 w 607639"/>
                <a:gd name="connsiteY25" fmla="*/ 453133 h 605381"/>
                <a:gd name="connsiteX26" fmla="*/ 583788 w 607639"/>
                <a:gd name="connsiteY26" fmla="*/ 511247 h 605381"/>
                <a:gd name="connsiteX27" fmla="*/ 547648 w 607639"/>
                <a:gd name="connsiteY27" fmla="*/ 511247 h 605381"/>
                <a:gd name="connsiteX28" fmla="*/ 452758 w 607639"/>
                <a:gd name="connsiteY28" fmla="*/ 511247 h 605381"/>
                <a:gd name="connsiteX29" fmla="*/ 416618 w 607639"/>
                <a:gd name="connsiteY29" fmla="*/ 511247 h 605381"/>
                <a:gd name="connsiteX30" fmla="*/ 416618 w 607639"/>
                <a:gd name="connsiteY30" fmla="*/ 453133 h 605381"/>
                <a:gd name="connsiteX31" fmla="*/ 446972 w 607639"/>
                <a:gd name="connsiteY31" fmla="*/ 453133 h 605381"/>
                <a:gd name="connsiteX32" fmla="*/ 54106 w 607639"/>
                <a:gd name="connsiteY32" fmla="*/ 242181 h 605381"/>
                <a:gd name="connsiteX33" fmla="*/ 160624 w 607639"/>
                <a:gd name="connsiteY33" fmla="*/ 242181 h 605381"/>
                <a:gd name="connsiteX34" fmla="*/ 160624 w 607639"/>
                <a:gd name="connsiteY34" fmla="*/ 453133 h 605381"/>
                <a:gd name="connsiteX35" fmla="*/ 190879 w 607639"/>
                <a:gd name="connsiteY35" fmla="*/ 453133 h 605381"/>
                <a:gd name="connsiteX36" fmla="*/ 190879 w 607639"/>
                <a:gd name="connsiteY36" fmla="*/ 511247 h 605381"/>
                <a:gd name="connsiteX37" fmla="*/ 154839 w 607639"/>
                <a:gd name="connsiteY37" fmla="*/ 511247 h 605381"/>
                <a:gd name="connsiteX38" fmla="*/ 59891 w 607639"/>
                <a:gd name="connsiteY38" fmla="*/ 511247 h 605381"/>
                <a:gd name="connsiteX39" fmla="*/ 23851 w 607639"/>
                <a:gd name="connsiteY39" fmla="*/ 511247 h 605381"/>
                <a:gd name="connsiteX40" fmla="*/ 23851 w 607639"/>
                <a:gd name="connsiteY40" fmla="*/ 453133 h 605381"/>
                <a:gd name="connsiteX41" fmla="*/ 54106 w 607639"/>
                <a:gd name="connsiteY41" fmla="*/ 453133 h 605381"/>
                <a:gd name="connsiteX42" fmla="*/ 303820 w 607639"/>
                <a:gd name="connsiteY42" fmla="*/ 98933 h 605381"/>
                <a:gd name="connsiteX43" fmla="*/ 323120 w 607639"/>
                <a:gd name="connsiteY43" fmla="*/ 118162 h 605381"/>
                <a:gd name="connsiteX44" fmla="*/ 303820 w 607639"/>
                <a:gd name="connsiteY44" fmla="*/ 137391 h 605381"/>
                <a:gd name="connsiteX45" fmla="*/ 284520 w 607639"/>
                <a:gd name="connsiteY45" fmla="*/ 118162 h 605381"/>
                <a:gd name="connsiteX46" fmla="*/ 303820 w 607639"/>
                <a:gd name="connsiteY46" fmla="*/ 98933 h 605381"/>
                <a:gd name="connsiteX47" fmla="*/ 303749 w 607639"/>
                <a:gd name="connsiteY47" fmla="*/ 62835 h 605381"/>
                <a:gd name="connsiteX48" fmla="*/ 248388 w 607639"/>
                <a:gd name="connsiteY48" fmla="*/ 118116 h 605381"/>
                <a:gd name="connsiteX49" fmla="*/ 303749 w 607639"/>
                <a:gd name="connsiteY49" fmla="*/ 173397 h 605381"/>
                <a:gd name="connsiteX50" fmla="*/ 359111 w 607639"/>
                <a:gd name="connsiteY50" fmla="*/ 118116 h 605381"/>
                <a:gd name="connsiteX51" fmla="*/ 303749 w 607639"/>
                <a:gd name="connsiteY51" fmla="*/ 62835 h 605381"/>
                <a:gd name="connsiteX52" fmla="*/ 303749 w 607639"/>
                <a:gd name="connsiteY52" fmla="*/ 0 h 605381"/>
                <a:gd name="connsiteX53" fmla="*/ 586964 w 607639"/>
                <a:gd name="connsiteY53" fmla="*/ 141490 h 605381"/>
                <a:gd name="connsiteX54" fmla="*/ 586964 w 607639"/>
                <a:gd name="connsiteY54" fmla="*/ 206192 h 605381"/>
                <a:gd name="connsiteX55" fmla="*/ 20535 w 607639"/>
                <a:gd name="connsiteY55" fmla="*/ 206192 h 605381"/>
                <a:gd name="connsiteX56" fmla="*/ 20535 w 607639"/>
                <a:gd name="connsiteY56" fmla="*/ 14149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639" h="605381">
                  <a:moveTo>
                    <a:pt x="0" y="547235"/>
                  </a:moveTo>
                  <a:lnTo>
                    <a:pt x="23853" y="547235"/>
                  </a:lnTo>
                  <a:lnTo>
                    <a:pt x="36136" y="547235"/>
                  </a:lnTo>
                  <a:lnTo>
                    <a:pt x="190916" y="547235"/>
                  </a:lnTo>
                  <a:lnTo>
                    <a:pt x="212990" y="547235"/>
                  </a:lnTo>
                  <a:lnTo>
                    <a:pt x="394560" y="547235"/>
                  </a:lnTo>
                  <a:lnTo>
                    <a:pt x="416634" y="547235"/>
                  </a:lnTo>
                  <a:lnTo>
                    <a:pt x="571503" y="547235"/>
                  </a:lnTo>
                  <a:lnTo>
                    <a:pt x="583786" y="547235"/>
                  </a:lnTo>
                  <a:lnTo>
                    <a:pt x="607639" y="547235"/>
                  </a:lnTo>
                  <a:lnTo>
                    <a:pt x="607639" y="605381"/>
                  </a:lnTo>
                  <a:lnTo>
                    <a:pt x="0" y="605381"/>
                  </a:lnTo>
                  <a:close/>
                  <a:moveTo>
                    <a:pt x="321849" y="269278"/>
                  </a:moveTo>
                  <a:lnTo>
                    <a:pt x="394531" y="269278"/>
                  </a:lnTo>
                  <a:lnTo>
                    <a:pt x="394531" y="511247"/>
                  </a:lnTo>
                  <a:lnTo>
                    <a:pt x="358501" y="511247"/>
                  </a:lnTo>
                  <a:lnTo>
                    <a:pt x="321849" y="511247"/>
                  </a:lnTo>
                  <a:close/>
                  <a:moveTo>
                    <a:pt x="212966" y="269278"/>
                  </a:moveTo>
                  <a:lnTo>
                    <a:pt x="285790" y="269278"/>
                  </a:lnTo>
                  <a:lnTo>
                    <a:pt x="285790" y="511247"/>
                  </a:lnTo>
                  <a:lnTo>
                    <a:pt x="249111" y="511247"/>
                  </a:lnTo>
                  <a:lnTo>
                    <a:pt x="212966" y="511247"/>
                  </a:lnTo>
                  <a:close/>
                  <a:moveTo>
                    <a:pt x="446972" y="242181"/>
                  </a:moveTo>
                  <a:lnTo>
                    <a:pt x="553523" y="242181"/>
                  </a:lnTo>
                  <a:lnTo>
                    <a:pt x="553523" y="453133"/>
                  </a:lnTo>
                  <a:lnTo>
                    <a:pt x="583788" y="453133"/>
                  </a:lnTo>
                  <a:lnTo>
                    <a:pt x="583788" y="511247"/>
                  </a:lnTo>
                  <a:lnTo>
                    <a:pt x="547648" y="511247"/>
                  </a:lnTo>
                  <a:lnTo>
                    <a:pt x="452758" y="511247"/>
                  </a:lnTo>
                  <a:lnTo>
                    <a:pt x="416618" y="511247"/>
                  </a:lnTo>
                  <a:lnTo>
                    <a:pt x="416618" y="453133"/>
                  </a:lnTo>
                  <a:lnTo>
                    <a:pt x="446972" y="453133"/>
                  </a:lnTo>
                  <a:close/>
                  <a:moveTo>
                    <a:pt x="54106" y="242181"/>
                  </a:moveTo>
                  <a:lnTo>
                    <a:pt x="160624" y="242181"/>
                  </a:lnTo>
                  <a:lnTo>
                    <a:pt x="160624" y="453133"/>
                  </a:lnTo>
                  <a:lnTo>
                    <a:pt x="190879" y="453133"/>
                  </a:lnTo>
                  <a:lnTo>
                    <a:pt x="190879" y="511247"/>
                  </a:lnTo>
                  <a:lnTo>
                    <a:pt x="154839" y="511247"/>
                  </a:lnTo>
                  <a:lnTo>
                    <a:pt x="59891" y="511247"/>
                  </a:lnTo>
                  <a:lnTo>
                    <a:pt x="23851" y="511247"/>
                  </a:lnTo>
                  <a:lnTo>
                    <a:pt x="23851" y="453133"/>
                  </a:lnTo>
                  <a:lnTo>
                    <a:pt x="54106" y="453133"/>
                  </a:lnTo>
                  <a:close/>
                  <a:moveTo>
                    <a:pt x="303820" y="98933"/>
                  </a:moveTo>
                  <a:cubicBezTo>
                    <a:pt x="314479" y="98933"/>
                    <a:pt x="323120" y="107542"/>
                    <a:pt x="323120" y="118162"/>
                  </a:cubicBezTo>
                  <a:cubicBezTo>
                    <a:pt x="323120" y="128782"/>
                    <a:pt x="314479" y="137391"/>
                    <a:pt x="303820" y="137391"/>
                  </a:cubicBezTo>
                  <a:cubicBezTo>
                    <a:pt x="293161" y="137391"/>
                    <a:pt x="284520" y="128782"/>
                    <a:pt x="284520" y="118162"/>
                  </a:cubicBezTo>
                  <a:cubicBezTo>
                    <a:pt x="284520" y="107542"/>
                    <a:pt x="293161" y="98933"/>
                    <a:pt x="303820" y="98933"/>
                  </a:cubicBezTo>
                  <a:close/>
                  <a:moveTo>
                    <a:pt x="303749" y="62835"/>
                  </a:moveTo>
                  <a:cubicBezTo>
                    <a:pt x="273221" y="62835"/>
                    <a:pt x="248388" y="87631"/>
                    <a:pt x="248388" y="118116"/>
                  </a:cubicBezTo>
                  <a:cubicBezTo>
                    <a:pt x="248388" y="148600"/>
                    <a:pt x="273221" y="173397"/>
                    <a:pt x="303749" y="173397"/>
                  </a:cubicBezTo>
                  <a:cubicBezTo>
                    <a:pt x="334278" y="173397"/>
                    <a:pt x="359111" y="148600"/>
                    <a:pt x="359111" y="118116"/>
                  </a:cubicBezTo>
                  <a:cubicBezTo>
                    <a:pt x="359111" y="87631"/>
                    <a:pt x="334278" y="62835"/>
                    <a:pt x="303749" y="62835"/>
                  </a:cubicBezTo>
                  <a:close/>
                  <a:moveTo>
                    <a:pt x="303749" y="0"/>
                  </a:moveTo>
                  <a:lnTo>
                    <a:pt x="586964" y="141490"/>
                  </a:lnTo>
                  <a:lnTo>
                    <a:pt x="586964" y="206192"/>
                  </a:lnTo>
                  <a:lnTo>
                    <a:pt x="20535" y="206192"/>
                  </a:lnTo>
                  <a:lnTo>
                    <a:pt x="20535" y="141490"/>
                  </a:lnTo>
                  <a:close/>
                </a:path>
              </a:pathLst>
            </a:custGeom>
            <a:solidFill>
              <a:srgbClr val="0249A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56616">
                <a:defRPr/>
              </a:pPr>
              <a:endParaRPr lang="zh-CN" altLang="en-US" sz="1400">
                <a:solidFill>
                  <a:prstClr val="black"/>
                </a:solidFill>
                <a:latin typeface="Calibri" panose="020F0502020204030204"/>
                <a:ea typeface="等线" panose="02010600030101010101" pitchFamily="2" charset="-122"/>
              </a:endParaRPr>
            </a:p>
          </p:txBody>
        </p:sp>
      </p:grpSp>
      <p:grpSp>
        <p:nvGrpSpPr>
          <p:cNvPr id="22" name="组合 32">
            <a:extLst>
              <a:ext uri="{FF2B5EF4-FFF2-40B4-BE49-F238E27FC236}">
                <a16:creationId xmlns:a16="http://schemas.microsoft.com/office/drawing/2014/main" id="{06752E5E-1F2C-452A-BD06-170E73D0292E}"/>
              </a:ext>
            </a:extLst>
          </p:cNvPr>
          <p:cNvGrpSpPr>
            <a:grpSpLocks/>
          </p:cNvGrpSpPr>
          <p:nvPr/>
        </p:nvGrpSpPr>
        <p:grpSpPr bwMode="auto">
          <a:xfrm>
            <a:off x="2977924" y="4740756"/>
            <a:ext cx="436959" cy="485511"/>
            <a:chOff x="5791158" y="3137785"/>
            <a:chExt cx="582429" cy="582429"/>
          </a:xfrm>
        </p:grpSpPr>
        <p:sp>
          <p:nvSpPr>
            <p:cNvPr id="23" name="椭圆 31">
              <a:extLst>
                <a:ext uri="{FF2B5EF4-FFF2-40B4-BE49-F238E27FC236}">
                  <a16:creationId xmlns:a16="http://schemas.microsoft.com/office/drawing/2014/main" id="{A71E9355-50F5-4C72-8DDD-DD3C32729DEC}"/>
                </a:ext>
              </a:extLst>
            </p:cNvPr>
            <p:cNvSpPr>
              <a:spLocks noChangeArrowheads="1"/>
            </p:cNvSpPr>
            <p:nvPr/>
          </p:nvSpPr>
          <p:spPr bwMode="auto">
            <a:xfrm>
              <a:off x="5791158" y="3137785"/>
              <a:ext cx="582429" cy="582429"/>
            </a:xfrm>
            <a:prstGeom prst="ellipse">
              <a:avLst/>
            </a:prstGeom>
            <a:solidFill>
              <a:schemeClr val="bg1"/>
            </a:solidFill>
            <a:ln w="15875" algn="ctr">
              <a:solidFill>
                <a:srgbClr val="0249A5"/>
              </a:solidFill>
              <a:round/>
              <a:headEnd/>
              <a:tailEnd/>
            </a:ln>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267462" indent="-267462">
                <a:buNone/>
                <a:defRPr/>
              </a:pPr>
              <a:endParaRPr lang="zh-CN" altLang="en-US" sz="2200">
                <a:solidFill>
                  <a:prstClr val="black"/>
                </a:solidFill>
                <a:ea typeface="微软雅黑" panose="020B0503020204020204" pitchFamily="34" charset="-122"/>
              </a:endParaRPr>
            </a:p>
          </p:txBody>
        </p:sp>
        <p:sp>
          <p:nvSpPr>
            <p:cNvPr id="24" name="sniper-targer_17584">
              <a:extLst>
                <a:ext uri="{FF2B5EF4-FFF2-40B4-BE49-F238E27FC236}">
                  <a16:creationId xmlns:a16="http://schemas.microsoft.com/office/drawing/2014/main" id="{C07B1C90-620D-4922-BC5F-480706F637C6}"/>
                </a:ext>
              </a:extLst>
            </p:cNvPr>
            <p:cNvSpPr>
              <a:spLocks noChangeAspect="1"/>
            </p:cNvSpPr>
            <p:nvPr/>
          </p:nvSpPr>
          <p:spPr bwMode="auto">
            <a:xfrm>
              <a:off x="5843254" y="3190241"/>
              <a:ext cx="478236" cy="477516"/>
            </a:xfrm>
            <a:custGeom>
              <a:avLst/>
              <a:gdLst>
                <a:gd name="T0" fmla="*/ 2147483646 w 5239"/>
                <a:gd name="T1" fmla="*/ 2147483646 h 5239"/>
                <a:gd name="T2" fmla="*/ 2147483646 w 5239"/>
                <a:gd name="T3" fmla="*/ 2147483646 h 5239"/>
                <a:gd name="T4" fmla="*/ 2147483646 w 5239"/>
                <a:gd name="T5" fmla="*/ 2147483646 h 5239"/>
                <a:gd name="T6" fmla="*/ 2147483646 w 5239"/>
                <a:gd name="T7" fmla="*/ 2147483646 h 5239"/>
                <a:gd name="T8" fmla="*/ 2147483646 w 5239"/>
                <a:gd name="T9" fmla="*/ 0 h 5239"/>
                <a:gd name="T10" fmla="*/ 2147483646 w 5239"/>
                <a:gd name="T11" fmla="*/ 2147483646 h 5239"/>
                <a:gd name="T12" fmla="*/ 2147483646 w 5239"/>
                <a:gd name="T13" fmla="*/ 2147483646 h 5239"/>
                <a:gd name="T14" fmla="*/ 2147483646 w 5239"/>
                <a:gd name="T15" fmla="*/ 2147483646 h 5239"/>
                <a:gd name="T16" fmla="*/ 2147483646 w 5239"/>
                <a:gd name="T17" fmla="*/ 2147483646 h 5239"/>
                <a:gd name="T18" fmla="*/ 0 w 5239"/>
                <a:gd name="T19" fmla="*/ 2147483646 h 5239"/>
                <a:gd name="T20" fmla="*/ 2147483646 w 5239"/>
                <a:gd name="T21" fmla="*/ 2147483646 h 5239"/>
                <a:gd name="T22" fmla="*/ 2147483646 w 5239"/>
                <a:gd name="T23" fmla="*/ 2147483646 h 5239"/>
                <a:gd name="T24" fmla="*/ 2147483646 w 5239"/>
                <a:gd name="T25" fmla="*/ 2147483646 h 5239"/>
                <a:gd name="T26" fmla="*/ 2147483646 w 5239"/>
                <a:gd name="T27" fmla="*/ 2147483646 h 5239"/>
                <a:gd name="T28" fmla="*/ 2147483646 w 5239"/>
                <a:gd name="T29" fmla="*/ 2147483646 h 5239"/>
                <a:gd name="T30" fmla="*/ 2147483646 w 5239"/>
                <a:gd name="T31" fmla="*/ 2147483646 h 5239"/>
                <a:gd name="T32" fmla="*/ 2147483646 w 5239"/>
                <a:gd name="T33" fmla="*/ 2147483646 h 5239"/>
                <a:gd name="T34" fmla="*/ 2147483646 w 5239"/>
                <a:gd name="T35" fmla="*/ 2147483646 h 5239"/>
                <a:gd name="T36" fmla="*/ 2147483646 w 5239"/>
                <a:gd name="T37" fmla="*/ 2147483646 h 5239"/>
                <a:gd name="T38" fmla="*/ 2147483646 w 5239"/>
                <a:gd name="T39" fmla="*/ 2147483646 h 5239"/>
                <a:gd name="T40" fmla="*/ 2147483646 w 5239"/>
                <a:gd name="T41" fmla="*/ 2147483646 h 5239"/>
                <a:gd name="T42" fmla="*/ 2147483646 w 5239"/>
                <a:gd name="T43" fmla="*/ 2147483646 h 5239"/>
                <a:gd name="T44" fmla="*/ 2147483646 w 5239"/>
                <a:gd name="T45" fmla="*/ 2147483646 h 5239"/>
                <a:gd name="T46" fmla="*/ 2147483646 w 5239"/>
                <a:gd name="T47" fmla="*/ 2147483646 h 5239"/>
                <a:gd name="T48" fmla="*/ 2147483646 w 5239"/>
                <a:gd name="T49" fmla="*/ 2147483646 h 5239"/>
                <a:gd name="T50" fmla="*/ 2147483646 w 5239"/>
                <a:gd name="T51" fmla="*/ 2147483646 h 5239"/>
                <a:gd name="T52" fmla="*/ 2147483646 w 5239"/>
                <a:gd name="T53" fmla="*/ 2147483646 h 5239"/>
                <a:gd name="T54" fmla="*/ 2147483646 w 5239"/>
                <a:gd name="T55" fmla="*/ 2147483646 h 5239"/>
                <a:gd name="T56" fmla="*/ 2147483646 w 5239"/>
                <a:gd name="T57" fmla="*/ 2147483646 h 5239"/>
                <a:gd name="T58" fmla="*/ 2147483646 w 5239"/>
                <a:gd name="T59" fmla="*/ 2147483646 h 5239"/>
                <a:gd name="T60" fmla="*/ 2147483646 w 5239"/>
                <a:gd name="T61" fmla="*/ 2147483646 h 5239"/>
                <a:gd name="T62" fmla="*/ 2147483646 w 5239"/>
                <a:gd name="T63" fmla="*/ 2147483646 h 5239"/>
                <a:gd name="T64" fmla="*/ 2147483646 w 5239"/>
                <a:gd name="T65" fmla="*/ 2147483646 h 5239"/>
                <a:gd name="T66" fmla="*/ 2147483646 w 5239"/>
                <a:gd name="T67" fmla="*/ 2147483646 h 5239"/>
                <a:gd name="T68" fmla="*/ 2147483646 w 5239"/>
                <a:gd name="T69" fmla="*/ 2147483646 h 5239"/>
                <a:gd name="T70" fmla="*/ 2147483646 w 5239"/>
                <a:gd name="T71" fmla="*/ 2147483646 h 5239"/>
                <a:gd name="T72" fmla="*/ 2147483646 w 5239"/>
                <a:gd name="T73" fmla="*/ 2147483646 h 5239"/>
                <a:gd name="T74" fmla="*/ 2147483646 w 5239"/>
                <a:gd name="T75" fmla="*/ 2147483646 h 523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9" h="5239">
                  <a:moveTo>
                    <a:pt x="5063" y="2473"/>
                  </a:moveTo>
                  <a:lnTo>
                    <a:pt x="4717" y="2473"/>
                  </a:lnTo>
                  <a:cubicBezTo>
                    <a:pt x="4612" y="1489"/>
                    <a:pt x="3858" y="649"/>
                    <a:pt x="2792" y="565"/>
                  </a:cubicBezTo>
                  <a:lnTo>
                    <a:pt x="2792" y="176"/>
                  </a:lnTo>
                  <a:cubicBezTo>
                    <a:pt x="2792" y="79"/>
                    <a:pt x="2726" y="0"/>
                    <a:pt x="2629" y="0"/>
                  </a:cubicBezTo>
                  <a:cubicBezTo>
                    <a:pt x="2531" y="0"/>
                    <a:pt x="2465" y="79"/>
                    <a:pt x="2465" y="176"/>
                  </a:cubicBezTo>
                  <a:lnTo>
                    <a:pt x="2465" y="565"/>
                  </a:lnTo>
                  <a:cubicBezTo>
                    <a:pt x="1481" y="649"/>
                    <a:pt x="627" y="1489"/>
                    <a:pt x="522" y="2473"/>
                  </a:cubicBezTo>
                  <a:lnTo>
                    <a:pt x="176" y="2473"/>
                  </a:lnTo>
                  <a:cubicBezTo>
                    <a:pt x="79" y="2473"/>
                    <a:pt x="0" y="2539"/>
                    <a:pt x="0" y="2637"/>
                  </a:cubicBezTo>
                  <a:cubicBezTo>
                    <a:pt x="0" y="2734"/>
                    <a:pt x="79" y="2801"/>
                    <a:pt x="176" y="2801"/>
                  </a:cubicBezTo>
                  <a:lnTo>
                    <a:pt x="516" y="2801"/>
                  </a:lnTo>
                  <a:cubicBezTo>
                    <a:pt x="580" y="3866"/>
                    <a:pt x="1399" y="4681"/>
                    <a:pt x="2465" y="4768"/>
                  </a:cubicBezTo>
                  <a:lnTo>
                    <a:pt x="2465" y="5063"/>
                  </a:lnTo>
                  <a:cubicBezTo>
                    <a:pt x="2465" y="5160"/>
                    <a:pt x="2531" y="5239"/>
                    <a:pt x="2629" y="5239"/>
                  </a:cubicBezTo>
                  <a:cubicBezTo>
                    <a:pt x="2726" y="5239"/>
                    <a:pt x="2792" y="5160"/>
                    <a:pt x="2792" y="5063"/>
                  </a:cubicBezTo>
                  <a:lnTo>
                    <a:pt x="2792" y="4768"/>
                  </a:lnTo>
                  <a:cubicBezTo>
                    <a:pt x="3858" y="4681"/>
                    <a:pt x="4659" y="3866"/>
                    <a:pt x="4723" y="2801"/>
                  </a:cubicBezTo>
                  <a:lnTo>
                    <a:pt x="5063" y="2801"/>
                  </a:lnTo>
                  <a:cubicBezTo>
                    <a:pt x="5160" y="2801"/>
                    <a:pt x="5239" y="2734"/>
                    <a:pt x="5239" y="2637"/>
                  </a:cubicBezTo>
                  <a:cubicBezTo>
                    <a:pt x="5239" y="2539"/>
                    <a:pt x="5160" y="2473"/>
                    <a:pt x="5063" y="2473"/>
                  </a:cubicBezTo>
                  <a:close/>
                  <a:moveTo>
                    <a:pt x="3463" y="2883"/>
                  </a:moveTo>
                  <a:lnTo>
                    <a:pt x="2792" y="2883"/>
                  </a:lnTo>
                  <a:lnTo>
                    <a:pt x="2792" y="3510"/>
                  </a:lnTo>
                  <a:cubicBezTo>
                    <a:pt x="2792" y="3596"/>
                    <a:pt x="2715" y="3666"/>
                    <a:pt x="2629" y="3666"/>
                  </a:cubicBezTo>
                  <a:cubicBezTo>
                    <a:pt x="2542" y="3666"/>
                    <a:pt x="2465" y="3596"/>
                    <a:pt x="2465" y="3510"/>
                  </a:cubicBezTo>
                  <a:lnTo>
                    <a:pt x="2465" y="2883"/>
                  </a:lnTo>
                  <a:lnTo>
                    <a:pt x="1776" y="2883"/>
                  </a:lnTo>
                  <a:cubicBezTo>
                    <a:pt x="1690" y="2883"/>
                    <a:pt x="1620" y="2805"/>
                    <a:pt x="1620" y="2719"/>
                  </a:cubicBezTo>
                  <a:cubicBezTo>
                    <a:pt x="1620" y="2632"/>
                    <a:pt x="1690" y="2555"/>
                    <a:pt x="1776" y="2555"/>
                  </a:cubicBezTo>
                  <a:lnTo>
                    <a:pt x="2465" y="2555"/>
                  </a:lnTo>
                  <a:lnTo>
                    <a:pt x="2465" y="1823"/>
                  </a:lnTo>
                  <a:cubicBezTo>
                    <a:pt x="2465" y="1737"/>
                    <a:pt x="2542" y="1667"/>
                    <a:pt x="2629" y="1667"/>
                  </a:cubicBezTo>
                  <a:cubicBezTo>
                    <a:pt x="2715" y="1667"/>
                    <a:pt x="2792" y="1737"/>
                    <a:pt x="2792" y="1823"/>
                  </a:cubicBezTo>
                  <a:lnTo>
                    <a:pt x="2792" y="2555"/>
                  </a:lnTo>
                  <a:lnTo>
                    <a:pt x="3463" y="2555"/>
                  </a:lnTo>
                  <a:cubicBezTo>
                    <a:pt x="3549" y="2555"/>
                    <a:pt x="3619" y="2632"/>
                    <a:pt x="3619" y="2719"/>
                  </a:cubicBezTo>
                  <a:cubicBezTo>
                    <a:pt x="3619" y="2805"/>
                    <a:pt x="3549" y="2883"/>
                    <a:pt x="3463" y="2883"/>
                  </a:cubicBezTo>
                  <a:close/>
                </a:path>
              </a:pathLst>
            </a:custGeom>
            <a:solidFill>
              <a:srgbClr val="01479D"/>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a:solidFill>
                  <a:prstClr val="black"/>
                </a:solidFill>
                <a:latin typeface="Calibri" panose="020F0502020204030204"/>
                <a:ea typeface="等线" panose="02010600030101010101" pitchFamily="2" charset="-122"/>
              </a:endParaRPr>
            </a:p>
          </p:txBody>
        </p:sp>
      </p:grpSp>
      <p:sp>
        <p:nvSpPr>
          <p:cNvPr id="6" name="矩形 5">
            <a:extLst>
              <a:ext uri="{FF2B5EF4-FFF2-40B4-BE49-F238E27FC236}">
                <a16:creationId xmlns:a16="http://schemas.microsoft.com/office/drawing/2014/main" id="{37CF555D-EAE8-4E59-9537-A6CBD1D16B47}"/>
              </a:ext>
            </a:extLst>
          </p:cNvPr>
          <p:cNvSpPr/>
          <p:nvPr/>
        </p:nvSpPr>
        <p:spPr>
          <a:xfrm>
            <a:off x="3675694" y="1510127"/>
            <a:ext cx="3891155" cy="520028"/>
          </a:xfrm>
          <a:prstGeom prst="rect">
            <a:avLst/>
          </a:prstGeom>
        </p:spPr>
        <p:txBody>
          <a:bodyPr wrap="none" lIns="71323" tIns="35662" rIns="71323" bIns="35662">
            <a:spAutoFit/>
          </a:bodyPr>
          <a:lstStyle/>
          <a:p>
            <a:pPr>
              <a:lnSpc>
                <a:spcPct val="150000"/>
              </a:lnSpc>
              <a:defRPr/>
            </a:pPr>
            <a:r>
              <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200" b="1" dirty="0" err="1">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CASEarth</a:t>
            </a:r>
            <a:r>
              <a:rPr lang="en-US" altLang="zh-CN"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 introduction</a:t>
            </a:r>
            <a:endPar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6">
            <a:extLst>
              <a:ext uri="{FF2B5EF4-FFF2-40B4-BE49-F238E27FC236}">
                <a16:creationId xmlns:a16="http://schemas.microsoft.com/office/drawing/2014/main" id="{F368CC09-5F8B-45C1-9C89-C8AB2139EC66}"/>
              </a:ext>
            </a:extLst>
          </p:cNvPr>
          <p:cNvSpPr/>
          <p:nvPr/>
        </p:nvSpPr>
        <p:spPr>
          <a:xfrm>
            <a:off x="3887308" y="2568784"/>
            <a:ext cx="5318917" cy="520028"/>
          </a:xfrm>
          <a:prstGeom prst="rect">
            <a:avLst/>
          </a:prstGeom>
        </p:spPr>
        <p:txBody>
          <a:bodyPr wrap="none" lIns="71323" tIns="35662" rIns="71323" bIns="35662">
            <a:spAutoFit/>
          </a:bodyPr>
          <a:lstStyle/>
          <a:p>
            <a:pPr>
              <a:lnSpc>
                <a:spcPct val="150000"/>
              </a:lnSpc>
              <a:defRPr/>
            </a:pPr>
            <a:r>
              <a:rPr lang="zh-CN" altLang="en-US"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200" b="1" dirty="0" err="1">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CASEarth</a:t>
            </a:r>
            <a:r>
              <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contribution to SDGs</a:t>
            </a:r>
          </a:p>
        </p:txBody>
      </p:sp>
      <p:sp>
        <p:nvSpPr>
          <p:cNvPr id="35" name="矩形 34">
            <a:extLst>
              <a:ext uri="{FF2B5EF4-FFF2-40B4-BE49-F238E27FC236}">
                <a16:creationId xmlns:a16="http://schemas.microsoft.com/office/drawing/2014/main" id="{7442D09C-6B31-47F0-8EE5-0B692A156E34}"/>
              </a:ext>
            </a:extLst>
          </p:cNvPr>
          <p:cNvSpPr/>
          <p:nvPr/>
        </p:nvSpPr>
        <p:spPr>
          <a:xfrm>
            <a:off x="3976136" y="3732366"/>
            <a:ext cx="3281821" cy="410575"/>
          </a:xfrm>
          <a:prstGeom prst="rect">
            <a:avLst/>
          </a:prstGeom>
        </p:spPr>
        <p:txBody>
          <a:bodyPr wrap="none" lIns="71323" tIns="35662" rIns="71323" bIns="35662">
            <a:spAutoFit/>
          </a:bodyPr>
          <a:lstStyle/>
          <a:p>
            <a:pPr>
              <a:defRPr/>
            </a:pPr>
            <a:r>
              <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三、</a:t>
            </a:r>
            <a:r>
              <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Progress achieved</a:t>
            </a:r>
          </a:p>
        </p:txBody>
      </p:sp>
      <p:sp>
        <p:nvSpPr>
          <p:cNvPr id="36" name="矩形 35">
            <a:extLst>
              <a:ext uri="{FF2B5EF4-FFF2-40B4-BE49-F238E27FC236}">
                <a16:creationId xmlns:a16="http://schemas.microsoft.com/office/drawing/2014/main" id="{C26285EF-2892-4A4A-A83E-D00E9D8601B2}"/>
              </a:ext>
            </a:extLst>
          </p:cNvPr>
          <p:cNvSpPr/>
          <p:nvPr/>
        </p:nvSpPr>
        <p:spPr>
          <a:xfrm>
            <a:off x="3675694" y="4740756"/>
            <a:ext cx="2001920" cy="410575"/>
          </a:xfrm>
          <a:prstGeom prst="rect">
            <a:avLst/>
          </a:prstGeom>
        </p:spPr>
        <p:txBody>
          <a:bodyPr wrap="none" lIns="71323" tIns="35662" rIns="71323" bIns="35662">
            <a:spAutoFit/>
          </a:bodyPr>
          <a:lstStyle/>
          <a:p>
            <a:pPr>
              <a:defRPr/>
            </a:pPr>
            <a:r>
              <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四、</a:t>
            </a:r>
            <a:r>
              <a:rPr lang="en-US" altLang="zh-CN"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Outlooks</a:t>
            </a:r>
            <a:endPar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38" name="直接连接符 37">
            <a:extLst>
              <a:ext uri="{FF2B5EF4-FFF2-40B4-BE49-F238E27FC236}">
                <a16:creationId xmlns:a16="http://schemas.microsoft.com/office/drawing/2014/main" id="{F26486CB-B5A2-4B3F-9CF2-189407A30772}"/>
              </a:ext>
            </a:extLst>
          </p:cNvPr>
          <p:cNvCxnSpPr/>
          <p:nvPr/>
        </p:nvCxnSpPr>
        <p:spPr>
          <a:xfrm>
            <a:off x="0" y="1208753"/>
            <a:ext cx="9144000" cy="0"/>
          </a:xfrm>
          <a:prstGeom prst="line">
            <a:avLst/>
          </a:prstGeom>
          <a:ln w="28575">
            <a:solidFill>
              <a:srgbClr val="3C3665"/>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5CD6485F-A52B-43DE-86C1-E05CC6B0AECD}"/>
              </a:ext>
            </a:extLst>
          </p:cNvPr>
          <p:cNvSpPr txBox="1"/>
          <p:nvPr/>
        </p:nvSpPr>
        <p:spPr>
          <a:xfrm>
            <a:off x="3648952" y="478118"/>
            <a:ext cx="2066048" cy="564463"/>
          </a:xfrm>
          <a:prstGeom prst="rect">
            <a:avLst/>
          </a:prstGeom>
          <a:noFill/>
        </p:spPr>
        <p:txBody>
          <a:bodyPr wrap="square" lIns="71323" tIns="35662" rIns="71323" bIns="35662" rtlCol="0">
            <a:spAutoFit/>
          </a:bodyPr>
          <a:lstStyle/>
          <a:p>
            <a:pPr algn="ctr">
              <a:defRPr/>
            </a:pPr>
            <a:r>
              <a:rPr lang="en-US" altLang="zh-CN" sz="3200" b="1" dirty="0">
                <a:latin typeface="+mj-lt"/>
                <a:ea typeface="黑体" pitchFamily="2" charset="-122"/>
                <a:cs typeface="+mj-cs"/>
              </a:rPr>
              <a:t>OUTLINE</a:t>
            </a:r>
            <a:endParaRPr lang="zh-CN" altLang="en-US" sz="3200" b="1" dirty="0">
              <a:latin typeface="+mj-lt"/>
              <a:ea typeface="黑体" pitchFamily="2" charset="-122"/>
              <a:cs typeface="+mj-cs"/>
            </a:endParaRPr>
          </a:p>
        </p:txBody>
      </p:sp>
    </p:spTree>
    <p:extLst>
      <p:ext uri="{BB962C8B-B14F-4D97-AF65-F5344CB8AC3E}">
        <p14:creationId xmlns:p14="http://schemas.microsoft.com/office/powerpoint/2010/main" val="6939823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rotWithShape="1">
          <a:blip r:embed="rId2" cstate="print">
            <a:extLst>
              <a:ext uri="{28A0092B-C50C-407E-A947-70E740481C1C}">
                <a14:useLocalDpi xmlns:a14="http://schemas.microsoft.com/office/drawing/2010/main"/>
              </a:ext>
            </a:extLst>
          </a:blip>
          <a:srcRect l="2618" t="3841" r="2497" b="36299"/>
          <a:stretch/>
        </p:blipFill>
        <p:spPr bwMode="auto">
          <a:xfrm>
            <a:off x="35496" y="1358988"/>
            <a:ext cx="5760640" cy="4104457"/>
          </a:xfrm>
          <a:prstGeom prst="rect">
            <a:avLst/>
          </a:prstGeom>
          <a:noFill/>
          <a:ln>
            <a:noFill/>
          </a:ln>
          <a:extLst>
            <a:ext uri="{53640926-AAD7-44D8-BBD7-CCE9431645EC}">
              <a14:shadowObscured xmlns:a14="http://schemas.microsoft.com/office/drawing/2010/main"/>
            </a:ext>
          </a:extLst>
        </p:spPr>
      </p:pic>
      <p:sp>
        <p:nvSpPr>
          <p:cNvPr id="5" name="矩形 4"/>
          <p:cNvSpPr/>
          <p:nvPr/>
        </p:nvSpPr>
        <p:spPr>
          <a:xfrm>
            <a:off x="1835696" y="4818638"/>
            <a:ext cx="3314600" cy="338554"/>
          </a:xfrm>
          <a:prstGeom prst="rect">
            <a:avLst/>
          </a:prstGeom>
        </p:spPr>
        <p:txBody>
          <a:bodyPr wrap="square">
            <a:spAutoFit/>
          </a:bodyPr>
          <a:lstStyle/>
          <a:p>
            <a:pPr algn="ctr">
              <a:spcAft>
                <a:spcPts val="0"/>
              </a:spcAft>
            </a:pP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 2018 SUMMER</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p:cNvSpPr/>
          <p:nvPr/>
        </p:nvSpPr>
        <p:spPr>
          <a:xfrm>
            <a:off x="5796136" y="1484784"/>
            <a:ext cx="3131840" cy="2167516"/>
          </a:xfrm>
          <a:prstGeom prst="rect">
            <a:avLst/>
          </a:prstGeom>
        </p:spPr>
        <p:txBody>
          <a:bodyPr wrap="square">
            <a:spAutoFit/>
          </a:bodyPr>
          <a:lstStyle/>
          <a:p>
            <a:pPr marL="285750" indent="-285750" algn="just">
              <a:lnSpc>
                <a:spcPct val="200000"/>
              </a:lnSpc>
              <a:spcBef>
                <a:spcPts val="480"/>
              </a:spcBef>
              <a:spcAft>
                <a:spcPts val="0"/>
              </a:spcAft>
              <a:buFont typeface="Wingdings" panose="05000000000000000000" pitchFamily="2" charset="2"/>
              <a:buChar char="n"/>
            </a:pPr>
            <a:r>
              <a:rPr lang="en-US" altLang="zh-CN" b="1" kern="100" dirty="0">
                <a:latin typeface="Times New Roman" panose="02020603050405020304" pitchFamily="18" charset="0"/>
                <a:ea typeface="微软雅黑" panose="020B0503020204020204" pitchFamily="34" charset="-122"/>
                <a:cs typeface="Times New Roman" panose="02020603050405020304" pitchFamily="18" charset="0"/>
              </a:rPr>
              <a:t>SDG 6.3.2: Proportion of HQ water body</a:t>
            </a:r>
          </a:p>
          <a:p>
            <a:pPr marL="285750" indent="-285750" algn="just">
              <a:lnSpc>
                <a:spcPct val="200000"/>
              </a:lnSpc>
              <a:spcBef>
                <a:spcPts val="480"/>
              </a:spcBef>
              <a:spcAft>
                <a:spcPts val="0"/>
              </a:spcAft>
              <a:buFont typeface="Wingdings" panose="05000000000000000000" pitchFamily="2" charset="2"/>
              <a:buChar char="n"/>
            </a:pPr>
            <a:r>
              <a:rPr lang="en-US" altLang="zh-CN" b="1" kern="100" dirty="0">
                <a:latin typeface="Times New Roman" panose="02020603050405020304" pitchFamily="18" charset="0"/>
                <a:ea typeface="微软雅黑" panose="020B0503020204020204" pitchFamily="34" charset="-122"/>
                <a:cs typeface="Times New Roman" panose="02020603050405020304" pitchFamily="18" charset="0"/>
              </a:rPr>
              <a:t> &gt; 50 km</a:t>
            </a:r>
            <a:r>
              <a:rPr lang="en-US" altLang="zh-CN" b="1" kern="100" baseline="30000" dirty="0">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b="1" kern="100" dirty="0">
                <a:latin typeface="Times New Roman" panose="02020603050405020304" pitchFamily="18" charset="0"/>
                <a:ea typeface="微软雅黑" panose="020B0503020204020204" pitchFamily="34" charset="-122"/>
                <a:cs typeface="Times New Roman" panose="02020603050405020304" pitchFamily="18" charset="0"/>
              </a:rPr>
              <a:t>, globally</a:t>
            </a:r>
          </a:p>
          <a:p>
            <a:pPr marL="285750" indent="-285750" algn="just">
              <a:lnSpc>
                <a:spcPts val="2400"/>
              </a:lnSpc>
              <a:spcBef>
                <a:spcPts val="480"/>
              </a:spcBef>
              <a:spcAft>
                <a:spcPts val="0"/>
              </a:spcAft>
              <a:buFont typeface="Wingdings" panose="05000000000000000000" pitchFamily="2" charset="2"/>
              <a:buChar char="n"/>
            </a:pPr>
            <a:endParaRPr lang="en-US" altLang="zh-CN"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文本框 1">
            <a:extLst>
              <a:ext uri="{FF2B5EF4-FFF2-40B4-BE49-F238E27FC236}">
                <a16:creationId xmlns:a16="http://schemas.microsoft.com/office/drawing/2014/main" id="{D1D570DC-AFAC-4BB7-A323-53825FC9AE6B}"/>
              </a:ext>
            </a:extLst>
          </p:cNvPr>
          <p:cNvSpPr txBox="1"/>
          <p:nvPr/>
        </p:nvSpPr>
        <p:spPr>
          <a:xfrm>
            <a:off x="2483768" y="400708"/>
            <a:ext cx="3781805" cy="584775"/>
          </a:xfrm>
          <a:prstGeom prst="rect">
            <a:avLst/>
          </a:prstGeom>
          <a:noFill/>
        </p:spPr>
        <p:txBody>
          <a:bodyPr wrap="none" rtlCol="0">
            <a:spAutoFit/>
          </a:bodyPr>
          <a:lstStyle/>
          <a:p>
            <a:r>
              <a:rPr lang="en-US" altLang="zh-CN" sz="3200" b="1" dirty="0">
                <a:latin typeface="+mj-lt"/>
                <a:cs typeface="+mj-cs"/>
              </a:rPr>
              <a:t>Secchi Dish Depth</a:t>
            </a:r>
            <a:endParaRPr lang="zh-CN" altLang="en-US" sz="3200" b="1" dirty="0">
              <a:latin typeface="+mj-lt"/>
              <a:cs typeface="+mj-cs"/>
            </a:endParaRPr>
          </a:p>
        </p:txBody>
      </p:sp>
    </p:spTree>
    <p:extLst>
      <p:ext uri="{BB962C8B-B14F-4D97-AF65-F5344CB8AC3E}">
        <p14:creationId xmlns:p14="http://schemas.microsoft.com/office/powerpoint/2010/main" val="4799108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1D570DC-AFAC-4BB7-A323-53825FC9AE6B}"/>
              </a:ext>
            </a:extLst>
          </p:cNvPr>
          <p:cNvSpPr txBox="1"/>
          <p:nvPr/>
        </p:nvSpPr>
        <p:spPr>
          <a:xfrm>
            <a:off x="2123728" y="407566"/>
            <a:ext cx="5208477" cy="584775"/>
          </a:xfrm>
          <a:prstGeom prst="rect">
            <a:avLst/>
          </a:prstGeom>
          <a:noFill/>
        </p:spPr>
        <p:txBody>
          <a:bodyPr wrap="none" rtlCol="0">
            <a:spAutoFit/>
          </a:bodyPr>
          <a:lstStyle/>
          <a:p>
            <a:r>
              <a:rPr lang="en-US" altLang="zh-CN" sz="3200" b="1" dirty="0">
                <a:latin typeface="+mj-lt"/>
                <a:cs typeface="+mj-cs"/>
              </a:rPr>
              <a:t>Aichi Biodiversity Targets</a:t>
            </a:r>
            <a:endParaRPr lang="en-US" altLang="zh-CN" sz="3200" b="1" dirty="0">
              <a:latin typeface="+mj-lt"/>
              <a:cs typeface="+mj-cs"/>
              <a:hlinkClick r:id="rId2">
                <a:extLst>
                  <a:ext uri="{A12FA001-AC4F-418D-AE19-62706E023703}">
                    <ahyp:hlinkClr xmlns:ahyp="http://schemas.microsoft.com/office/drawing/2018/hyperlinkcolor" val="tx"/>
                  </a:ext>
                </a:extLst>
              </a:hlinkClick>
            </a:endParaRPr>
          </a:p>
        </p:txBody>
      </p:sp>
      <p:pic>
        <p:nvPicPr>
          <p:cNvPr id="7" name="图片 6">
            <a:extLst>
              <a:ext uri="{FF2B5EF4-FFF2-40B4-BE49-F238E27FC236}">
                <a16:creationId xmlns:a16="http://schemas.microsoft.com/office/drawing/2014/main" id="{1B85585C-44EB-4657-BBE8-EB34AE85F77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975"/>
          <a:stretch/>
        </p:blipFill>
        <p:spPr>
          <a:xfrm>
            <a:off x="179512" y="1590070"/>
            <a:ext cx="4968552" cy="3677860"/>
          </a:xfrm>
          <a:prstGeom prst="rect">
            <a:avLst/>
          </a:prstGeom>
        </p:spPr>
      </p:pic>
      <p:sp>
        <p:nvSpPr>
          <p:cNvPr id="3" name="矩形 2">
            <a:extLst>
              <a:ext uri="{FF2B5EF4-FFF2-40B4-BE49-F238E27FC236}">
                <a16:creationId xmlns:a16="http://schemas.microsoft.com/office/drawing/2014/main" id="{12DAD0DF-D10B-452D-98EB-7135389449A5}"/>
              </a:ext>
            </a:extLst>
          </p:cNvPr>
          <p:cNvSpPr/>
          <p:nvPr/>
        </p:nvSpPr>
        <p:spPr>
          <a:xfrm>
            <a:off x="5220072" y="1712800"/>
            <a:ext cx="3672408" cy="3332322"/>
          </a:xfrm>
          <a:prstGeom prst="rect">
            <a:avLst/>
          </a:prstGeom>
        </p:spPr>
        <p:txBody>
          <a:bodyPr wrap="square">
            <a:spAutoFit/>
          </a:bodyPr>
          <a:lstStyle/>
          <a:p>
            <a:pPr marL="285750" indent="-285750">
              <a:lnSpc>
                <a:spcPct val="200000"/>
              </a:lnSpc>
              <a:buFont typeface="Wingdings" panose="05000000000000000000" pitchFamily="2" charset="2"/>
              <a:buChar char="n"/>
            </a:pPr>
            <a:r>
              <a:rPr lang="en-US" altLang="zh-CN" b="1" dirty="0">
                <a:latin typeface="微软雅黑" panose="020B0503020204020204" pitchFamily="34" charset="-122"/>
                <a:ea typeface="微软雅黑" panose="020B0503020204020204" pitchFamily="34" charset="-122"/>
              </a:rPr>
              <a:t>Revise and establish criteria of zoning for China</a:t>
            </a:r>
          </a:p>
          <a:p>
            <a:pPr marL="285750" indent="-285750">
              <a:lnSpc>
                <a:spcPct val="200000"/>
              </a:lnSpc>
              <a:buFont typeface="Wingdings" panose="05000000000000000000" pitchFamily="2" charset="2"/>
              <a:buChar char="n"/>
            </a:pPr>
            <a:r>
              <a:rPr lang="en-US" altLang="zh-CN" b="1" dirty="0">
                <a:latin typeface="微软雅黑" panose="020B0503020204020204" pitchFamily="34" charset="-122"/>
                <a:ea typeface="微软雅黑" panose="020B0503020204020204" pitchFamily="34" charset="-122"/>
              </a:rPr>
              <a:t>Produce the distribution map of 3 regions, and propose the conservation strategies</a:t>
            </a:r>
            <a:endParaRPr lang="zh-CN" altLang="en-US" b="1" dirty="0"/>
          </a:p>
        </p:txBody>
      </p:sp>
      <p:sp>
        <p:nvSpPr>
          <p:cNvPr id="8" name="文本框 7">
            <a:extLst>
              <a:ext uri="{FF2B5EF4-FFF2-40B4-BE49-F238E27FC236}">
                <a16:creationId xmlns:a16="http://schemas.microsoft.com/office/drawing/2014/main" id="{10F2D765-81CE-4F87-A638-59FA831BAC42}"/>
              </a:ext>
            </a:extLst>
          </p:cNvPr>
          <p:cNvSpPr txBox="1"/>
          <p:nvPr/>
        </p:nvSpPr>
        <p:spPr>
          <a:xfrm>
            <a:off x="285191" y="4515820"/>
            <a:ext cx="2511617" cy="529302"/>
          </a:xfrm>
          <a:prstGeom prst="rect">
            <a:avLst/>
          </a:prstGeom>
          <a:solidFill>
            <a:schemeClr val="bg1"/>
          </a:solidFill>
        </p:spPr>
        <p:txBody>
          <a:bodyPr wrap="square" rtlCol="0">
            <a:spAutoFit/>
          </a:bodyPr>
          <a:lstStyle/>
          <a:p>
            <a:r>
              <a:rPr lang="en-US" altLang="zh-CN" sz="1400" b="1" dirty="0">
                <a:latin typeface="Times New Roman" panose="02020603050405020304" pitchFamily="18" charset="0"/>
                <a:cs typeface="Times New Roman" panose="02020603050405020304" pitchFamily="18" charset="0"/>
              </a:rPr>
              <a:t>Large wild areas: 35.3%</a:t>
            </a:r>
          </a:p>
          <a:p>
            <a:r>
              <a:rPr lang="en-US" altLang="zh-CN" sz="1400" b="1" dirty="0">
                <a:latin typeface="Times New Roman" panose="02020603050405020304" pitchFamily="18" charset="0"/>
                <a:cs typeface="Times New Roman" panose="02020603050405020304" pitchFamily="18" charset="0"/>
              </a:rPr>
              <a:t>Shared lands: 41.0%</a:t>
            </a:r>
          </a:p>
          <a:p>
            <a:r>
              <a:rPr lang="en-US" altLang="zh-CN" sz="1400" b="1" dirty="0">
                <a:latin typeface="Times New Roman" panose="02020603050405020304" pitchFamily="18" charset="0"/>
                <a:cs typeface="Times New Roman" panose="02020603050405020304" pitchFamily="18" charset="0"/>
              </a:rPr>
              <a:t>Cities and farms: 23.7%</a:t>
            </a:r>
            <a:endParaRPr lang="zh-CN" altLang="en-US" sz="1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60572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81D68F-968B-481B-9AF4-6E159678BD78}"/>
              </a:ext>
            </a:extLst>
          </p:cNvPr>
          <p:cNvSpPr>
            <a:spLocks noGrp="1"/>
          </p:cNvSpPr>
          <p:nvPr>
            <p:ph type="title"/>
          </p:nvPr>
        </p:nvSpPr>
        <p:spPr>
          <a:xfrm>
            <a:off x="10798" y="116632"/>
            <a:ext cx="8953689" cy="944562"/>
          </a:xfrm>
        </p:spPr>
        <p:txBody>
          <a:bodyPr/>
          <a:lstStyle/>
          <a:p>
            <a:r>
              <a:rPr lang="en-US" altLang="zh-CN" sz="3200" dirty="0">
                <a:solidFill>
                  <a:schemeClr val="tx1"/>
                </a:solidFill>
              </a:rPr>
              <a:t>Global forest map (2019)</a:t>
            </a:r>
            <a:endParaRPr lang="zh-CN" altLang="en-US" sz="3200" dirty="0">
              <a:solidFill>
                <a:schemeClr val="tx1"/>
              </a:solidFill>
            </a:endParaRPr>
          </a:p>
        </p:txBody>
      </p:sp>
      <p:pic>
        <p:nvPicPr>
          <p:cNvPr id="12" name="图片 11" descr="白色的地图&#10;&#10;描述已自动生成">
            <a:extLst>
              <a:ext uri="{FF2B5EF4-FFF2-40B4-BE49-F238E27FC236}">
                <a16:creationId xmlns:a16="http://schemas.microsoft.com/office/drawing/2014/main" id="{19F3EECB-7983-4676-A46F-BEE7A0A7660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36614" y="2344418"/>
            <a:ext cx="8270771" cy="4132149"/>
          </a:xfrm>
          <a:prstGeom prst="rect">
            <a:avLst/>
          </a:prstGeom>
        </p:spPr>
      </p:pic>
      <p:sp>
        <p:nvSpPr>
          <p:cNvPr id="8" name="矩形 7">
            <a:extLst>
              <a:ext uri="{FF2B5EF4-FFF2-40B4-BE49-F238E27FC236}">
                <a16:creationId xmlns:a16="http://schemas.microsoft.com/office/drawing/2014/main" id="{8E89DD6D-5512-431F-8CCE-94513129BE4B}"/>
              </a:ext>
            </a:extLst>
          </p:cNvPr>
          <p:cNvSpPr/>
          <p:nvPr/>
        </p:nvSpPr>
        <p:spPr>
          <a:xfrm>
            <a:off x="467545" y="1202143"/>
            <a:ext cx="3672408" cy="1005788"/>
          </a:xfrm>
          <a:prstGeom prst="rect">
            <a:avLst/>
          </a:prstGeom>
        </p:spPr>
        <p:txBody>
          <a:bodyPr wrap="square">
            <a:spAutoFit/>
          </a:bodyPr>
          <a:lstStyle/>
          <a:p>
            <a:pPr algn="just" defTabSz="356616" fontAlgn="auto">
              <a:lnSpc>
                <a:spcPct val="130000"/>
              </a:lnSpc>
              <a:spcBef>
                <a:spcPts val="0"/>
              </a:spcBef>
              <a:spcAft>
                <a:spcPts val="0"/>
              </a:spcAft>
            </a:pPr>
            <a:r>
              <a:rPr lang="en-US" altLang="zh-CN" sz="2400" b="1" dirty="0">
                <a:latin typeface="微软雅黑" panose="020B0503020204020204" pitchFamily="34" charset="-122"/>
                <a:ea typeface="微软雅黑" panose="020B0503020204020204" pitchFamily="34" charset="-122"/>
              </a:rPr>
              <a:t>SDG indicator: 15.1.1</a:t>
            </a:r>
          </a:p>
          <a:p>
            <a:pPr algn="just" defTabSz="356616" fontAlgn="auto">
              <a:lnSpc>
                <a:spcPct val="130000"/>
              </a:lnSpc>
              <a:spcBef>
                <a:spcPts val="0"/>
              </a:spcBef>
              <a:spcAft>
                <a:spcPts val="0"/>
              </a:spcAft>
            </a:pPr>
            <a:r>
              <a:rPr lang="en-US" altLang="zh-CN" sz="2400" b="1" dirty="0">
                <a:latin typeface="微软雅黑" panose="020B0503020204020204" pitchFamily="34" charset="-122"/>
                <a:ea typeface="微软雅黑" panose="020B0503020204020204" pitchFamily="34" charset="-122"/>
              </a:rPr>
              <a:t>Scale: global</a:t>
            </a:r>
          </a:p>
        </p:txBody>
      </p:sp>
      <p:sp>
        <p:nvSpPr>
          <p:cNvPr id="9" name="矩形 8">
            <a:extLst>
              <a:ext uri="{FF2B5EF4-FFF2-40B4-BE49-F238E27FC236}">
                <a16:creationId xmlns:a16="http://schemas.microsoft.com/office/drawing/2014/main" id="{75D25F90-646D-49B3-B1C4-8C7DF045E6BB}"/>
              </a:ext>
            </a:extLst>
          </p:cNvPr>
          <p:cNvSpPr/>
          <p:nvPr/>
        </p:nvSpPr>
        <p:spPr>
          <a:xfrm>
            <a:off x="4625143" y="1222408"/>
            <a:ext cx="4339344" cy="1005788"/>
          </a:xfrm>
          <a:prstGeom prst="rect">
            <a:avLst/>
          </a:prstGeom>
        </p:spPr>
        <p:txBody>
          <a:bodyPr wrap="square">
            <a:spAutoFit/>
          </a:bodyPr>
          <a:lstStyle/>
          <a:p>
            <a:pPr algn="just" defTabSz="356616" fontAlgn="auto">
              <a:lnSpc>
                <a:spcPct val="130000"/>
              </a:lnSpc>
              <a:spcBef>
                <a:spcPts val="0"/>
              </a:spcBef>
              <a:spcAft>
                <a:spcPts val="0"/>
              </a:spcAft>
            </a:pPr>
            <a:r>
              <a:rPr lang="en-US" altLang="zh-CN" sz="2400" b="1" dirty="0">
                <a:solidFill>
                  <a:srgbClr val="FF0000"/>
                </a:solidFill>
                <a:latin typeface="微软雅黑" panose="020B0503020204020204" pitchFamily="34" charset="-122"/>
                <a:ea typeface="微软雅黑" panose="020B0503020204020204" pitchFamily="34" charset="-122"/>
              </a:rPr>
              <a:t>30 m spatial resolution</a:t>
            </a:r>
          </a:p>
          <a:p>
            <a:pPr algn="just" defTabSz="356616" fontAlgn="auto">
              <a:lnSpc>
                <a:spcPct val="130000"/>
              </a:lnSpc>
              <a:spcBef>
                <a:spcPts val="0"/>
              </a:spcBef>
              <a:spcAft>
                <a:spcPts val="0"/>
              </a:spcAft>
            </a:pPr>
            <a:r>
              <a:rPr lang="en-US" altLang="zh-CN" sz="2400" b="1" dirty="0">
                <a:solidFill>
                  <a:srgbClr val="FF0000"/>
                </a:solidFill>
                <a:latin typeface="微软雅黑" panose="020B0503020204020204" pitchFamily="34" charset="-122"/>
                <a:ea typeface="微软雅黑" panose="020B0503020204020204" pitchFamily="34" charset="-122"/>
              </a:rPr>
              <a:t>Cloud computation based</a:t>
            </a:r>
          </a:p>
        </p:txBody>
      </p:sp>
    </p:spTree>
    <p:extLst>
      <p:ext uri="{BB962C8B-B14F-4D97-AF65-F5344CB8AC3E}">
        <p14:creationId xmlns:p14="http://schemas.microsoft.com/office/powerpoint/2010/main" val="32007145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81D68F-968B-481B-9AF4-6E159678BD78}"/>
              </a:ext>
            </a:extLst>
          </p:cNvPr>
          <p:cNvSpPr>
            <a:spLocks noGrp="1"/>
          </p:cNvSpPr>
          <p:nvPr>
            <p:ph type="title"/>
          </p:nvPr>
        </p:nvSpPr>
        <p:spPr>
          <a:xfrm>
            <a:off x="0" y="196347"/>
            <a:ext cx="8953689" cy="944562"/>
          </a:xfrm>
        </p:spPr>
        <p:txBody>
          <a:bodyPr/>
          <a:lstStyle/>
          <a:p>
            <a:r>
              <a:rPr lang="en-US" altLang="zh-CN" sz="3200" dirty="0">
                <a:solidFill>
                  <a:schemeClr val="dk1"/>
                </a:solidFill>
                <a:latin typeface="Times New Roman" panose="02020603050405020304" pitchFamily="18" charset="0"/>
                <a:cs typeface="Times New Roman" panose="02020603050405020304" pitchFamily="18" charset="0"/>
              </a:rPr>
              <a:t>Global land degradation assessment</a:t>
            </a:r>
            <a:endParaRPr lang="zh-CN" altLang="en-US" sz="3200" dirty="0">
              <a:solidFill>
                <a:schemeClr val="tx1"/>
              </a:solidFill>
            </a:endParaRPr>
          </a:p>
        </p:txBody>
      </p:sp>
      <p:pic>
        <p:nvPicPr>
          <p:cNvPr id="7" name="图片 6" descr="黄色的地图&#10;&#10;描述已自动生成">
            <a:extLst>
              <a:ext uri="{FF2B5EF4-FFF2-40B4-BE49-F238E27FC236}">
                <a16:creationId xmlns:a16="http://schemas.microsoft.com/office/drawing/2014/main" id="{AAABC77F-73F1-461B-A9B3-D73940DF089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4220" y="2319243"/>
            <a:ext cx="7695559" cy="4176464"/>
          </a:xfrm>
          <a:prstGeom prst="rect">
            <a:avLst/>
          </a:prstGeom>
        </p:spPr>
      </p:pic>
      <p:sp>
        <p:nvSpPr>
          <p:cNvPr id="8" name="矩形 7">
            <a:extLst>
              <a:ext uri="{FF2B5EF4-FFF2-40B4-BE49-F238E27FC236}">
                <a16:creationId xmlns:a16="http://schemas.microsoft.com/office/drawing/2014/main" id="{ACAC6BBF-BB16-4BEA-A66C-3E58F7ECCED9}"/>
              </a:ext>
            </a:extLst>
          </p:cNvPr>
          <p:cNvSpPr/>
          <p:nvPr/>
        </p:nvSpPr>
        <p:spPr>
          <a:xfrm>
            <a:off x="251520" y="1202143"/>
            <a:ext cx="3672408" cy="1005788"/>
          </a:xfrm>
          <a:prstGeom prst="rect">
            <a:avLst/>
          </a:prstGeom>
        </p:spPr>
        <p:txBody>
          <a:bodyPr wrap="square">
            <a:spAutoFit/>
          </a:bodyPr>
          <a:lstStyle/>
          <a:p>
            <a:pPr algn="just" defTabSz="356616" fontAlgn="auto">
              <a:lnSpc>
                <a:spcPct val="130000"/>
              </a:lnSpc>
              <a:spcBef>
                <a:spcPts val="0"/>
              </a:spcBef>
              <a:spcAft>
                <a:spcPts val="0"/>
              </a:spcAft>
            </a:pPr>
            <a:r>
              <a:rPr lang="en-US" altLang="zh-CN" sz="2400" b="1" dirty="0">
                <a:latin typeface="微软雅黑" panose="020B0503020204020204" pitchFamily="34" charset="-122"/>
                <a:ea typeface="微软雅黑" panose="020B0503020204020204" pitchFamily="34" charset="-122"/>
              </a:rPr>
              <a:t>SDG indicator: 15.3.1</a:t>
            </a:r>
          </a:p>
          <a:p>
            <a:pPr algn="just" defTabSz="356616" fontAlgn="auto">
              <a:lnSpc>
                <a:spcPct val="130000"/>
              </a:lnSpc>
              <a:spcBef>
                <a:spcPts val="0"/>
              </a:spcBef>
              <a:spcAft>
                <a:spcPts val="0"/>
              </a:spcAft>
            </a:pPr>
            <a:r>
              <a:rPr lang="en-US" altLang="zh-CN" sz="2400" b="1" dirty="0">
                <a:latin typeface="微软雅黑" panose="020B0503020204020204" pitchFamily="34" charset="-122"/>
                <a:ea typeface="微软雅黑" panose="020B0503020204020204" pitchFamily="34" charset="-122"/>
              </a:rPr>
              <a:t>Scale: global</a:t>
            </a:r>
          </a:p>
        </p:txBody>
      </p:sp>
      <p:sp>
        <p:nvSpPr>
          <p:cNvPr id="9" name="矩形 8">
            <a:extLst>
              <a:ext uri="{FF2B5EF4-FFF2-40B4-BE49-F238E27FC236}">
                <a16:creationId xmlns:a16="http://schemas.microsoft.com/office/drawing/2014/main" id="{80644780-10AF-4087-881B-600A2134A841}"/>
              </a:ext>
            </a:extLst>
          </p:cNvPr>
          <p:cNvSpPr/>
          <p:nvPr/>
        </p:nvSpPr>
        <p:spPr>
          <a:xfrm>
            <a:off x="3995936" y="1202143"/>
            <a:ext cx="5389801" cy="1005788"/>
          </a:xfrm>
          <a:prstGeom prst="rect">
            <a:avLst/>
          </a:prstGeom>
        </p:spPr>
        <p:txBody>
          <a:bodyPr wrap="square">
            <a:spAutoFit/>
          </a:bodyPr>
          <a:lstStyle/>
          <a:p>
            <a:pPr algn="just" defTabSz="356616" fontAlgn="auto">
              <a:lnSpc>
                <a:spcPct val="130000"/>
              </a:lnSpc>
              <a:spcBef>
                <a:spcPts val="0"/>
              </a:spcBef>
              <a:spcAft>
                <a:spcPts val="0"/>
              </a:spcAft>
            </a:pPr>
            <a:r>
              <a:rPr lang="en-US" altLang="zh-CN" sz="2400" b="1" dirty="0">
                <a:solidFill>
                  <a:srgbClr val="FF0000"/>
                </a:solidFill>
                <a:latin typeface="微软雅黑" panose="020B0503020204020204" pitchFamily="34" charset="-122"/>
                <a:ea typeface="微软雅黑" panose="020B0503020204020204" pitchFamily="34" charset="-122"/>
              </a:rPr>
              <a:t>250 m spatial resolution</a:t>
            </a:r>
          </a:p>
          <a:p>
            <a:pPr algn="just" defTabSz="356616" fontAlgn="auto">
              <a:lnSpc>
                <a:spcPct val="130000"/>
              </a:lnSpc>
              <a:spcBef>
                <a:spcPts val="0"/>
              </a:spcBef>
              <a:spcAft>
                <a:spcPts val="0"/>
              </a:spcAft>
            </a:pPr>
            <a:r>
              <a:rPr lang="en-US" altLang="zh-CN" sz="2400" b="1" dirty="0">
                <a:solidFill>
                  <a:srgbClr val="FF0000"/>
                </a:solidFill>
                <a:latin typeface="微软雅黑" panose="020B0503020204020204" pitchFamily="34" charset="-122"/>
                <a:ea typeface="微软雅黑" panose="020B0503020204020204" pitchFamily="34" charset="-122"/>
              </a:rPr>
              <a:t>IAEG indicator, global consistent</a:t>
            </a:r>
          </a:p>
        </p:txBody>
      </p:sp>
      <p:sp>
        <p:nvSpPr>
          <p:cNvPr id="4" name="文本框 3">
            <a:extLst>
              <a:ext uri="{FF2B5EF4-FFF2-40B4-BE49-F238E27FC236}">
                <a16:creationId xmlns:a16="http://schemas.microsoft.com/office/drawing/2014/main" id="{1E9B7860-B5B7-4E3F-AA2B-4500CEB6183A}"/>
              </a:ext>
            </a:extLst>
          </p:cNvPr>
          <p:cNvSpPr txBox="1"/>
          <p:nvPr/>
        </p:nvSpPr>
        <p:spPr>
          <a:xfrm>
            <a:off x="3995936" y="6248844"/>
            <a:ext cx="1287532" cy="369332"/>
          </a:xfrm>
          <a:prstGeom prst="rect">
            <a:avLst/>
          </a:prstGeom>
          <a:noFill/>
        </p:spPr>
        <p:txBody>
          <a:bodyPr wrap="none" rtlCol="0">
            <a:spAutoFit/>
          </a:bodyPr>
          <a:lstStyle/>
          <a:p>
            <a:r>
              <a:rPr lang="en-US" altLang="zh-CN" dirty="0"/>
              <a:t>2015-2018</a:t>
            </a:r>
            <a:endParaRPr lang="zh-CN" altLang="en-US" dirty="0"/>
          </a:p>
        </p:txBody>
      </p:sp>
    </p:spTree>
    <p:extLst>
      <p:ext uri="{BB962C8B-B14F-4D97-AF65-F5344CB8AC3E}">
        <p14:creationId xmlns:p14="http://schemas.microsoft.com/office/powerpoint/2010/main" val="6189628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ECD94AA8-2F05-4DC6-8C86-B19FF658CBBD}"/>
              </a:ext>
            </a:extLst>
          </p:cNvPr>
          <p:cNvSpPr/>
          <p:nvPr/>
        </p:nvSpPr>
        <p:spPr>
          <a:xfrm>
            <a:off x="212370" y="308876"/>
            <a:ext cx="8662832" cy="584776"/>
          </a:xfrm>
          <a:prstGeom prst="rect">
            <a:avLst/>
          </a:prstGeom>
        </p:spPr>
        <p:txBody>
          <a:bodyPr wrap="square">
            <a:spAutoFit/>
          </a:bodyPr>
          <a:lstStyle/>
          <a:p>
            <a:pPr algn="ctr" defTabSz="356870" fontAlgn="auto">
              <a:spcBef>
                <a:spcPts val="0"/>
              </a:spcBef>
              <a:spcAft>
                <a:spcPts val="0"/>
              </a:spcAft>
            </a:pPr>
            <a:r>
              <a:rPr lang="en-US" altLang="zh-CN" sz="3200" b="1" dirty="0">
                <a:latin typeface="+mj-lt"/>
                <a:cs typeface="+mj-cs"/>
              </a:rPr>
              <a:t>Online toolbox</a:t>
            </a:r>
            <a:endParaRPr lang="zh-CN" altLang="en-US" sz="3200" b="1" dirty="0">
              <a:latin typeface="+mj-lt"/>
              <a:cs typeface="+mj-cs"/>
            </a:endParaRPr>
          </a:p>
        </p:txBody>
      </p:sp>
      <p:sp>
        <p:nvSpPr>
          <p:cNvPr id="7" name="矩形 6">
            <a:extLst>
              <a:ext uri="{FF2B5EF4-FFF2-40B4-BE49-F238E27FC236}">
                <a16:creationId xmlns:a16="http://schemas.microsoft.com/office/drawing/2014/main" id="{3043E472-084A-4C45-B1ED-459C8715BFF3}"/>
              </a:ext>
            </a:extLst>
          </p:cNvPr>
          <p:cNvSpPr/>
          <p:nvPr/>
        </p:nvSpPr>
        <p:spPr>
          <a:xfrm>
            <a:off x="0" y="1530658"/>
            <a:ext cx="4162116" cy="1754326"/>
          </a:xfrm>
          <a:prstGeom prst="rect">
            <a:avLst/>
          </a:prstGeom>
        </p:spPr>
        <p:txBody>
          <a:bodyPr wrap="square">
            <a:spAutoFit/>
          </a:bodyPr>
          <a:lstStyle/>
          <a:p>
            <a:pPr marL="285750" indent="-285750" defTabSz="356870" eaLnBrk="1" fontAlgn="auto" latinLnBrk="0" hangingPunct="1">
              <a:spcBef>
                <a:spcPts val="0"/>
              </a:spcBef>
              <a:spcAft>
                <a:spcPts val="0"/>
              </a:spcAft>
              <a:buFont typeface="Wingdings" panose="05000000000000000000" pitchFamily="2" charset="2"/>
              <a:buChar char="p"/>
            </a:pPr>
            <a:r>
              <a:rPr lang="en-US" altLang="zh-CN" dirty="0"/>
              <a:t>With self-produced global 10-meter resolution impervious surface products and high-resolution population data, the SDG11.3.1 indicator online calculation tool was developed.</a:t>
            </a:r>
          </a:p>
        </p:txBody>
      </p:sp>
      <p:sp>
        <p:nvSpPr>
          <p:cNvPr id="9" name="矩形 8">
            <a:extLst>
              <a:ext uri="{FF2B5EF4-FFF2-40B4-BE49-F238E27FC236}">
                <a16:creationId xmlns:a16="http://schemas.microsoft.com/office/drawing/2014/main" id="{84C231AD-BCAD-F840-87C2-4B08F2B408CF}"/>
              </a:ext>
            </a:extLst>
          </p:cNvPr>
          <p:cNvSpPr/>
          <p:nvPr/>
        </p:nvSpPr>
        <p:spPr>
          <a:xfrm>
            <a:off x="4603440" y="1576288"/>
            <a:ext cx="4162116" cy="1477328"/>
          </a:xfrm>
          <a:prstGeom prst="rect">
            <a:avLst/>
          </a:prstGeom>
        </p:spPr>
        <p:txBody>
          <a:bodyPr wrap="square">
            <a:spAutoFit/>
          </a:bodyPr>
          <a:lstStyle/>
          <a:p>
            <a:pPr marL="285750" indent="-285750" defTabSz="356870" eaLnBrk="1" fontAlgn="auto" latinLnBrk="0" hangingPunct="1">
              <a:spcBef>
                <a:spcPts val="0"/>
              </a:spcBef>
              <a:spcAft>
                <a:spcPts val="0"/>
              </a:spcAft>
              <a:buFont typeface="Wingdings" panose="05000000000000000000" pitchFamily="2" charset="2"/>
              <a:buChar char="p"/>
            </a:pPr>
            <a:r>
              <a:rPr lang="en-US" altLang="zh-CN" dirty="0"/>
              <a:t>Based on the GEE cloud computing platform, the SDG 15.3.1 online computing tool was developed to implement land degradation and restoration assessment.</a:t>
            </a:r>
          </a:p>
        </p:txBody>
      </p:sp>
      <p:pic>
        <p:nvPicPr>
          <p:cNvPr id="3" name="图片 2">
            <a:extLst>
              <a:ext uri="{FF2B5EF4-FFF2-40B4-BE49-F238E27FC236}">
                <a16:creationId xmlns:a16="http://schemas.microsoft.com/office/drawing/2014/main" id="{7A5B012B-53A4-4110-B9E8-277C29AC7BA5}"/>
              </a:ext>
            </a:extLst>
          </p:cNvPr>
          <p:cNvPicPr>
            <a:picLocks noChangeAspect="1"/>
          </p:cNvPicPr>
          <p:nvPr/>
        </p:nvPicPr>
        <p:blipFill>
          <a:blip r:embed="rId3"/>
          <a:stretch>
            <a:fillRect/>
          </a:stretch>
        </p:blipFill>
        <p:spPr>
          <a:xfrm>
            <a:off x="65515" y="3347303"/>
            <a:ext cx="4578493" cy="2231329"/>
          </a:xfrm>
          <a:prstGeom prst="rect">
            <a:avLst/>
          </a:prstGeom>
        </p:spPr>
      </p:pic>
      <p:pic>
        <p:nvPicPr>
          <p:cNvPr id="5" name="图片 4">
            <a:extLst>
              <a:ext uri="{FF2B5EF4-FFF2-40B4-BE49-F238E27FC236}">
                <a16:creationId xmlns:a16="http://schemas.microsoft.com/office/drawing/2014/main" id="{6C0696E4-3651-4EB0-9BE9-CC83AD6B92B4}"/>
              </a:ext>
            </a:extLst>
          </p:cNvPr>
          <p:cNvPicPr>
            <a:picLocks noChangeAspect="1"/>
          </p:cNvPicPr>
          <p:nvPr/>
        </p:nvPicPr>
        <p:blipFill>
          <a:blip r:embed="rId4"/>
          <a:stretch>
            <a:fillRect/>
          </a:stretch>
        </p:blipFill>
        <p:spPr>
          <a:xfrm>
            <a:off x="4826036" y="3249758"/>
            <a:ext cx="4316342" cy="2426418"/>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4">
            <a:extLst>
              <a:ext uri="{FF2B5EF4-FFF2-40B4-BE49-F238E27FC236}">
                <a16:creationId xmlns:a16="http://schemas.microsoft.com/office/drawing/2014/main" id="{B35836CA-D59E-1746-88B9-63278DC44706}"/>
              </a:ext>
            </a:extLst>
          </p:cNvPr>
          <p:cNvSpPr>
            <a:spLocks noChangeArrowheads="1"/>
          </p:cNvSpPr>
          <p:nvPr/>
        </p:nvSpPr>
        <p:spPr bwMode="auto">
          <a:xfrm>
            <a:off x="4596800" y="501439"/>
            <a:ext cx="25519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200" b="1" dirty="0">
                <a:solidFill>
                  <a:srgbClr val="C00000"/>
                </a:solidFill>
                <a:latin typeface="Times New Roman" panose="02020603050405020304" pitchFamily="18" charset="0"/>
              </a:rPr>
              <a:t> </a:t>
            </a:r>
            <a:endParaRPr lang="zh-CN" altLang="en-US" sz="2200" b="1" dirty="0">
              <a:solidFill>
                <a:srgbClr val="C00000"/>
              </a:solidFill>
            </a:endParaRPr>
          </a:p>
        </p:txBody>
      </p:sp>
      <p:pic>
        <p:nvPicPr>
          <p:cNvPr id="2" name="图片 1">
            <a:extLst>
              <a:ext uri="{FF2B5EF4-FFF2-40B4-BE49-F238E27FC236}">
                <a16:creationId xmlns:a16="http://schemas.microsoft.com/office/drawing/2014/main" id="{2AF3B83F-A84B-6340-9759-E9D35952FBB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0825" y="1945020"/>
            <a:ext cx="4766479" cy="3810000"/>
          </a:xfrm>
          <a:prstGeom prst="rect">
            <a:avLst/>
          </a:prstGeom>
        </p:spPr>
      </p:pic>
      <p:pic>
        <p:nvPicPr>
          <p:cNvPr id="3" name="图片 2">
            <a:extLst>
              <a:ext uri="{FF2B5EF4-FFF2-40B4-BE49-F238E27FC236}">
                <a16:creationId xmlns:a16="http://schemas.microsoft.com/office/drawing/2014/main" id="{1B0859ED-9F1F-764C-A291-EF8E569FA1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18879" y="1676400"/>
            <a:ext cx="4191000" cy="4347240"/>
          </a:xfrm>
          <a:prstGeom prst="rect">
            <a:avLst/>
          </a:prstGeom>
        </p:spPr>
      </p:pic>
      <p:sp>
        <p:nvSpPr>
          <p:cNvPr id="6" name="文本框 5">
            <a:extLst>
              <a:ext uri="{FF2B5EF4-FFF2-40B4-BE49-F238E27FC236}">
                <a16:creationId xmlns:a16="http://schemas.microsoft.com/office/drawing/2014/main" id="{B05B6424-DE99-4DD5-AE69-1E58171B24F1}"/>
              </a:ext>
            </a:extLst>
          </p:cNvPr>
          <p:cNvSpPr txBox="1"/>
          <p:nvPr/>
        </p:nvSpPr>
        <p:spPr>
          <a:xfrm>
            <a:off x="2051720" y="478118"/>
            <a:ext cx="5112568" cy="564463"/>
          </a:xfrm>
          <a:prstGeom prst="rect">
            <a:avLst/>
          </a:prstGeom>
          <a:noFill/>
        </p:spPr>
        <p:txBody>
          <a:bodyPr wrap="square" lIns="71323" tIns="35662" rIns="71323" bIns="35662" rtlCol="0">
            <a:spAutoFit/>
          </a:bodyPr>
          <a:lstStyle/>
          <a:p>
            <a:pPr algn="ctr">
              <a:defRPr/>
            </a:pPr>
            <a:r>
              <a:rPr lang="en-US" altLang="zh-CN" sz="3200" b="1" dirty="0">
                <a:latin typeface="+mj-lt"/>
                <a:ea typeface="黑体" pitchFamily="2" charset="-122"/>
                <a:cs typeface="+mj-cs"/>
              </a:rPr>
              <a:t>Decision support</a:t>
            </a:r>
            <a:endParaRPr lang="zh-CN" altLang="en-US" sz="3200" b="1" dirty="0">
              <a:latin typeface="+mj-lt"/>
              <a:ea typeface="黑体" pitchFamily="2" charset="-122"/>
              <a:cs typeface="+mj-cs"/>
            </a:endParaRPr>
          </a:p>
        </p:txBody>
      </p:sp>
    </p:spTree>
    <p:extLst>
      <p:ext uri="{BB962C8B-B14F-4D97-AF65-F5344CB8AC3E}">
        <p14:creationId xmlns:p14="http://schemas.microsoft.com/office/powerpoint/2010/main" val="1120291731"/>
      </p:ext>
    </p:extLst>
  </p:cSld>
  <p:clrMapOvr>
    <a:masterClrMapping/>
  </p:clrMapOvr>
  <mc:AlternateContent xmlns:mc="http://schemas.openxmlformats.org/markup-compatibility/2006" xmlns:p14="http://schemas.microsoft.com/office/powerpoint/2010/main">
    <mc:Choice Requires="p14">
      <p:transition spd="slow" p14:dur="2000" advTm="59295"/>
    </mc:Choice>
    <mc:Fallback xmlns="">
      <p:transition spd="slow" advTm="59295"/>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2095605-3D39-48F6-8AFD-C6D6DFED7851}"/>
              </a:ext>
            </a:extLst>
          </p:cNvPr>
          <p:cNvPicPr>
            <a:picLocks noChangeAspect="1"/>
          </p:cNvPicPr>
          <p:nvPr/>
        </p:nvPicPr>
        <p:blipFill>
          <a:blip r:embed="rId3"/>
          <a:stretch>
            <a:fillRect/>
          </a:stretch>
        </p:blipFill>
        <p:spPr>
          <a:xfrm>
            <a:off x="483966" y="2468895"/>
            <a:ext cx="2363789" cy="2133569"/>
          </a:xfrm>
          <a:prstGeom prst="rect">
            <a:avLst/>
          </a:prstGeom>
        </p:spPr>
      </p:pic>
      <p:sp>
        <p:nvSpPr>
          <p:cNvPr id="10" name="Freeform 19">
            <a:extLst>
              <a:ext uri="{FF2B5EF4-FFF2-40B4-BE49-F238E27FC236}">
                <a16:creationId xmlns:a16="http://schemas.microsoft.com/office/drawing/2014/main" id="{BBD3B38B-33ED-4368-9143-362BE5E1BB53}"/>
              </a:ext>
            </a:extLst>
          </p:cNvPr>
          <p:cNvSpPr>
            <a:spLocks/>
          </p:cNvSpPr>
          <p:nvPr/>
        </p:nvSpPr>
        <p:spPr bwMode="auto">
          <a:xfrm rot="691310">
            <a:off x="2538380" y="1262782"/>
            <a:ext cx="960597" cy="5217297"/>
          </a:xfrm>
          <a:custGeom>
            <a:avLst/>
            <a:gdLst>
              <a:gd name="T0" fmla="*/ 0 w 1703"/>
              <a:gd name="T1" fmla="*/ 0 h 9079"/>
              <a:gd name="T2" fmla="*/ 2147483646 w 1703"/>
              <a:gd name="T3" fmla="*/ 2147483646 h 9079"/>
              <a:gd name="T4" fmla="*/ 0 w 1703"/>
              <a:gd name="T5" fmla="*/ 2147483646 h 9079"/>
              <a:gd name="T6" fmla="*/ 0 60000 65536"/>
              <a:gd name="T7" fmla="*/ 0 60000 65536"/>
              <a:gd name="T8" fmla="*/ 0 60000 65536"/>
            </a:gdLst>
            <a:ahLst/>
            <a:cxnLst>
              <a:cxn ang="T6">
                <a:pos x="T0" y="T1"/>
              </a:cxn>
              <a:cxn ang="T7">
                <a:pos x="T2" y="T3"/>
              </a:cxn>
              <a:cxn ang="T8">
                <a:pos x="T4" y="T5"/>
              </a:cxn>
            </a:cxnLst>
            <a:rect l="0" t="0" r="r" b="b"/>
            <a:pathLst>
              <a:path w="1703" h="9079">
                <a:moveTo>
                  <a:pt x="0" y="0"/>
                </a:moveTo>
                <a:cubicBezTo>
                  <a:pt x="1060" y="1213"/>
                  <a:pt x="1703" y="2801"/>
                  <a:pt x="1703" y="4539"/>
                </a:cubicBezTo>
                <a:cubicBezTo>
                  <a:pt x="1703" y="6277"/>
                  <a:pt x="1060" y="7865"/>
                  <a:pt x="0" y="9079"/>
                </a:cubicBezTo>
              </a:path>
            </a:pathLst>
          </a:custGeom>
          <a:ln w="28575">
            <a:solidFill>
              <a:srgbClr val="3C3665"/>
            </a:solidFill>
            <a:prstDash val="solid"/>
            <a:headEnd/>
            <a:tailEnd/>
          </a:ln>
          <a:extLst>
            <a:ext uri="{909E8E84-426E-40dd-AFC4-6F175D3DCCD1}">
              <a14:hiddenFill xmlns:a14="http://schemas.microsoft.com/office/drawing/2010/main" xmlns="">
                <a:solidFill>
                  <a:srgbClr val="FFFFFF"/>
                </a:solidFill>
              </a14:hiddenFill>
            </a:ext>
          </a:extLst>
        </p:spPr>
        <p:style>
          <a:lnRef idx="1">
            <a:schemeClr val="accent6"/>
          </a:lnRef>
          <a:fillRef idx="0">
            <a:schemeClr val="accent6"/>
          </a:fillRef>
          <a:effectRef idx="0">
            <a:schemeClr val="accent6"/>
          </a:effectRef>
          <a:fontRef idx="minor">
            <a:schemeClr val="tx1"/>
          </a:fontRef>
        </p:style>
        <p:txBody>
          <a:bodyPr lIns="84876" tIns="42438" rIns="84876" bIns="42438"/>
          <a:lstStyle/>
          <a:p>
            <a:pPr>
              <a:defRPr/>
            </a:pPr>
            <a:endParaRPr lang="zh-CN" altLang="en-US">
              <a:solidFill>
                <a:srgbClr val="01479D"/>
              </a:solidFill>
              <a:latin typeface="Calibri" panose="020F0502020204030204"/>
              <a:ea typeface="等线" panose="02010600030101010101" pitchFamily="2" charset="-122"/>
            </a:endParaRPr>
          </a:p>
        </p:txBody>
      </p:sp>
      <p:grpSp>
        <p:nvGrpSpPr>
          <p:cNvPr id="32" name="组合 17">
            <a:extLst>
              <a:ext uri="{FF2B5EF4-FFF2-40B4-BE49-F238E27FC236}">
                <a16:creationId xmlns:a16="http://schemas.microsoft.com/office/drawing/2014/main" id="{0F44D7F4-BECA-4FD0-AEF0-CD71D6F48182}"/>
              </a:ext>
            </a:extLst>
          </p:cNvPr>
          <p:cNvGrpSpPr>
            <a:grpSpLocks/>
          </p:cNvGrpSpPr>
          <p:nvPr/>
        </p:nvGrpSpPr>
        <p:grpSpPr bwMode="auto">
          <a:xfrm>
            <a:off x="3303074" y="3688731"/>
            <a:ext cx="436959" cy="485511"/>
            <a:chOff x="7319996" y="1647520"/>
            <a:chExt cx="679654" cy="679654"/>
          </a:xfrm>
        </p:grpSpPr>
        <p:sp>
          <p:nvSpPr>
            <p:cNvPr id="33" name="椭圆 32">
              <a:extLst>
                <a:ext uri="{FF2B5EF4-FFF2-40B4-BE49-F238E27FC236}">
                  <a16:creationId xmlns:a16="http://schemas.microsoft.com/office/drawing/2014/main" id="{CADD0DFB-B266-4DB1-A25C-760B6EA7944D}"/>
                </a:ext>
              </a:extLst>
            </p:cNvPr>
            <p:cNvSpPr>
              <a:spLocks noChangeArrowheads="1"/>
            </p:cNvSpPr>
            <p:nvPr/>
          </p:nvSpPr>
          <p:spPr bwMode="auto">
            <a:xfrm>
              <a:off x="7319996" y="1647520"/>
              <a:ext cx="679654" cy="679654"/>
            </a:xfrm>
            <a:prstGeom prst="ellipse">
              <a:avLst/>
            </a:prstGeom>
            <a:solidFill>
              <a:schemeClr val="bg1"/>
            </a:solidFill>
            <a:ln w="15875" algn="ctr">
              <a:solidFill>
                <a:srgbClr val="0249A5"/>
              </a:solidFill>
              <a:round/>
              <a:headEnd/>
              <a:tailEnd/>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56616">
                <a:defRPr/>
              </a:pPr>
              <a:endParaRPr lang="zh-CN" altLang="en-US" sz="2200">
                <a:solidFill>
                  <a:prstClr val="black"/>
                </a:solidFill>
                <a:latin typeface="Calibri" panose="020F0502020204030204"/>
                <a:ea typeface="微软雅黑" panose="020B0503020204020204" pitchFamily="34" charset="-122"/>
              </a:endParaRPr>
            </a:p>
          </p:txBody>
        </p:sp>
        <p:sp>
          <p:nvSpPr>
            <p:cNvPr id="34" name="human-head-silhouette-with-cogwheels_31441">
              <a:extLst>
                <a:ext uri="{FF2B5EF4-FFF2-40B4-BE49-F238E27FC236}">
                  <a16:creationId xmlns:a16="http://schemas.microsoft.com/office/drawing/2014/main" id="{B50C842A-F3A9-4491-A2D5-17B4CFAC50EB}"/>
                </a:ext>
              </a:extLst>
            </p:cNvPr>
            <p:cNvSpPr>
              <a:spLocks noChangeAspect="1"/>
            </p:cNvSpPr>
            <p:nvPr/>
          </p:nvSpPr>
          <p:spPr bwMode="auto">
            <a:xfrm>
              <a:off x="7442087" y="1769042"/>
              <a:ext cx="415894" cy="411300"/>
            </a:xfrm>
            <a:custGeom>
              <a:avLst/>
              <a:gdLst>
                <a:gd name="connsiteX0" fmla="*/ 446292 w 600511"/>
                <a:gd name="connsiteY0" fmla="*/ 392791 h 593879"/>
                <a:gd name="connsiteX1" fmla="*/ 446292 w 600511"/>
                <a:gd name="connsiteY1" fmla="*/ 459820 h 593879"/>
                <a:gd name="connsiteX2" fmla="*/ 412738 w 600511"/>
                <a:gd name="connsiteY2" fmla="*/ 459820 h 593879"/>
                <a:gd name="connsiteX3" fmla="*/ 466296 w 600511"/>
                <a:gd name="connsiteY3" fmla="*/ 526850 h 593879"/>
                <a:gd name="connsiteX4" fmla="*/ 519853 w 600511"/>
                <a:gd name="connsiteY4" fmla="*/ 459820 h 593879"/>
                <a:gd name="connsiteX5" fmla="*/ 486299 w 600511"/>
                <a:gd name="connsiteY5" fmla="*/ 459820 h 593879"/>
                <a:gd name="connsiteX6" fmla="*/ 486299 w 600511"/>
                <a:gd name="connsiteY6" fmla="*/ 392791 h 593879"/>
                <a:gd name="connsiteX7" fmla="*/ 0 w 600511"/>
                <a:gd name="connsiteY7" fmla="*/ 372515 h 593879"/>
                <a:gd name="connsiteX8" fmla="*/ 233292 w 600511"/>
                <a:gd name="connsiteY8" fmla="*/ 465626 h 593879"/>
                <a:gd name="connsiteX9" fmla="*/ 305248 w 600511"/>
                <a:gd name="connsiteY9" fmla="*/ 461116 h 593879"/>
                <a:gd name="connsiteX10" fmla="*/ 332998 w 600511"/>
                <a:gd name="connsiteY10" fmla="*/ 549716 h 593879"/>
                <a:gd name="connsiteX11" fmla="*/ 233292 w 600511"/>
                <a:gd name="connsiteY11" fmla="*/ 558737 h 593879"/>
                <a:gd name="connsiteX12" fmla="*/ 0 w 600511"/>
                <a:gd name="connsiteY12" fmla="*/ 465626 h 593879"/>
                <a:gd name="connsiteX13" fmla="*/ 466296 w 600511"/>
                <a:gd name="connsiteY13" fmla="*/ 326083 h 593879"/>
                <a:gd name="connsiteX14" fmla="*/ 600511 w 600511"/>
                <a:gd name="connsiteY14" fmla="*/ 459820 h 593879"/>
                <a:gd name="connsiteX15" fmla="*/ 466296 w 600511"/>
                <a:gd name="connsiteY15" fmla="*/ 593879 h 593879"/>
                <a:gd name="connsiteX16" fmla="*/ 332080 w 600511"/>
                <a:gd name="connsiteY16" fmla="*/ 459820 h 593879"/>
                <a:gd name="connsiteX17" fmla="*/ 466296 w 600511"/>
                <a:gd name="connsiteY17" fmla="*/ 326083 h 593879"/>
                <a:gd name="connsiteX18" fmla="*/ 0 w 600511"/>
                <a:gd name="connsiteY18" fmla="*/ 233007 h 593879"/>
                <a:gd name="connsiteX19" fmla="*/ 233309 w 600511"/>
                <a:gd name="connsiteY19" fmla="*/ 326118 h 593879"/>
                <a:gd name="connsiteX20" fmla="*/ 466296 w 600511"/>
                <a:gd name="connsiteY20" fmla="*/ 233007 h 593879"/>
                <a:gd name="connsiteX21" fmla="*/ 466296 w 600511"/>
                <a:gd name="connsiteY21" fmla="*/ 299054 h 593879"/>
                <a:gd name="connsiteX22" fmla="*/ 312370 w 600511"/>
                <a:gd name="connsiteY22" fmla="*/ 413430 h 593879"/>
                <a:gd name="connsiteX23" fmla="*/ 233309 w 600511"/>
                <a:gd name="connsiteY23" fmla="*/ 419229 h 593879"/>
                <a:gd name="connsiteX24" fmla="*/ 0 w 600511"/>
                <a:gd name="connsiteY24" fmla="*/ 326118 h 593879"/>
                <a:gd name="connsiteX25" fmla="*/ 233309 w 600511"/>
                <a:gd name="connsiteY25" fmla="*/ 23200 h 593879"/>
                <a:gd name="connsiteX26" fmla="*/ 23234 w 600511"/>
                <a:gd name="connsiteY26" fmla="*/ 93123 h 593879"/>
                <a:gd name="connsiteX27" fmla="*/ 233309 w 600511"/>
                <a:gd name="connsiteY27" fmla="*/ 163046 h 593879"/>
                <a:gd name="connsiteX28" fmla="*/ 443062 w 600511"/>
                <a:gd name="connsiteY28" fmla="*/ 93123 h 593879"/>
                <a:gd name="connsiteX29" fmla="*/ 233309 w 600511"/>
                <a:gd name="connsiteY29" fmla="*/ 23200 h 593879"/>
                <a:gd name="connsiteX30" fmla="*/ 233309 w 600511"/>
                <a:gd name="connsiteY30" fmla="*/ 0 h 593879"/>
                <a:gd name="connsiteX31" fmla="*/ 466296 w 600511"/>
                <a:gd name="connsiteY31" fmla="*/ 93123 h 593879"/>
                <a:gd name="connsiteX32" fmla="*/ 466296 w 600511"/>
                <a:gd name="connsiteY32" fmla="*/ 186246 h 593879"/>
                <a:gd name="connsiteX33" fmla="*/ 233309 w 600511"/>
                <a:gd name="connsiteY33" fmla="*/ 279369 h 593879"/>
                <a:gd name="connsiteX34" fmla="*/ 0 w 600511"/>
                <a:gd name="connsiteY34" fmla="*/ 186246 h 593879"/>
                <a:gd name="connsiteX35" fmla="*/ 0 w 600511"/>
                <a:gd name="connsiteY35" fmla="*/ 93123 h 593879"/>
                <a:gd name="connsiteX36" fmla="*/ 233309 w 600511"/>
                <a:gd name="connsiteY36"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0511" h="593879">
                  <a:moveTo>
                    <a:pt x="446292" y="392791"/>
                  </a:moveTo>
                  <a:lnTo>
                    <a:pt x="446292" y="459820"/>
                  </a:lnTo>
                  <a:lnTo>
                    <a:pt x="412738" y="459820"/>
                  </a:lnTo>
                  <a:lnTo>
                    <a:pt x="466296" y="526850"/>
                  </a:lnTo>
                  <a:lnTo>
                    <a:pt x="519853" y="459820"/>
                  </a:lnTo>
                  <a:lnTo>
                    <a:pt x="486299" y="459820"/>
                  </a:lnTo>
                  <a:lnTo>
                    <a:pt x="486299" y="392791"/>
                  </a:lnTo>
                  <a:close/>
                  <a:moveTo>
                    <a:pt x="0" y="372515"/>
                  </a:moveTo>
                  <a:cubicBezTo>
                    <a:pt x="0" y="424065"/>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6"/>
                    <a:pt x="0" y="465626"/>
                  </a:cubicBezTo>
                  <a:close/>
                  <a:moveTo>
                    <a:pt x="466296" y="326083"/>
                  </a:moveTo>
                  <a:cubicBezTo>
                    <a:pt x="540501" y="326083"/>
                    <a:pt x="600511" y="386023"/>
                    <a:pt x="600511" y="459820"/>
                  </a:cubicBezTo>
                  <a:cubicBezTo>
                    <a:pt x="600511" y="533939"/>
                    <a:pt x="540501" y="593879"/>
                    <a:pt x="466296" y="593879"/>
                  </a:cubicBezTo>
                  <a:cubicBezTo>
                    <a:pt x="392412" y="593879"/>
                    <a:pt x="332080" y="533939"/>
                    <a:pt x="332080" y="459820"/>
                  </a:cubicBezTo>
                  <a:cubicBezTo>
                    <a:pt x="332080" y="386023"/>
                    <a:pt x="392412" y="326083"/>
                    <a:pt x="466296" y="326083"/>
                  </a:cubicBezTo>
                  <a:close/>
                  <a:moveTo>
                    <a:pt x="0" y="233007"/>
                  </a:moveTo>
                  <a:cubicBezTo>
                    <a:pt x="0" y="284234"/>
                    <a:pt x="104554" y="326118"/>
                    <a:pt x="233309" y="326118"/>
                  </a:cubicBezTo>
                  <a:cubicBezTo>
                    <a:pt x="362065" y="326118"/>
                    <a:pt x="466296" y="284234"/>
                    <a:pt x="466296" y="233007"/>
                  </a:cubicBezTo>
                  <a:lnTo>
                    <a:pt x="466296" y="299054"/>
                  </a:lnTo>
                  <a:cubicBezTo>
                    <a:pt x="393689" y="299054"/>
                    <a:pt x="332377" y="347382"/>
                    <a:pt x="312370" y="413430"/>
                  </a:cubicBezTo>
                  <a:cubicBezTo>
                    <a:pt x="287522" y="416974"/>
                    <a:pt x="261061" y="419229"/>
                    <a:pt x="233309" y="419229"/>
                  </a:cubicBezTo>
                  <a:cubicBezTo>
                    <a:pt x="104231" y="419229"/>
                    <a:pt x="0" y="377345"/>
                    <a:pt x="0" y="326118"/>
                  </a:cubicBezTo>
                  <a:close/>
                  <a:moveTo>
                    <a:pt x="233309" y="23200"/>
                  </a:moveTo>
                  <a:cubicBezTo>
                    <a:pt x="105199" y="23200"/>
                    <a:pt x="23234" y="64767"/>
                    <a:pt x="23234" y="93123"/>
                  </a:cubicBezTo>
                  <a:cubicBezTo>
                    <a:pt x="23234" y="121479"/>
                    <a:pt x="105199" y="163046"/>
                    <a:pt x="233309" y="163046"/>
                  </a:cubicBezTo>
                  <a:cubicBezTo>
                    <a:pt x="361420" y="163046"/>
                    <a:pt x="443062" y="121479"/>
                    <a:pt x="443062" y="93123"/>
                  </a:cubicBezTo>
                  <a:cubicBezTo>
                    <a:pt x="443062" y="64767"/>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rgbClr val="0249A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56616">
                <a:defRPr/>
              </a:pPr>
              <a:endParaRPr lang="zh-CN" altLang="en-US" sz="1400">
                <a:solidFill>
                  <a:prstClr val="black"/>
                </a:solidFill>
                <a:latin typeface="Calibri" panose="020F0502020204030204"/>
                <a:ea typeface="等线" panose="02010600030101010101" pitchFamily="2" charset="-122"/>
              </a:endParaRPr>
            </a:p>
          </p:txBody>
        </p:sp>
      </p:grpSp>
      <p:grpSp>
        <p:nvGrpSpPr>
          <p:cNvPr id="16" name="组合 20">
            <a:extLst>
              <a:ext uri="{FF2B5EF4-FFF2-40B4-BE49-F238E27FC236}">
                <a16:creationId xmlns:a16="http://schemas.microsoft.com/office/drawing/2014/main" id="{85DB6EC9-FEDC-49ED-BBED-DEA1CAD702AD}"/>
              </a:ext>
            </a:extLst>
          </p:cNvPr>
          <p:cNvGrpSpPr>
            <a:grpSpLocks/>
          </p:cNvGrpSpPr>
          <p:nvPr/>
        </p:nvGrpSpPr>
        <p:grpSpPr bwMode="auto">
          <a:xfrm>
            <a:off x="3084594" y="1631736"/>
            <a:ext cx="436959" cy="485511"/>
            <a:chOff x="3104032" y="2845357"/>
            <a:chExt cx="582429" cy="582429"/>
          </a:xfrm>
        </p:grpSpPr>
        <p:sp>
          <p:nvSpPr>
            <p:cNvPr id="17" name="椭圆 21">
              <a:extLst>
                <a:ext uri="{FF2B5EF4-FFF2-40B4-BE49-F238E27FC236}">
                  <a16:creationId xmlns:a16="http://schemas.microsoft.com/office/drawing/2014/main" id="{F5D7AB7C-6486-4B97-B381-7A152FF7A0D6}"/>
                </a:ext>
              </a:extLst>
            </p:cNvPr>
            <p:cNvSpPr>
              <a:spLocks noChangeArrowheads="1"/>
            </p:cNvSpPr>
            <p:nvPr/>
          </p:nvSpPr>
          <p:spPr bwMode="auto">
            <a:xfrm>
              <a:off x="3104032" y="2845357"/>
              <a:ext cx="582429" cy="582429"/>
            </a:xfrm>
            <a:prstGeom prst="ellipse">
              <a:avLst/>
            </a:prstGeom>
            <a:solidFill>
              <a:schemeClr val="bg1"/>
            </a:solidFill>
            <a:ln w="15875" algn="ctr">
              <a:solidFill>
                <a:srgbClr val="0249A5"/>
              </a:solidFill>
              <a:round/>
              <a:headEnd/>
              <a:tailEnd/>
            </a:ln>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267462" indent="-267462">
                <a:buNone/>
                <a:defRPr/>
              </a:pPr>
              <a:endParaRPr lang="zh-CN" altLang="en-US" sz="2200">
                <a:solidFill>
                  <a:prstClr val="black"/>
                </a:solidFill>
                <a:ea typeface="微软雅黑" panose="020B0503020204020204" pitchFamily="34" charset="-122"/>
              </a:endParaRPr>
            </a:p>
          </p:txBody>
        </p:sp>
        <p:sp>
          <p:nvSpPr>
            <p:cNvPr id="18" name="safe-box_93183">
              <a:extLst>
                <a:ext uri="{FF2B5EF4-FFF2-40B4-BE49-F238E27FC236}">
                  <a16:creationId xmlns:a16="http://schemas.microsoft.com/office/drawing/2014/main" id="{410AF053-F38C-4D67-8BEA-CA2797737A6A}"/>
                </a:ext>
              </a:extLst>
            </p:cNvPr>
            <p:cNvSpPr>
              <a:spLocks noChangeAspect="1"/>
            </p:cNvSpPr>
            <p:nvPr/>
          </p:nvSpPr>
          <p:spPr bwMode="auto">
            <a:xfrm>
              <a:off x="3220761" y="2958619"/>
              <a:ext cx="356400" cy="355903"/>
            </a:xfrm>
            <a:custGeom>
              <a:avLst/>
              <a:gdLst>
                <a:gd name="T0" fmla="*/ 6542 w 606721"/>
                <a:gd name="T1" fmla="*/ 7313 h 605875"/>
                <a:gd name="T2" fmla="*/ 8103 w 606721"/>
                <a:gd name="T3" fmla="*/ 7313 h 605875"/>
                <a:gd name="T4" fmla="*/ 7321 w 606721"/>
                <a:gd name="T5" fmla="*/ 5346 h 605875"/>
                <a:gd name="T6" fmla="*/ 7321 w 606721"/>
                <a:gd name="T7" fmla="*/ 9277 h 605875"/>
                <a:gd name="T8" fmla="*/ 7321 w 606721"/>
                <a:gd name="T9" fmla="*/ 5346 h 605875"/>
                <a:gd name="T10" fmla="*/ 6805 w 606721"/>
                <a:gd name="T11" fmla="*/ 3626 h 605875"/>
                <a:gd name="T12" fmla="*/ 5600 w 606721"/>
                <a:gd name="T13" fmla="*/ 4931 h 605875"/>
                <a:gd name="T14" fmla="*/ 4339 w 606721"/>
                <a:gd name="T15" fmla="*/ 4362 h 605875"/>
                <a:gd name="T16" fmla="*/ 4916 w 606721"/>
                <a:gd name="T17" fmla="*/ 5626 h 605875"/>
                <a:gd name="T18" fmla="*/ 3604 w 606721"/>
                <a:gd name="T19" fmla="*/ 6824 h 605875"/>
                <a:gd name="T20" fmla="*/ 3604 w 606721"/>
                <a:gd name="T21" fmla="*/ 7798 h 605875"/>
                <a:gd name="T22" fmla="*/ 4916 w 606721"/>
                <a:gd name="T23" fmla="*/ 8997 h 605875"/>
                <a:gd name="T24" fmla="*/ 4339 w 606721"/>
                <a:gd name="T25" fmla="*/ 10261 h 605875"/>
                <a:gd name="T26" fmla="*/ 5029 w 606721"/>
                <a:gd name="T27" fmla="*/ 10261 h 605875"/>
                <a:gd name="T28" fmla="*/ 6805 w 606721"/>
                <a:gd name="T29" fmla="*/ 10202 h 605875"/>
                <a:gd name="T30" fmla="*/ 7294 w 606721"/>
                <a:gd name="T31" fmla="*/ 11485 h 605875"/>
                <a:gd name="T32" fmla="*/ 7783 w 606721"/>
                <a:gd name="T33" fmla="*/ 10211 h 605875"/>
                <a:gd name="T34" fmla="*/ 9558 w 606721"/>
                <a:gd name="T35" fmla="*/ 10261 h 605875"/>
                <a:gd name="T36" fmla="*/ 10249 w 606721"/>
                <a:gd name="T37" fmla="*/ 10261 h 605875"/>
                <a:gd name="T38" fmla="*/ 9707 w 606721"/>
                <a:gd name="T39" fmla="*/ 9030 h 605875"/>
                <a:gd name="T40" fmla="*/ 10986 w 606721"/>
                <a:gd name="T41" fmla="*/ 7798 h 605875"/>
                <a:gd name="T42" fmla="*/ 10986 w 606721"/>
                <a:gd name="T43" fmla="*/ 6824 h 605875"/>
                <a:gd name="T44" fmla="*/ 9707 w 606721"/>
                <a:gd name="T45" fmla="*/ 5594 h 605875"/>
                <a:gd name="T46" fmla="*/ 10249 w 606721"/>
                <a:gd name="T47" fmla="*/ 4362 h 605875"/>
                <a:gd name="T48" fmla="*/ 9010 w 606721"/>
                <a:gd name="T49" fmla="*/ 4908 h 605875"/>
                <a:gd name="T50" fmla="*/ 7783 w 606721"/>
                <a:gd name="T51" fmla="*/ 3626 h 605875"/>
                <a:gd name="T52" fmla="*/ 2747 w 606721"/>
                <a:gd name="T53" fmla="*/ 2316 h 605875"/>
                <a:gd name="T54" fmla="*/ 12325 w 606721"/>
                <a:gd name="T55" fmla="*/ 2743 h 605875"/>
                <a:gd name="T56" fmla="*/ 11898 w 606721"/>
                <a:gd name="T57" fmla="*/ 12306 h 605875"/>
                <a:gd name="T58" fmla="*/ 2320 w 606721"/>
                <a:gd name="T59" fmla="*/ 11880 h 605875"/>
                <a:gd name="T60" fmla="*/ 2747 w 606721"/>
                <a:gd name="T61" fmla="*/ 2316 h 605875"/>
                <a:gd name="T62" fmla="*/ 1341 w 606721"/>
                <a:gd name="T63" fmla="*/ 2743 h 605875"/>
                <a:gd name="T64" fmla="*/ 2746 w 606721"/>
                <a:gd name="T65" fmla="*/ 13281 h 605875"/>
                <a:gd name="T66" fmla="*/ 13299 w 606721"/>
                <a:gd name="T67" fmla="*/ 11880 h 605875"/>
                <a:gd name="T68" fmla="*/ 11896 w 606721"/>
                <a:gd name="T69" fmla="*/ 1339 h 605875"/>
                <a:gd name="T70" fmla="*/ 1926 w 606721"/>
                <a:gd name="T71" fmla="*/ 0 h 605875"/>
                <a:gd name="T72" fmla="*/ 14643 w 606721"/>
                <a:gd name="T73" fmla="*/ 1923 h 605875"/>
                <a:gd name="T74" fmla="*/ 12717 w 606721"/>
                <a:gd name="T75" fmla="*/ 14623 h 605875"/>
                <a:gd name="T76" fmla="*/ 0 w 606721"/>
                <a:gd name="T77" fmla="*/ 12699 h 605875"/>
                <a:gd name="T78" fmla="*/ 1926 w 606721"/>
                <a:gd name="T79" fmla="*/ 0 h 6058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6721" h="605875">
                  <a:moveTo>
                    <a:pt x="303350" y="270619"/>
                  </a:moveTo>
                  <a:cubicBezTo>
                    <a:pt x="285450" y="270619"/>
                    <a:pt x="271036" y="285108"/>
                    <a:pt x="271036" y="302985"/>
                  </a:cubicBezTo>
                  <a:cubicBezTo>
                    <a:pt x="271036" y="320767"/>
                    <a:pt x="285450" y="335256"/>
                    <a:pt x="303350" y="335256"/>
                  </a:cubicBezTo>
                  <a:cubicBezTo>
                    <a:pt x="321249" y="335256"/>
                    <a:pt x="335758" y="320767"/>
                    <a:pt x="335758" y="302985"/>
                  </a:cubicBezTo>
                  <a:cubicBezTo>
                    <a:pt x="335758" y="285108"/>
                    <a:pt x="321249" y="270619"/>
                    <a:pt x="303350" y="270619"/>
                  </a:cubicBezTo>
                  <a:close/>
                  <a:moveTo>
                    <a:pt x="303350" y="221505"/>
                  </a:moveTo>
                  <a:cubicBezTo>
                    <a:pt x="348382" y="221505"/>
                    <a:pt x="384935" y="258011"/>
                    <a:pt x="384935" y="302985"/>
                  </a:cubicBezTo>
                  <a:cubicBezTo>
                    <a:pt x="384935" y="347864"/>
                    <a:pt x="348382" y="384370"/>
                    <a:pt x="303350" y="384370"/>
                  </a:cubicBezTo>
                  <a:cubicBezTo>
                    <a:pt x="258411" y="384370"/>
                    <a:pt x="221858" y="347864"/>
                    <a:pt x="221858" y="302985"/>
                  </a:cubicBezTo>
                  <a:cubicBezTo>
                    <a:pt x="221858" y="258011"/>
                    <a:pt x="258411" y="221505"/>
                    <a:pt x="303350" y="221505"/>
                  </a:cubicBezTo>
                  <a:close/>
                  <a:moveTo>
                    <a:pt x="302219" y="130017"/>
                  </a:moveTo>
                  <a:cubicBezTo>
                    <a:pt x="291009" y="130017"/>
                    <a:pt x="281966" y="139046"/>
                    <a:pt x="281966" y="150239"/>
                  </a:cubicBezTo>
                  <a:lnTo>
                    <a:pt x="281966" y="183158"/>
                  </a:lnTo>
                  <a:cubicBezTo>
                    <a:pt x="263597" y="186450"/>
                    <a:pt x="246641" y="193786"/>
                    <a:pt x="232040" y="204321"/>
                  </a:cubicBezTo>
                  <a:lnTo>
                    <a:pt x="208396" y="180713"/>
                  </a:lnTo>
                  <a:cubicBezTo>
                    <a:pt x="200483" y="172812"/>
                    <a:pt x="187672" y="172812"/>
                    <a:pt x="179759" y="180713"/>
                  </a:cubicBezTo>
                  <a:cubicBezTo>
                    <a:pt x="171846" y="188613"/>
                    <a:pt x="171846" y="201311"/>
                    <a:pt x="179759" y="209211"/>
                  </a:cubicBezTo>
                  <a:lnTo>
                    <a:pt x="203686" y="233101"/>
                  </a:lnTo>
                  <a:cubicBezTo>
                    <a:pt x="193418" y="247586"/>
                    <a:pt x="186259" y="264516"/>
                    <a:pt x="183244" y="282763"/>
                  </a:cubicBezTo>
                  <a:lnTo>
                    <a:pt x="149333" y="282763"/>
                  </a:lnTo>
                  <a:cubicBezTo>
                    <a:pt x="138123" y="282763"/>
                    <a:pt x="129080" y="291792"/>
                    <a:pt x="129080" y="302890"/>
                  </a:cubicBezTo>
                  <a:cubicBezTo>
                    <a:pt x="129080" y="314083"/>
                    <a:pt x="138123" y="323112"/>
                    <a:pt x="149333" y="323112"/>
                  </a:cubicBezTo>
                  <a:lnTo>
                    <a:pt x="183244" y="323112"/>
                  </a:lnTo>
                  <a:cubicBezTo>
                    <a:pt x="186259" y="341359"/>
                    <a:pt x="193418" y="358289"/>
                    <a:pt x="203686" y="372773"/>
                  </a:cubicBezTo>
                  <a:lnTo>
                    <a:pt x="179759" y="396664"/>
                  </a:lnTo>
                  <a:cubicBezTo>
                    <a:pt x="171846" y="404564"/>
                    <a:pt x="171846" y="417262"/>
                    <a:pt x="179759" y="425162"/>
                  </a:cubicBezTo>
                  <a:cubicBezTo>
                    <a:pt x="183715" y="429113"/>
                    <a:pt x="188896" y="431088"/>
                    <a:pt x="194077" y="431088"/>
                  </a:cubicBezTo>
                  <a:cubicBezTo>
                    <a:pt x="199258" y="431088"/>
                    <a:pt x="204439" y="429113"/>
                    <a:pt x="208396" y="425162"/>
                  </a:cubicBezTo>
                  <a:lnTo>
                    <a:pt x="232040" y="401554"/>
                  </a:lnTo>
                  <a:cubicBezTo>
                    <a:pt x="246641" y="412089"/>
                    <a:pt x="263597" y="419425"/>
                    <a:pt x="281966" y="422717"/>
                  </a:cubicBezTo>
                  <a:lnTo>
                    <a:pt x="281966" y="455636"/>
                  </a:lnTo>
                  <a:cubicBezTo>
                    <a:pt x="281966" y="466829"/>
                    <a:pt x="291009" y="475858"/>
                    <a:pt x="302219" y="475858"/>
                  </a:cubicBezTo>
                  <a:cubicBezTo>
                    <a:pt x="313428" y="475858"/>
                    <a:pt x="322472" y="466829"/>
                    <a:pt x="322472" y="455636"/>
                  </a:cubicBezTo>
                  <a:lnTo>
                    <a:pt x="322472" y="423093"/>
                  </a:lnTo>
                  <a:cubicBezTo>
                    <a:pt x="341217" y="420083"/>
                    <a:pt x="358456" y="412935"/>
                    <a:pt x="373339" y="402495"/>
                  </a:cubicBezTo>
                  <a:lnTo>
                    <a:pt x="396041" y="425162"/>
                  </a:lnTo>
                  <a:cubicBezTo>
                    <a:pt x="399998" y="429113"/>
                    <a:pt x="405179" y="431088"/>
                    <a:pt x="410360" y="431088"/>
                  </a:cubicBezTo>
                  <a:cubicBezTo>
                    <a:pt x="415541" y="431088"/>
                    <a:pt x="420722" y="429113"/>
                    <a:pt x="424678" y="425162"/>
                  </a:cubicBezTo>
                  <a:cubicBezTo>
                    <a:pt x="432591" y="417356"/>
                    <a:pt x="432591" y="404564"/>
                    <a:pt x="424678" y="396664"/>
                  </a:cubicBezTo>
                  <a:lnTo>
                    <a:pt x="402164" y="374184"/>
                  </a:lnTo>
                  <a:cubicBezTo>
                    <a:pt x="412903" y="359324"/>
                    <a:pt x="420345" y="341923"/>
                    <a:pt x="423548" y="323112"/>
                  </a:cubicBezTo>
                  <a:lnTo>
                    <a:pt x="455199" y="323112"/>
                  </a:lnTo>
                  <a:cubicBezTo>
                    <a:pt x="466314" y="323112"/>
                    <a:pt x="475452" y="314083"/>
                    <a:pt x="475452" y="302890"/>
                  </a:cubicBezTo>
                  <a:cubicBezTo>
                    <a:pt x="475452" y="291792"/>
                    <a:pt x="466314" y="282763"/>
                    <a:pt x="455199" y="282763"/>
                  </a:cubicBezTo>
                  <a:lnTo>
                    <a:pt x="423548" y="282763"/>
                  </a:lnTo>
                  <a:cubicBezTo>
                    <a:pt x="420345" y="263952"/>
                    <a:pt x="412903" y="246551"/>
                    <a:pt x="402164" y="231785"/>
                  </a:cubicBezTo>
                  <a:lnTo>
                    <a:pt x="424678" y="209211"/>
                  </a:lnTo>
                  <a:cubicBezTo>
                    <a:pt x="432591" y="201311"/>
                    <a:pt x="432591" y="188519"/>
                    <a:pt x="424678" y="180713"/>
                  </a:cubicBezTo>
                  <a:cubicBezTo>
                    <a:pt x="416765" y="172812"/>
                    <a:pt x="403954" y="172812"/>
                    <a:pt x="396136" y="180713"/>
                  </a:cubicBezTo>
                  <a:lnTo>
                    <a:pt x="373339" y="203380"/>
                  </a:lnTo>
                  <a:cubicBezTo>
                    <a:pt x="358456" y="192940"/>
                    <a:pt x="341217" y="185792"/>
                    <a:pt x="322472" y="182782"/>
                  </a:cubicBezTo>
                  <a:lnTo>
                    <a:pt x="322472" y="150239"/>
                  </a:lnTo>
                  <a:cubicBezTo>
                    <a:pt x="322472" y="139046"/>
                    <a:pt x="313428" y="130017"/>
                    <a:pt x="302219" y="130017"/>
                  </a:cubicBezTo>
                  <a:close/>
                  <a:moveTo>
                    <a:pt x="113819" y="95969"/>
                  </a:moveTo>
                  <a:lnTo>
                    <a:pt x="492973" y="95969"/>
                  </a:lnTo>
                  <a:cubicBezTo>
                    <a:pt x="502769" y="95969"/>
                    <a:pt x="510682" y="103870"/>
                    <a:pt x="510682" y="113651"/>
                  </a:cubicBezTo>
                  <a:lnTo>
                    <a:pt x="510682" y="492224"/>
                  </a:lnTo>
                  <a:cubicBezTo>
                    <a:pt x="510682" y="502005"/>
                    <a:pt x="502769" y="509906"/>
                    <a:pt x="492973" y="509906"/>
                  </a:cubicBezTo>
                  <a:lnTo>
                    <a:pt x="113819" y="509906"/>
                  </a:lnTo>
                  <a:cubicBezTo>
                    <a:pt x="104023" y="509906"/>
                    <a:pt x="96110" y="502005"/>
                    <a:pt x="96110" y="492224"/>
                  </a:cubicBezTo>
                  <a:lnTo>
                    <a:pt x="96110" y="113651"/>
                  </a:lnTo>
                  <a:cubicBezTo>
                    <a:pt x="96110" y="103870"/>
                    <a:pt x="104023" y="95969"/>
                    <a:pt x="113819" y="95969"/>
                  </a:cubicBezTo>
                  <a:close/>
                  <a:moveTo>
                    <a:pt x="113789" y="55499"/>
                  </a:moveTo>
                  <a:cubicBezTo>
                    <a:pt x="81668" y="55499"/>
                    <a:pt x="55576" y="81555"/>
                    <a:pt x="55576" y="113631"/>
                  </a:cubicBezTo>
                  <a:lnTo>
                    <a:pt x="55576" y="492244"/>
                  </a:lnTo>
                  <a:cubicBezTo>
                    <a:pt x="55576" y="524320"/>
                    <a:pt x="81668" y="550282"/>
                    <a:pt x="113789" y="550282"/>
                  </a:cubicBezTo>
                  <a:lnTo>
                    <a:pt x="492932" y="550282"/>
                  </a:lnTo>
                  <a:cubicBezTo>
                    <a:pt x="524958" y="550282"/>
                    <a:pt x="551051" y="524320"/>
                    <a:pt x="551051" y="492244"/>
                  </a:cubicBezTo>
                  <a:lnTo>
                    <a:pt x="551051" y="113631"/>
                  </a:lnTo>
                  <a:cubicBezTo>
                    <a:pt x="551051" y="81555"/>
                    <a:pt x="524958" y="55499"/>
                    <a:pt x="492932" y="55499"/>
                  </a:cubicBezTo>
                  <a:lnTo>
                    <a:pt x="113789" y="55499"/>
                  </a:lnTo>
                  <a:close/>
                  <a:moveTo>
                    <a:pt x="79784" y="0"/>
                  </a:moveTo>
                  <a:lnTo>
                    <a:pt x="526937" y="0"/>
                  </a:lnTo>
                  <a:cubicBezTo>
                    <a:pt x="571021" y="0"/>
                    <a:pt x="606721" y="35651"/>
                    <a:pt x="606721" y="79673"/>
                  </a:cubicBezTo>
                  <a:lnTo>
                    <a:pt x="606721" y="526202"/>
                  </a:lnTo>
                  <a:cubicBezTo>
                    <a:pt x="606721" y="570224"/>
                    <a:pt x="571021" y="605875"/>
                    <a:pt x="526937" y="605875"/>
                  </a:cubicBezTo>
                  <a:lnTo>
                    <a:pt x="79784" y="605875"/>
                  </a:lnTo>
                  <a:cubicBezTo>
                    <a:pt x="35700" y="605875"/>
                    <a:pt x="0" y="570224"/>
                    <a:pt x="0" y="526202"/>
                  </a:cubicBezTo>
                  <a:lnTo>
                    <a:pt x="0" y="79673"/>
                  </a:lnTo>
                  <a:cubicBezTo>
                    <a:pt x="0" y="35651"/>
                    <a:pt x="35700" y="0"/>
                    <a:pt x="79784" y="0"/>
                  </a:cubicBezTo>
                  <a:close/>
                </a:path>
              </a:pathLst>
            </a:custGeom>
            <a:solidFill>
              <a:srgbClr val="0249A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a:solidFill>
                  <a:prstClr val="black"/>
                </a:solidFill>
                <a:latin typeface="Calibri" panose="020F0502020204030204"/>
                <a:ea typeface="等线" panose="02010600030101010101" pitchFamily="2" charset="-122"/>
              </a:endParaRPr>
            </a:p>
          </p:txBody>
        </p:sp>
      </p:grpSp>
      <p:grpSp>
        <p:nvGrpSpPr>
          <p:cNvPr id="8" name="组合 7">
            <a:extLst>
              <a:ext uri="{FF2B5EF4-FFF2-40B4-BE49-F238E27FC236}">
                <a16:creationId xmlns:a16="http://schemas.microsoft.com/office/drawing/2014/main" id="{F2431AF1-8FAD-4391-B2E9-4331A0B4E0BD}"/>
              </a:ext>
            </a:extLst>
          </p:cNvPr>
          <p:cNvGrpSpPr/>
          <p:nvPr/>
        </p:nvGrpSpPr>
        <p:grpSpPr>
          <a:xfrm>
            <a:off x="3323570" y="2630680"/>
            <a:ext cx="436959" cy="485511"/>
            <a:chOff x="6336087" y="3616045"/>
            <a:chExt cx="582612" cy="582613"/>
          </a:xfrm>
        </p:grpSpPr>
        <p:sp>
          <p:nvSpPr>
            <p:cNvPr id="30" name="椭圆 21">
              <a:extLst>
                <a:ext uri="{FF2B5EF4-FFF2-40B4-BE49-F238E27FC236}">
                  <a16:creationId xmlns:a16="http://schemas.microsoft.com/office/drawing/2014/main" id="{F71E59C7-B96C-4F6C-B29D-20775F2DB0F4}"/>
                </a:ext>
              </a:extLst>
            </p:cNvPr>
            <p:cNvSpPr>
              <a:spLocks noChangeArrowheads="1"/>
            </p:cNvSpPr>
            <p:nvPr/>
          </p:nvSpPr>
          <p:spPr bwMode="auto">
            <a:xfrm>
              <a:off x="6336087" y="3616045"/>
              <a:ext cx="582612" cy="582613"/>
            </a:xfrm>
            <a:prstGeom prst="ellipse">
              <a:avLst/>
            </a:prstGeom>
            <a:solidFill>
              <a:schemeClr val="bg1"/>
            </a:solidFill>
            <a:ln w="15875" algn="ctr">
              <a:solidFill>
                <a:srgbClr val="0249A5"/>
              </a:solidFill>
              <a:round/>
              <a:headEnd/>
              <a:tailEnd/>
            </a:ln>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267462" indent="-267462">
                <a:buNone/>
                <a:defRPr/>
              </a:pPr>
              <a:endParaRPr lang="zh-CN" altLang="en-US" sz="2200" dirty="0">
                <a:solidFill>
                  <a:prstClr val="black"/>
                </a:solidFill>
                <a:ea typeface="微软雅黑" panose="020B0503020204020204" pitchFamily="34" charset="-122"/>
              </a:endParaRPr>
            </a:p>
          </p:txBody>
        </p:sp>
        <p:sp>
          <p:nvSpPr>
            <p:cNvPr id="28" name="safe-box_93183">
              <a:extLst>
                <a:ext uri="{FF2B5EF4-FFF2-40B4-BE49-F238E27FC236}">
                  <a16:creationId xmlns:a16="http://schemas.microsoft.com/office/drawing/2014/main" id="{90D826EE-E886-4AF0-BBA5-FC0FFFCDA0D0}"/>
                </a:ext>
              </a:extLst>
            </p:cNvPr>
            <p:cNvSpPr>
              <a:spLocks noChangeAspect="1"/>
            </p:cNvSpPr>
            <p:nvPr/>
          </p:nvSpPr>
          <p:spPr bwMode="auto">
            <a:xfrm>
              <a:off x="6449201" y="3729821"/>
              <a:ext cx="356385" cy="355060"/>
            </a:xfrm>
            <a:custGeom>
              <a:avLst/>
              <a:gdLst>
                <a:gd name="connsiteX0" fmla="*/ 0 w 607639"/>
                <a:gd name="connsiteY0" fmla="*/ 547235 h 605381"/>
                <a:gd name="connsiteX1" fmla="*/ 23853 w 607639"/>
                <a:gd name="connsiteY1" fmla="*/ 547235 h 605381"/>
                <a:gd name="connsiteX2" fmla="*/ 36136 w 607639"/>
                <a:gd name="connsiteY2" fmla="*/ 547235 h 605381"/>
                <a:gd name="connsiteX3" fmla="*/ 190916 w 607639"/>
                <a:gd name="connsiteY3" fmla="*/ 547235 h 605381"/>
                <a:gd name="connsiteX4" fmla="*/ 212990 w 607639"/>
                <a:gd name="connsiteY4" fmla="*/ 547235 h 605381"/>
                <a:gd name="connsiteX5" fmla="*/ 394560 w 607639"/>
                <a:gd name="connsiteY5" fmla="*/ 547235 h 605381"/>
                <a:gd name="connsiteX6" fmla="*/ 416634 w 607639"/>
                <a:gd name="connsiteY6" fmla="*/ 547235 h 605381"/>
                <a:gd name="connsiteX7" fmla="*/ 571503 w 607639"/>
                <a:gd name="connsiteY7" fmla="*/ 547235 h 605381"/>
                <a:gd name="connsiteX8" fmla="*/ 583786 w 607639"/>
                <a:gd name="connsiteY8" fmla="*/ 547235 h 605381"/>
                <a:gd name="connsiteX9" fmla="*/ 607639 w 607639"/>
                <a:gd name="connsiteY9" fmla="*/ 547235 h 605381"/>
                <a:gd name="connsiteX10" fmla="*/ 607639 w 607639"/>
                <a:gd name="connsiteY10" fmla="*/ 605381 h 605381"/>
                <a:gd name="connsiteX11" fmla="*/ 0 w 607639"/>
                <a:gd name="connsiteY11" fmla="*/ 605381 h 605381"/>
                <a:gd name="connsiteX12" fmla="*/ 321849 w 607639"/>
                <a:gd name="connsiteY12" fmla="*/ 269278 h 605381"/>
                <a:gd name="connsiteX13" fmla="*/ 394531 w 607639"/>
                <a:gd name="connsiteY13" fmla="*/ 269278 h 605381"/>
                <a:gd name="connsiteX14" fmla="*/ 394531 w 607639"/>
                <a:gd name="connsiteY14" fmla="*/ 511247 h 605381"/>
                <a:gd name="connsiteX15" fmla="*/ 358501 w 607639"/>
                <a:gd name="connsiteY15" fmla="*/ 511247 h 605381"/>
                <a:gd name="connsiteX16" fmla="*/ 321849 w 607639"/>
                <a:gd name="connsiteY16" fmla="*/ 511247 h 605381"/>
                <a:gd name="connsiteX17" fmla="*/ 212966 w 607639"/>
                <a:gd name="connsiteY17" fmla="*/ 269278 h 605381"/>
                <a:gd name="connsiteX18" fmla="*/ 285790 w 607639"/>
                <a:gd name="connsiteY18" fmla="*/ 269278 h 605381"/>
                <a:gd name="connsiteX19" fmla="*/ 285790 w 607639"/>
                <a:gd name="connsiteY19" fmla="*/ 511247 h 605381"/>
                <a:gd name="connsiteX20" fmla="*/ 249111 w 607639"/>
                <a:gd name="connsiteY20" fmla="*/ 511247 h 605381"/>
                <a:gd name="connsiteX21" fmla="*/ 212966 w 607639"/>
                <a:gd name="connsiteY21" fmla="*/ 511247 h 605381"/>
                <a:gd name="connsiteX22" fmla="*/ 446972 w 607639"/>
                <a:gd name="connsiteY22" fmla="*/ 242181 h 605381"/>
                <a:gd name="connsiteX23" fmla="*/ 553523 w 607639"/>
                <a:gd name="connsiteY23" fmla="*/ 242181 h 605381"/>
                <a:gd name="connsiteX24" fmla="*/ 553523 w 607639"/>
                <a:gd name="connsiteY24" fmla="*/ 453133 h 605381"/>
                <a:gd name="connsiteX25" fmla="*/ 583788 w 607639"/>
                <a:gd name="connsiteY25" fmla="*/ 453133 h 605381"/>
                <a:gd name="connsiteX26" fmla="*/ 583788 w 607639"/>
                <a:gd name="connsiteY26" fmla="*/ 511247 h 605381"/>
                <a:gd name="connsiteX27" fmla="*/ 547648 w 607639"/>
                <a:gd name="connsiteY27" fmla="*/ 511247 h 605381"/>
                <a:gd name="connsiteX28" fmla="*/ 452758 w 607639"/>
                <a:gd name="connsiteY28" fmla="*/ 511247 h 605381"/>
                <a:gd name="connsiteX29" fmla="*/ 416618 w 607639"/>
                <a:gd name="connsiteY29" fmla="*/ 511247 h 605381"/>
                <a:gd name="connsiteX30" fmla="*/ 416618 w 607639"/>
                <a:gd name="connsiteY30" fmla="*/ 453133 h 605381"/>
                <a:gd name="connsiteX31" fmla="*/ 446972 w 607639"/>
                <a:gd name="connsiteY31" fmla="*/ 453133 h 605381"/>
                <a:gd name="connsiteX32" fmla="*/ 54106 w 607639"/>
                <a:gd name="connsiteY32" fmla="*/ 242181 h 605381"/>
                <a:gd name="connsiteX33" fmla="*/ 160624 w 607639"/>
                <a:gd name="connsiteY33" fmla="*/ 242181 h 605381"/>
                <a:gd name="connsiteX34" fmla="*/ 160624 w 607639"/>
                <a:gd name="connsiteY34" fmla="*/ 453133 h 605381"/>
                <a:gd name="connsiteX35" fmla="*/ 190879 w 607639"/>
                <a:gd name="connsiteY35" fmla="*/ 453133 h 605381"/>
                <a:gd name="connsiteX36" fmla="*/ 190879 w 607639"/>
                <a:gd name="connsiteY36" fmla="*/ 511247 h 605381"/>
                <a:gd name="connsiteX37" fmla="*/ 154839 w 607639"/>
                <a:gd name="connsiteY37" fmla="*/ 511247 h 605381"/>
                <a:gd name="connsiteX38" fmla="*/ 59891 w 607639"/>
                <a:gd name="connsiteY38" fmla="*/ 511247 h 605381"/>
                <a:gd name="connsiteX39" fmla="*/ 23851 w 607639"/>
                <a:gd name="connsiteY39" fmla="*/ 511247 h 605381"/>
                <a:gd name="connsiteX40" fmla="*/ 23851 w 607639"/>
                <a:gd name="connsiteY40" fmla="*/ 453133 h 605381"/>
                <a:gd name="connsiteX41" fmla="*/ 54106 w 607639"/>
                <a:gd name="connsiteY41" fmla="*/ 453133 h 605381"/>
                <a:gd name="connsiteX42" fmla="*/ 303820 w 607639"/>
                <a:gd name="connsiteY42" fmla="*/ 98933 h 605381"/>
                <a:gd name="connsiteX43" fmla="*/ 323120 w 607639"/>
                <a:gd name="connsiteY43" fmla="*/ 118162 h 605381"/>
                <a:gd name="connsiteX44" fmla="*/ 303820 w 607639"/>
                <a:gd name="connsiteY44" fmla="*/ 137391 h 605381"/>
                <a:gd name="connsiteX45" fmla="*/ 284520 w 607639"/>
                <a:gd name="connsiteY45" fmla="*/ 118162 h 605381"/>
                <a:gd name="connsiteX46" fmla="*/ 303820 w 607639"/>
                <a:gd name="connsiteY46" fmla="*/ 98933 h 605381"/>
                <a:gd name="connsiteX47" fmla="*/ 303749 w 607639"/>
                <a:gd name="connsiteY47" fmla="*/ 62835 h 605381"/>
                <a:gd name="connsiteX48" fmla="*/ 248388 w 607639"/>
                <a:gd name="connsiteY48" fmla="*/ 118116 h 605381"/>
                <a:gd name="connsiteX49" fmla="*/ 303749 w 607639"/>
                <a:gd name="connsiteY49" fmla="*/ 173397 h 605381"/>
                <a:gd name="connsiteX50" fmla="*/ 359111 w 607639"/>
                <a:gd name="connsiteY50" fmla="*/ 118116 h 605381"/>
                <a:gd name="connsiteX51" fmla="*/ 303749 w 607639"/>
                <a:gd name="connsiteY51" fmla="*/ 62835 h 605381"/>
                <a:gd name="connsiteX52" fmla="*/ 303749 w 607639"/>
                <a:gd name="connsiteY52" fmla="*/ 0 h 605381"/>
                <a:gd name="connsiteX53" fmla="*/ 586964 w 607639"/>
                <a:gd name="connsiteY53" fmla="*/ 141490 h 605381"/>
                <a:gd name="connsiteX54" fmla="*/ 586964 w 607639"/>
                <a:gd name="connsiteY54" fmla="*/ 206192 h 605381"/>
                <a:gd name="connsiteX55" fmla="*/ 20535 w 607639"/>
                <a:gd name="connsiteY55" fmla="*/ 206192 h 605381"/>
                <a:gd name="connsiteX56" fmla="*/ 20535 w 607639"/>
                <a:gd name="connsiteY56" fmla="*/ 14149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639" h="605381">
                  <a:moveTo>
                    <a:pt x="0" y="547235"/>
                  </a:moveTo>
                  <a:lnTo>
                    <a:pt x="23853" y="547235"/>
                  </a:lnTo>
                  <a:lnTo>
                    <a:pt x="36136" y="547235"/>
                  </a:lnTo>
                  <a:lnTo>
                    <a:pt x="190916" y="547235"/>
                  </a:lnTo>
                  <a:lnTo>
                    <a:pt x="212990" y="547235"/>
                  </a:lnTo>
                  <a:lnTo>
                    <a:pt x="394560" y="547235"/>
                  </a:lnTo>
                  <a:lnTo>
                    <a:pt x="416634" y="547235"/>
                  </a:lnTo>
                  <a:lnTo>
                    <a:pt x="571503" y="547235"/>
                  </a:lnTo>
                  <a:lnTo>
                    <a:pt x="583786" y="547235"/>
                  </a:lnTo>
                  <a:lnTo>
                    <a:pt x="607639" y="547235"/>
                  </a:lnTo>
                  <a:lnTo>
                    <a:pt x="607639" y="605381"/>
                  </a:lnTo>
                  <a:lnTo>
                    <a:pt x="0" y="605381"/>
                  </a:lnTo>
                  <a:close/>
                  <a:moveTo>
                    <a:pt x="321849" y="269278"/>
                  </a:moveTo>
                  <a:lnTo>
                    <a:pt x="394531" y="269278"/>
                  </a:lnTo>
                  <a:lnTo>
                    <a:pt x="394531" y="511247"/>
                  </a:lnTo>
                  <a:lnTo>
                    <a:pt x="358501" y="511247"/>
                  </a:lnTo>
                  <a:lnTo>
                    <a:pt x="321849" y="511247"/>
                  </a:lnTo>
                  <a:close/>
                  <a:moveTo>
                    <a:pt x="212966" y="269278"/>
                  </a:moveTo>
                  <a:lnTo>
                    <a:pt x="285790" y="269278"/>
                  </a:lnTo>
                  <a:lnTo>
                    <a:pt x="285790" y="511247"/>
                  </a:lnTo>
                  <a:lnTo>
                    <a:pt x="249111" y="511247"/>
                  </a:lnTo>
                  <a:lnTo>
                    <a:pt x="212966" y="511247"/>
                  </a:lnTo>
                  <a:close/>
                  <a:moveTo>
                    <a:pt x="446972" y="242181"/>
                  </a:moveTo>
                  <a:lnTo>
                    <a:pt x="553523" y="242181"/>
                  </a:lnTo>
                  <a:lnTo>
                    <a:pt x="553523" y="453133"/>
                  </a:lnTo>
                  <a:lnTo>
                    <a:pt x="583788" y="453133"/>
                  </a:lnTo>
                  <a:lnTo>
                    <a:pt x="583788" y="511247"/>
                  </a:lnTo>
                  <a:lnTo>
                    <a:pt x="547648" y="511247"/>
                  </a:lnTo>
                  <a:lnTo>
                    <a:pt x="452758" y="511247"/>
                  </a:lnTo>
                  <a:lnTo>
                    <a:pt x="416618" y="511247"/>
                  </a:lnTo>
                  <a:lnTo>
                    <a:pt x="416618" y="453133"/>
                  </a:lnTo>
                  <a:lnTo>
                    <a:pt x="446972" y="453133"/>
                  </a:lnTo>
                  <a:close/>
                  <a:moveTo>
                    <a:pt x="54106" y="242181"/>
                  </a:moveTo>
                  <a:lnTo>
                    <a:pt x="160624" y="242181"/>
                  </a:lnTo>
                  <a:lnTo>
                    <a:pt x="160624" y="453133"/>
                  </a:lnTo>
                  <a:lnTo>
                    <a:pt x="190879" y="453133"/>
                  </a:lnTo>
                  <a:lnTo>
                    <a:pt x="190879" y="511247"/>
                  </a:lnTo>
                  <a:lnTo>
                    <a:pt x="154839" y="511247"/>
                  </a:lnTo>
                  <a:lnTo>
                    <a:pt x="59891" y="511247"/>
                  </a:lnTo>
                  <a:lnTo>
                    <a:pt x="23851" y="511247"/>
                  </a:lnTo>
                  <a:lnTo>
                    <a:pt x="23851" y="453133"/>
                  </a:lnTo>
                  <a:lnTo>
                    <a:pt x="54106" y="453133"/>
                  </a:lnTo>
                  <a:close/>
                  <a:moveTo>
                    <a:pt x="303820" y="98933"/>
                  </a:moveTo>
                  <a:cubicBezTo>
                    <a:pt x="314479" y="98933"/>
                    <a:pt x="323120" y="107542"/>
                    <a:pt x="323120" y="118162"/>
                  </a:cubicBezTo>
                  <a:cubicBezTo>
                    <a:pt x="323120" y="128782"/>
                    <a:pt x="314479" y="137391"/>
                    <a:pt x="303820" y="137391"/>
                  </a:cubicBezTo>
                  <a:cubicBezTo>
                    <a:pt x="293161" y="137391"/>
                    <a:pt x="284520" y="128782"/>
                    <a:pt x="284520" y="118162"/>
                  </a:cubicBezTo>
                  <a:cubicBezTo>
                    <a:pt x="284520" y="107542"/>
                    <a:pt x="293161" y="98933"/>
                    <a:pt x="303820" y="98933"/>
                  </a:cubicBezTo>
                  <a:close/>
                  <a:moveTo>
                    <a:pt x="303749" y="62835"/>
                  </a:moveTo>
                  <a:cubicBezTo>
                    <a:pt x="273221" y="62835"/>
                    <a:pt x="248388" y="87631"/>
                    <a:pt x="248388" y="118116"/>
                  </a:cubicBezTo>
                  <a:cubicBezTo>
                    <a:pt x="248388" y="148600"/>
                    <a:pt x="273221" y="173397"/>
                    <a:pt x="303749" y="173397"/>
                  </a:cubicBezTo>
                  <a:cubicBezTo>
                    <a:pt x="334278" y="173397"/>
                    <a:pt x="359111" y="148600"/>
                    <a:pt x="359111" y="118116"/>
                  </a:cubicBezTo>
                  <a:cubicBezTo>
                    <a:pt x="359111" y="87631"/>
                    <a:pt x="334278" y="62835"/>
                    <a:pt x="303749" y="62835"/>
                  </a:cubicBezTo>
                  <a:close/>
                  <a:moveTo>
                    <a:pt x="303749" y="0"/>
                  </a:moveTo>
                  <a:lnTo>
                    <a:pt x="586964" y="141490"/>
                  </a:lnTo>
                  <a:lnTo>
                    <a:pt x="586964" y="206192"/>
                  </a:lnTo>
                  <a:lnTo>
                    <a:pt x="20535" y="206192"/>
                  </a:lnTo>
                  <a:lnTo>
                    <a:pt x="20535" y="141490"/>
                  </a:lnTo>
                  <a:close/>
                </a:path>
              </a:pathLst>
            </a:custGeom>
            <a:solidFill>
              <a:srgbClr val="0249A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56616">
                <a:defRPr/>
              </a:pPr>
              <a:endParaRPr lang="zh-CN" altLang="en-US" sz="1400">
                <a:solidFill>
                  <a:prstClr val="black"/>
                </a:solidFill>
                <a:latin typeface="Calibri" panose="020F0502020204030204"/>
                <a:ea typeface="等线" panose="02010600030101010101" pitchFamily="2" charset="-122"/>
              </a:endParaRPr>
            </a:p>
          </p:txBody>
        </p:sp>
      </p:grpSp>
      <p:grpSp>
        <p:nvGrpSpPr>
          <p:cNvPr id="22" name="组合 32">
            <a:extLst>
              <a:ext uri="{FF2B5EF4-FFF2-40B4-BE49-F238E27FC236}">
                <a16:creationId xmlns:a16="http://schemas.microsoft.com/office/drawing/2014/main" id="{06752E5E-1F2C-452A-BD06-170E73D0292E}"/>
              </a:ext>
            </a:extLst>
          </p:cNvPr>
          <p:cNvGrpSpPr>
            <a:grpSpLocks/>
          </p:cNvGrpSpPr>
          <p:nvPr/>
        </p:nvGrpSpPr>
        <p:grpSpPr bwMode="auto">
          <a:xfrm>
            <a:off x="2977924" y="4740756"/>
            <a:ext cx="436959" cy="485511"/>
            <a:chOff x="5791158" y="3137785"/>
            <a:chExt cx="582429" cy="582429"/>
          </a:xfrm>
        </p:grpSpPr>
        <p:sp>
          <p:nvSpPr>
            <p:cNvPr id="23" name="椭圆 31">
              <a:extLst>
                <a:ext uri="{FF2B5EF4-FFF2-40B4-BE49-F238E27FC236}">
                  <a16:creationId xmlns:a16="http://schemas.microsoft.com/office/drawing/2014/main" id="{A71E9355-50F5-4C72-8DDD-DD3C32729DEC}"/>
                </a:ext>
              </a:extLst>
            </p:cNvPr>
            <p:cNvSpPr>
              <a:spLocks noChangeArrowheads="1"/>
            </p:cNvSpPr>
            <p:nvPr/>
          </p:nvSpPr>
          <p:spPr bwMode="auto">
            <a:xfrm>
              <a:off x="5791158" y="3137785"/>
              <a:ext cx="582429" cy="582429"/>
            </a:xfrm>
            <a:prstGeom prst="ellipse">
              <a:avLst/>
            </a:prstGeom>
            <a:solidFill>
              <a:schemeClr val="bg1"/>
            </a:solidFill>
            <a:ln w="15875" algn="ctr">
              <a:solidFill>
                <a:srgbClr val="0249A5"/>
              </a:solidFill>
              <a:round/>
              <a:headEnd/>
              <a:tailEnd/>
            </a:ln>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267462" indent="-267462">
                <a:buNone/>
                <a:defRPr/>
              </a:pPr>
              <a:endParaRPr lang="zh-CN" altLang="en-US" sz="2200">
                <a:solidFill>
                  <a:prstClr val="black"/>
                </a:solidFill>
                <a:ea typeface="微软雅黑" panose="020B0503020204020204" pitchFamily="34" charset="-122"/>
              </a:endParaRPr>
            </a:p>
          </p:txBody>
        </p:sp>
        <p:sp>
          <p:nvSpPr>
            <p:cNvPr id="24" name="sniper-targer_17584">
              <a:extLst>
                <a:ext uri="{FF2B5EF4-FFF2-40B4-BE49-F238E27FC236}">
                  <a16:creationId xmlns:a16="http://schemas.microsoft.com/office/drawing/2014/main" id="{C07B1C90-620D-4922-BC5F-480706F637C6}"/>
                </a:ext>
              </a:extLst>
            </p:cNvPr>
            <p:cNvSpPr>
              <a:spLocks noChangeAspect="1"/>
            </p:cNvSpPr>
            <p:nvPr/>
          </p:nvSpPr>
          <p:spPr bwMode="auto">
            <a:xfrm>
              <a:off x="5843254" y="3190241"/>
              <a:ext cx="478236" cy="477516"/>
            </a:xfrm>
            <a:custGeom>
              <a:avLst/>
              <a:gdLst>
                <a:gd name="T0" fmla="*/ 2147483646 w 5239"/>
                <a:gd name="T1" fmla="*/ 2147483646 h 5239"/>
                <a:gd name="T2" fmla="*/ 2147483646 w 5239"/>
                <a:gd name="T3" fmla="*/ 2147483646 h 5239"/>
                <a:gd name="T4" fmla="*/ 2147483646 w 5239"/>
                <a:gd name="T5" fmla="*/ 2147483646 h 5239"/>
                <a:gd name="T6" fmla="*/ 2147483646 w 5239"/>
                <a:gd name="T7" fmla="*/ 2147483646 h 5239"/>
                <a:gd name="T8" fmla="*/ 2147483646 w 5239"/>
                <a:gd name="T9" fmla="*/ 0 h 5239"/>
                <a:gd name="T10" fmla="*/ 2147483646 w 5239"/>
                <a:gd name="T11" fmla="*/ 2147483646 h 5239"/>
                <a:gd name="T12" fmla="*/ 2147483646 w 5239"/>
                <a:gd name="T13" fmla="*/ 2147483646 h 5239"/>
                <a:gd name="T14" fmla="*/ 2147483646 w 5239"/>
                <a:gd name="T15" fmla="*/ 2147483646 h 5239"/>
                <a:gd name="T16" fmla="*/ 2147483646 w 5239"/>
                <a:gd name="T17" fmla="*/ 2147483646 h 5239"/>
                <a:gd name="T18" fmla="*/ 0 w 5239"/>
                <a:gd name="T19" fmla="*/ 2147483646 h 5239"/>
                <a:gd name="T20" fmla="*/ 2147483646 w 5239"/>
                <a:gd name="T21" fmla="*/ 2147483646 h 5239"/>
                <a:gd name="T22" fmla="*/ 2147483646 w 5239"/>
                <a:gd name="T23" fmla="*/ 2147483646 h 5239"/>
                <a:gd name="T24" fmla="*/ 2147483646 w 5239"/>
                <a:gd name="T25" fmla="*/ 2147483646 h 5239"/>
                <a:gd name="T26" fmla="*/ 2147483646 w 5239"/>
                <a:gd name="T27" fmla="*/ 2147483646 h 5239"/>
                <a:gd name="T28" fmla="*/ 2147483646 w 5239"/>
                <a:gd name="T29" fmla="*/ 2147483646 h 5239"/>
                <a:gd name="T30" fmla="*/ 2147483646 w 5239"/>
                <a:gd name="T31" fmla="*/ 2147483646 h 5239"/>
                <a:gd name="T32" fmla="*/ 2147483646 w 5239"/>
                <a:gd name="T33" fmla="*/ 2147483646 h 5239"/>
                <a:gd name="T34" fmla="*/ 2147483646 w 5239"/>
                <a:gd name="T35" fmla="*/ 2147483646 h 5239"/>
                <a:gd name="T36" fmla="*/ 2147483646 w 5239"/>
                <a:gd name="T37" fmla="*/ 2147483646 h 5239"/>
                <a:gd name="T38" fmla="*/ 2147483646 w 5239"/>
                <a:gd name="T39" fmla="*/ 2147483646 h 5239"/>
                <a:gd name="T40" fmla="*/ 2147483646 w 5239"/>
                <a:gd name="T41" fmla="*/ 2147483646 h 5239"/>
                <a:gd name="T42" fmla="*/ 2147483646 w 5239"/>
                <a:gd name="T43" fmla="*/ 2147483646 h 5239"/>
                <a:gd name="T44" fmla="*/ 2147483646 w 5239"/>
                <a:gd name="T45" fmla="*/ 2147483646 h 5239"/>
                <a:gd name="T46" fmla="*/ 2147483646 w 5239"/>
                <a:gd name="T47" fmla="*/ 2147483646 h 5239"/>
                <a:gd name="T48" fmla="*/ 2147483646 w 5239"/>
                <a:gd name="T49" fmla="*/ 2147483646 h 5239"/>
                <a:gd name="T50" fmla="*/ 2147483646 w 5239"/>
                <a:gd name="T51" fmla="*/ 2147483646 h 5239"/>
                <a:gd name="T52" fmla="*/ 2147483646 w 5239"/>
                <a:gd name="T53" fmla="*/ 2147483646 h 5239"/>
                <a:gd name="T54" fmla="*/ 2147483646 w 5239"/>
                <a:gd name="T55" fmla="*/ 2147483646 h 5239"/>
                <a:gd name="T56" fmla="*/ 2147483646 w 5239"/>
                <a:gd name="T57" fmla="*/ 2147483646 h 5239"/>
                <a:gd name="T58" fmla="*/ 2147483646 w 5239"/>
                <a:gd name="T59" fmla="*/ 2147483646 h 5239"/>
                <a:gd name="T60" fmla="*/ 2147483646 w 5239"/>
                <a:gd name="T61" fmla="*/ 2147483646 h 5239"/>
                <a:gd name="T62" fmla="*/ 2147483646 w 5239"/>
                <a:gd name="T63" fmla="*/ 2147483646 h 5239"/>
                <a:gd name="T64" fmla="*/ 2147483646 w 5239"/>
                <a:gd name="T65" fmla="*/ 2147483646 h 5239"/>
                <a:gd name="T66" fmla="*/ 2147483646 w 5239"/>
                <a:gd name="T67" fmla="*/ 2147483646 h 5239"/>
                <a:gd name="T68" fmla="*/ 2147483646 w 5239"/>
                <a:gd name="T69" fmla="*/ 2147483646 h 5239"/>
                <a:gd name="T70" fmla="*/ 2147483646 w 5239"/>
                <a:gd name="T71" fmla="*/ 2147483646 h 5239"/>
                <a:gd name="T72" fmla="*/ 2147483646 w 5239"/>
                <a:gd name="T73" fmla="*/ 2147483646 h 5239"/>
                <a:gd name="T74" fmla="*/ 2147483646 w 5239"/>
                <a:gd name="T75" fmla="*/ 2147483646 h 523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9" h="5239">
                  <a:moveTo>
                    <a:pt x="5063" y="2473"/>
                  </a:moveTo>
                  <a:lnTo>
                    <a:pt x="4717" y="2473"/>
                  </a:lnTo>
                  <a:cubicBezTo>
                    <a:pt x="4612" y="1489"/>
                    <a:pt x="3858" y="649"/>
                    <a:pt x="2792" y="565"/>
                  </a:cubicBezTo>
                  <a:lnTo>
                    <a:pt x="2792" y="176"/>
                  </a:lnTo>
                  <a:cubicBezTo>
                    <a:pt x="2792" y="79"/>
                    <a:pt x="2726" y="0"/>
                    <a:pt x="2629" y="0"/>
                  </a:cubicBezTo>
                  <a:cubicBezTo>
                    <a:pt x="2531" y="0"/>
                    <a:pt x="2465" y="79"/>
                    <a:pt x="2465" y="176"/>
                  </a:cubicBezTo>
                  <a:lnTo>
                    <a:pt x="2465" y="565"/>
                  </a:lnTo>
                  <a:cubicBezTo>
                    <a:pt x="1481" y="649"/>
                    <a:pt x="627" y="1489"/>
                    <a:pt x="522" y="2473"/>
                  </a:cubicBezTo>
                  <a:lnTo>
                    <a:pt x="176" y="2473"/>
                  </a:lnTo>
                  <a:cubicBezTo>
                    <a:pt x="79" y="2473"/>
                    <a:pt x="0" y="2539"/>
                    <a:pt x="0" y="2637"/>
                  </a:cubicBezTo>
                  <a:cubicBezTo>
                    <a:pt x="0" y="2734"/>
                    <a:pt x="79" y="2801"/>
                    <a:pt x="176" y="2801"/>
                  </a:cubicBezTo>
                  <a:lnTo>
                    <a:pt x="516" y="2801"/>
                  </a:lnTo>
                  <a:cubicBezTo>
                    <a:pt x="580" y="3866"/>
                    <a:pt x="1399" y="4681"/>
                    <a:pt x="2465" y="4768"/>
                  </a:cubicBezTo>
                  <a:lnTo>
                    <a:pt x="2465" y="5063"/>
                  </a:lnTo>
                  <a:cubicBezTo>
                    <a:pt x="2465" y="5160"/>
                    <a:pt x="2531" y="5239"/>
                    <a:pt x="2629" y="5239"/>
                  </a:cubicBezTo>
                  <a:cubicBezTo>
                    <a:pt x="2726" y="5239"/>
                    <a:pt x="2792" y="5160"/>
                    <a:pt x="2792" y="5063"/>
                  </a:cubicBezTo>
                  <a:lnTo>
                    <a:pt x="2792" y="4768"/>
                  </a:lnTo>
                  <a:cubicBezTo>
                    <a:pt x="3858" y="4681"/>
                    <a:pt x="4659" y="3866"/>
                    <a:pt x="4723" y="2801"/>
                  </a:cubicBezTo>
                  <a:lnTo>
                    <a:pt x="5063" y="2801"/>
                  </a:lnTo>
                  <a:cubicBezTo>
                    <a:pt x="5160" y="2801"/>
                    <a:pt x="5239" y="2734"/>
                    <a:pt x="5239" y="2637"/>
                  </a:cubicBezTo>
                  <a:cubicBezTo>
                    <a:pt x="5239" y="2539"/>
                    <a:pt x="5160" y="2473"/>
                    <a:pt x="5063" y="2473"/>
                  </a:cubicBezTo>
                  <a:close/>
                  <a:moveTo>
                    <a:pt x="3463" y="2883"/>
                  </a:moveTo>
                  <a:lnTo>
                    <a:pt x="2792" y="2883"/>
                  </a:lnTo>
                  <a:lnTo>
                    <a:pt x="2792" y="3510"/>
                  </a:lnTo>
                  <a:cubicBezTo>
                    <a:pt x="2792" y="3596"/>
                    <a:pt x="2715" y="3666"/>
                    <a:pt x="2629" y="3666"/>
                  </a:cubicBezTo>
                  <a:cubicBezTo>
                    <a:pt x="2542" y="3666"/>
                    <a:pt x="2465" y="3596"/>
                    <a:pt x="2465" y="3510"/>
                  </a:cubicBezTo>
                  <a:lnTo>
                    <a:pt x="2465" y="2883"/>
                  </a:lnTo>
                  <a:lnTo>
                    <a:pt x="1776" y="2883"/>
                  </a:lnTo>
                  <a:cubicBezTo>
                    <a:pt x="1690" y="2883"/>
                    <a:pt x="1620" y="2805"/>
                    <a:pt x="1620" y="2719"/>
                  </a:cubicBezTo>
                  <a:cubicBezTo>
                    <a:pt x="1620" y="2632"/>
                    <a:pt x="1690" y="2555"/>
                    <a:pt x="1776" y="2555"/>
                  </a:cubicBezTo>
                  <a:lnTo>
                    <a:pt x="2465" y="2555"/>
                  </a:lnTo>
                  <a:lnTo>
                    <a:pt x="2465" y="1823"/>
                  </a:lnTo>
                  <a:cubicBezTo>
                    <a:pt x="2465" y="1737"/>
                    <a:pt x="2542" y="1667"/>
                    <a:pt x="2629" y="1667"/>
                  </a:cubicBezTo>
                  <a:cubicBezTo>
                    <a:pt x="2715" y="1667"/>
                    <a:pt x="2792" y="1737"/>
                    <a:pt x="2792" y="1823"/>
                  </a:cubicBezTo>
                  <a:lnTo>
                    <a:pt x="2792" y="2555"/>
                  </a:lnTo>
                  <a:lnTo>
                    <a:pt x="3463" y="2555"/>
                  </a:lnTo>
                  <a:cubicBezTo>
                    <a:pt x="3549" y="2555"/>
                    <a:pt x="3619" y="2632"/>
                    <a:pt x="3619" y="2719"/>
                  </a:cubicBezTo>
                  <a:cubicBezTo>
                    <a:pt x="3619" y="2805"/>
                    <a:pt x="3549" y="2883"/>
                    <a:pt x="3463" y="2883"/>
                  </a:cubicBezTo>
                  <a:close/>
                </a:path>
              </a:pathLst>
            </a:custGeom>
            <a:solidFill>
              <a:srgbClr val="01479D"/>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a:solidFill>
                  <a:prstClr val="black"/>
                </a:solidFill>
                <a:latin typeface="Calibri" panose="020F0502020204030204"/>
                <a:ea typeface="等线" panose="02010600030101010101" pitchFamily="2" charset="-122"/>
              </a:endParaRPr>
            </a:p>
          </p:txBody>
        </p:sp>
      </p:grpSp>
      <p:sp>
        <p:nvSpPr>
          <p:cNvPr id="6" name="矩形 5">
            <a:extLst>
              <a:ext uri="{FF2B5EF4-FFF2-40B4-BE49-F238E27FC236}">
                <a16:creationId xmlns:a16="http://schemas.microsoft.com/office/drawing/2014/main" id="{37CF555D-EAE8-4E59-9537-A6CBD1D16B47}"/>
              </a:ext>
            </a:extLst>
          </p:cNvPr>
          <p:cNvSpPr/>
          <p:nvPr/>
        </p:nvSpPr>
        <p:spPr>
          <a:xfrm>
            <a:off x="3675694" y="1510127"/>
            <a:ext cx="3891155" cy="520028"/>
          </a:xfrm>
          <a:prstGeom prst="rect">
            <a:avLst/>
          </a:prstGeom>
        </p:spPr>
        <p:txBody>
          <a:bodyPr wrap="none" lIns="71323" tIns="35662" rIns="71323" bIns="35662">
            <a:spAutoFit/>
          </a:bodyPr>
          <a:lstStyle/>
          <a:p>
            <a:pPr>
              <a:lnSpc>
                <a:spcPct val="150000"/>
              </a:lnSpc>
              <a:defRPr/>
            </a:pPr>
            <a:r>
              <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200" b="1" dirty="0" err="1">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CASEarth</a:t>
            </a:r>
            <a:r>
              <a:rPr lang="en-US" altLang="zh-CN"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 introduction</a:t>
            </a:r>
            <a:endPar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6">
            <a:extLst>
              <a:ext uri="{FF2B5EF4-FFF2-40B4-BE49-F238E27FC236}">
                <a16:creationId xmlns:a16="http://schemas.microsoft.com/office/drawing/2014/main" id="{F368CC09-5F8B-45C1-9C89-C8AB2139EC66}"/>
              </a:ext>
            </a:extLst>
          </p:cNvPr>
          <p:cNvSpPr/>
          <p:nvPr/>
        </p:nvSpPr>
        <p:spPr>
          <a:xfrm>
            <a:off x="3887308" y="2568784"/>
            <a:ext cx="5318917" cy="520028"/>
          </a:xfrm>
          <a:prstGeom prst="rect">
            <a:avLst/>
          </a:prstGeom>
        </p:spPr>
        <p:txBody>
          <a:bodyPr wrap="none" lIns="71323" tIns="35662" rIns="71323" bIns="35662">
            <a:spAutoFit/>
          </a:bodyPr>
          <a:lstStyle/>
          <a:p>
            <a:pPr>
              <a:lnSpc>
                <a:spcPct val="150000"/>
              </a:lnSpc>
              <a:defRPr/>
            </a:pPr>
            <a:r>
              <a:rPr lang="zh-CN" altLang="en-US"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200" b="1" dirty="0" err="1">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CASEarth</a:t>
            </a:r>
            <a:r>
              <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contribution to SDGs</a:t>
            </a:r>
          </a:p>
        </p:txBody>
      </p:sp>
      <p:sp>
        <p:nvSpPr>
          <p:cNvPr id="35" name="矩形 34">
            <a:extLst>
              <a:ext uri="{FF2B5EF4-FFF2-40B4-BE49-F238E27FC236}">
                <a16:creationId xmlns:a16="http://schemas.microsoft.com/office/drawing/2014/main" id="{7442D09C-6B31-47F0-8EE5-0B692A156E34}"/>
              </a:ext>
            </a:extLst>
          </p:cNvPr>
          <p:cNvSpPr/>
          <p:nvPr/>
        </p:nvSpPr>
        <p:spPr>
          <a:xfrm>
            <a:off x="3976136" y="3732366"/>
            <a:ext cx="3281821" cy="410575"/>
          </a:xfrm>
          <a:prstGeom prst="rect">
            <a:avLst/>
          </a:prstGeom>
        </p:spPr>
        <p:txBody>
          <a:bodyPr wrap="none" lIns="71323" tIns="35662" rIns="71323" bIns="35662">
            <a:spAutoFit/>
          </a:bodyPr>
          <a:lstStyle/>
          <a:p>
            <a:pPr>
              <a:defRPr/>
            </a:pPr>
            <a:r>
              <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三、</a:t>
            </a:r>
            <a:r>
              <a:rPr lang="en-US" altLang="zh-CN"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Progress achieved</a:t>
            </a:r>
          </a:p>
        </p:txBody>
      </p:sp>
      <p:sp>
        <p:nvSpPr>
          <p:cNvPr id="36" name="矩形 35">
            <a:extLst>
              <a:ext uri="{FF2B5EF4-FFF2-40B4-BE49-F238E27FC236}">
                <a16:creationId xmlns:a16="http://schemas.microsoft.com/office/drawing/2014/main" id="{C26285EF-2892-4A4A-A83E-D00E9D8601B2}"/>
              </a:ext>
            </a:extLst>
          </p:cNvPr>
          <p:cNvSpPr/>
          <p:nvPr/>
        </p:nvSpPr>
        <p:spPr>
          <a:xfrm>
            <a:off x="3675694" y="4740756"/>
            <a:ext cx="2001920" cy="410575"/>
          </a:xfrm>
          <a:prstGeom prst="rect">
            <a:avLst/>
          </a:prstGeom>
        </p:spPr>
        <p:txBody>
          <a:bodyPr wrap="none" lIns="71323" tIns="35662" rIns="71323" bIns="35662">
            <a:spAutoFit/>
          </a:bodyPr>
          <a:lstStyle/>
          <a:p>
            <a:pPr>
              <a:defRPr/>
            </a:pPr>
            <a:r>
              <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四、</a:t>
            </a:r>
            <a:r>
              <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Outlooks</a:t>
            </a:r>
            <a:endPar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38" name="直接连接符 37">
            <a:extLst>
              <a:ext uri="{FF2B5EF4-FFF2-40B4-BE49-F238E27FC236}">
                <a16:creationId xmlns:a16="http://schemas.microsoft.com/office/drawing/2014/main" id="{F26486CB-B5A2-4B3F-9CF2-189407A30772}"/>
              </a:ext>
            </a:extLst>
          </p:cNvPr>
          <p:cNvCxnSpPr/>
          <p:nvPr/>
        </p:nvCxnSpPr>
        <p:spPr>
          <a:xfrm>
            <a:off x="0" y="1208753"/>
            <a:ext cx="9144000" cy="0"/>
          </a:xfrm>
          <a:prstGeom prst="line">
            <a:avLst/>
          </a:prstGeom>
          <a:ln w="28575">
            <a:solidFill>
              <a:srgbClr val="3C3665"/>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5CD6485F-A52B-43DE-86C1-E05CC6B0AECD}"/>
              </a:ext>
            </a:extLst>
          </p:cNvPr>
          <p:cNvSpPr txBox="1"/>
          <p:nvPr/>
        </p:nvSpPr>
        <p:spPr>
          <a:xfrm>
            <a:off x="3648952" y="478118"/>
            <a:ext cx="2066048" cy="564463"/>
          </a:xfrm>
          <a:prstGeom prst="rect">
            <a:avLst/>
          </a:prstGeom>
          <a:noFill/>
        </p:spPr>
        <p:txBody>
          <a:bodyPr wrap="square" lIns="71323" tIns="35662" rIns="71323" bIns="35662" rtlCol="0">
            <a:spAutoFit/>
          </a:bodyPr>
          <a:lstStyle/>
          <a:p>
            <a:pPr algn="ctr">
              <a:defRPr/>
            </a:pPr>
            <a:r>
              <a:rPr lang="en-US" altLang="zh-CN" sz="3200" b="1" dirty="0">
                <a:latin typeface="+mj-lt"/>
                <a:ea typeface="黑体" pitchFamily="2" charset="-122"/>
                <a:cs typeface="+mj-cs"/>
              </a:rPr>
              <a:t>OUTLINE</a:t>
            </a:r>
            <a:endParaRPr lang="zh-CN" altLang="en-US" sz="3200" b="1" dirty="0">
              <a:latin typeface="+mj-lt"/>
              <a:ea typeface="黑体" pitchFamily="2" charset="-122"/>
              <a:cs typeface="+mj-cs"/>
            </a:endParaRPr>
          </a:p>
        </p:txBody>
      </p:sp>
    </p:spTree>
    <p:extLst>
      <p:ext uri="{BB962C8B-B14F-4D97-AF65-F5344CB8AC3E}">
        <p14:creationId xmlns:p14="http://schemas.microsoft.com/office/powerpoint/2010/main" val="34530970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CF1432-D114-4230-A6C8-1D77F7366038}"/>
              </a:ext>
            </a:extLst>
          </p:cNvPr>
          <p:cNvSpPr txBox="1">
            <a:spLocks/>
          </p:cNvSpPr>
          <p:nvPr/>
        </p:nvSpPr>
        <p:spPr>
          <a:xfrm>
            <a:off x="132639" y="175183"/>
            <a:ext cx="7956376" cy="901363"/>
          </a:xfrm>
          <a:prstGeom prst="rect">
            <a:avLst/>
          </a:prstGeom>
        </p:spPr>
        <p:txBody>
          <a:bodyPr anchor="ctr">
            <a:normAutofit/>
          </a:bodyPr>
          <a:lstStyle>
            <a:lvl1pPr algn="ctr" rtl="0" eaLnBrk="0" fontAlgn="base" hangingPunct="0">
              <a:spcBef>
                <a:spcPct val="0"/>
              </a:spcBef>
              <a:spcAft>
                <a:spcPct val="0"/>
              </a:spcAft>
              <a:defRPr sz="3600" b="1" kern="1200">
                <a:solidFill>
                  <a:srgbClr val="002060"/>
                </a:solidFill>
                <a:latin typeface="微软雅黑" panose="020B0503020204020204" pitchFamily="34" charset="-122"/>
                <a:ea typeface="微软雅黑" panose="020B0503020204020204" pitchFamily="34" charset="-122"/>
                <a:cs typeface="+mj-cs"/>
              </a:defRPr>
            </a:lvl1pPr>
            <a:lvl2pPr algn="ctr" rtl="0" eaLnBrk="0" fontAlgn="base" hangingPunct="0">
              <a:spcBef>
                <a:spcPct val="0"/>
              </a:spcBef>
              <a:spcAft>
                <a:spcPct val="0"/>
              </a:spcAft>
              <a:defRPr sz="3600" b="1">
                <a:solidFill>
                  <a:srgbClr val="002060"/>
                </a:solidFill>
                <a:latin typeface="微软雅黑" panose="020B0503020204020204" pitchFamily="34" charset="-122"/>
                <a:ea typeface="微软雅黑" panose="020B0503020204020204" pitchFamily="34" charset="-122"/>
              </a:defRPr>
            </a:lvl2pPr>
            <a:lvl3pPr algn="ctr" rtl="0" eaLnBrk="0" fontAlgn="base" hangingPunct="0">
              <a:spcBef>
                <a:spcPct val="0"/>
              </a:spcBef>
              <a:spcAft>
                <a:spcPct val="0"/>
              </a:spcAft>
              <a:defRPr sz="3600" b="1">
                <a:solidFill>
                  <a:srgbClr val="002060"/>
                </a:solidFill>
                <a:latin typeface="微软雅黑" panose="020B0503020204020204" pitchFamily="34" charset="-122"/>
                <a:ea typeface="微软雅黑" panose="020B0503020204020204" pitchFamily="34" charset="-122"/>
              </a:defRPr>
            </a:lvl3pPr>
            <a:lvl4pPr algn="ctr" rtl="0" eaLnBrk="0" fontAlgn="base" hangingPunct="0">
              <a:spcBef>
                <a:spcPct val="0"/>
              </a:spcBef>
              <a:spcAft>
                <a:spcPct val="0"/>
              </a:spcAft>
              <a:defRPr sz="3600" b="1">
                <a:solidFill>
                  <a:srgbClr val="002060"/>
                </a:solidFill>
                <a:latin typeface="微软雅黑" panose="020B0503020204020204" pitchFamily="34" charset="-122"/>
                <a:ea typeface="微软雅黑" panose="020B0503020204020204" pitchFamily="34" charset="-122"/>
              </a:defRPr>
            </a:lvl4pPr>
            <a:lvl5pPr algn="ctr" rtl="0" eaLnBrk="0" fontAlgn="base" hangingPunct="0">
              <a:spcBef>
                <a:spcPct val="0"/>
              </a:spcBef>
              <a:spcAft>
                <a:spcPct val="0"/>
              </a:spcAft>
              <a:defRPr sz="3600" b="1">
                <a:solidFill>
                  <a:srgbClr val="002060"/>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3600" b="1">
                <a:solidFill>
                  <a:schemeClr val="tx1"/>
                </a:solidFill>
                <a:latin typeface="Arial" panose="020B0604020202020204" pitchFamily="34" charset="0"/>
                <a:ea typeface="黑体" panose="02010609060101010101" pitchFamily="2" charset="-122"/>
              </a:defRPr>
            </a:lvl6pPr>
            <a:lvl7pPr marL="914400" algn="l" rtl="0" eaLnBrk="1" fontAlgn="base" hangingPunct="1">
              <a:spcBef>
                <a:spcPct val="0"/>
              </a:spcBef>
              <a:spcAft>
                <a:spcPct val="0"/>
              </a:spcAft>
              <a:defRPr sz="3600" b="1">
                <a:solidFill>
                  <a:schemeClr val="tx1"/>
                </a:solidFill>
                <a:latin typeface="Arial" panose="020B0604020202020204" pitchFamily="34" charset="0"/>
                <a:ea typeface="黑体" panose="02010609060101010101" pitchFamily="2" charset="-122"/>
              </a:defRPr>
            </a:lvl7pPr>
            <a:lvl8pPr marL="1371600" algn="l" rtl="0" eaLnBrk="1" fontAlgn="base" hangingPunct="1">
              <a:spcBef>
                <a:spcPct val="0"/>
              </a:spcBef>
              <a:spcAft>
                <a:spcPct val="0"/>
              </a:spcAft>
              <a:defRPr sz="3600" b="1">
                <a:solidFill>
                  <a:schemeClr val="tx1"/>
                </a:solidFill>
                <a:latin typeface="Arial" panose="020B0604020202020204" pitchFamily="34" charset="0"/>
                <a:ea typeface="黑体" panose="02010609060101010101" pitchFamily="2" charset="-122"/>
              </a:defRPr>
            </a:lvl8pPr>
            <a:lvl9pPr marL="1828800" algn="l" rtl="0" eaLnBrk="1" fontAlgn="base" hangingPunct="1">
              <a:spcBef>
                <a:spcPct val="0"/>
              </a:spcBef>
              <a:spcAft>
                <a:spcPct val="0"/>
              </a:spcAft>
              <a:defRPr sz="3600" b="1">
                <a:solidFill>
                  <a:schemeClr val="tx1"/>
                </a:solidFill>
                <a:latin typeface="Arial" panose="020B0604020202020204" pitchFamily="34" charset="0"/>
                <a:ea typeface="黑体" panose="02010609060101010101" pitchFamily="2" charset="-122"/>
              </a:defRPr>
            </a:lvl9pPr>
          </a:lstStyle>
          <a:p>
            <a:r>
              <a:rPr lang="en-US" altLang="zh-CN" sz="3200" dirty="0">
                <a:solidFill>
                  <a:schemeClr val="tx1"/>
                </a:solidFill>
                <a:latin typeface="+mj-lt"/>
                <a:ea typeface="黑体" panose="02010609060101010101" pitchFamily="2" charset="-122"/>
              </a:rPr>
              <a:t>Strengthen research on SDGs  </a:t>
            </a:r>
            <a:endParaRPr lang="zh-CN" altLang="zh-CN" sz="3200" dirty="0">
              <a:solidFill>
                <a:schemeClr val="tx1"/>
              </a:solidFill>
              <a:latin typeface="+mj-lt"/>
              <a:ea typeface="黑体" panose="02010609060101010101" pitchFamily="2" charset="-122"/>
            </a:endParaRPr>
          </a:p>
        </p:txBody>
      </p:sp>
      <p:pic>
        <p:nvPicPr>
          <p:cNvPr id="4" name="图片 3">
            <a:extLst>
              <a:ext uri="{FF2B5EF4-FFF2-40B4-BE49-F238E27FC236}">
                <a16:creationId xmlns:a16="http://schemas.microsoft.com/office/drawing/2014/main" id="{CF30BBC7-BA02-4B3D-BA4E-34B679D8F16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999"/>
          <a:stretch/>
        </p:blipFill>
        <p:spPr>
          <a:xfrm>
            <a:off x="0" y="1844824"/>
            <a:ext cx="4896544" cy="3034118"/>
          </a:xfrm>
          <a:prstGeom prst="rect">
            <a:avLst/>
          </a:prstGeom>
        </p:spPr>
      </p:pic>
      <p:pic>
        <p:nvPicPr>
          <p:cNvPr id="5" name="图片 4">
            <a:extLst>
              <a:ext uri="{FF2B5EF4-FFF2-40B4-BE49-F238E27FC236}">
                <a16:creationId xmlns:a16="http://schemas.microsoft.com/office/drawing/2014/main" id="{4B96FE16-F837-4A16-9509-64E8648783C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6059"/>
          <a:stretch/>
        </p:blipFill>
        <p:spPr>
          <a:xfrm>
            <a:off x="4487253" y="1858820"/>
            <a:ext cx="4678249" cy="3034118"/>
          </a:xfrm>
          <a:prstGeom prst="rect">
            <a:avLst/>
          </a:prstGeom>
        </p:spPr>
      </p:pic>
      <p:sp>
        <p:nvSpPr>
          <p:cNvPr id="3" name="文本框 2">
            <a:extLst>
              <a:ext uri="{FF2B5EF4-FFF2-40B4-BE49-F238E27FC236}">
                <a16:creationId xmlns:a16="http://schemas.microsoft.com/office/drawing/2014/main" id="{F482CFAE-9204-4F3B-8E12-014E321D4D64}"/>
              </a:ext>
            </a:extLst>
          </p:cNvPr>
          <p:cNvSpPr txBox="1"/>
          <p:nvPr/>
        </p:nvSpPr>
        <p:spPr>
          <a:xfrm>
            <a:off x="465747" y="5085184"/>
            <a:ext cx="8212505" cy="1287532"/>
          </a:xfrm>
          <a:prstGeom prst="rect">
            <a:avLst/>
          </a:prstGeom>
          <a:noFill/>
        </p:spPr>
        <p:txBody>
          <a:bodyPr wrap="none" rtlCol="0">
            <a:spAutoFit/>
          </a:bodyPr>
          <a:lstStyle/>
          <a:p>
            <a:pPr>
              <a:lnSpc>
                <a:spcPct val="150000"/>
              </a:lnSpc>
            </a:pPr>
            <a:r>
              <a:rPr lang="en-US" altLang="zh-CN" b="1" dirty="0"/>
              <a:t>TFM priority: Big Earth Data make SDGs monitoring better</a:t>
            </a:r>
          </a:p>
          <a:p>
            <a:pPr>
              <a:lnSpc>
                <a:spcPct val="150000"/>
              </a:lnSpc>
            </a:pPr>
            <a:r>
              <a:rPr lang="en-US" altLang="zh-CN" b="1" dirty="0"/>
              <a:t>Synergies and trade-offs: balancing in different scale and SDG indicators</a:t>
            </a:r>
          </a:p>
          <a:p>
            <a:pPr>
              <a:lnSpc>
                <a:spcPct val="150000"/>
              </a:lnSpc>
            </a:pPr>
            <a:r>
              <a:rPr lang="en-US" altLang="zh-CN" b="1" dirty="0"/>
              <a:t>Top-down and bottom-up combined: global consistent VS local specific</a:t>
            </a:r>
            <a:endParaRPr lang="zh-CN" altLang="en-US" b="1" dirty="0"/>
          </a:p>
        </p:txBody>
      </p:sp>
    </p:spTree>
    <p:extLst>
      <p:ext uri="{BB962C8B-B14F-4D97-AF65-F5344CB8AC3E}">
        <p14:creationId xmlns:p14="http://schemas.microsoft.com/office/powerpoint/2010/main" val="14101427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2CF1432-D114-4230-A6C8-1D77F7366038}"/>
              </a:ext>
            </a:extLst>
          </p:cNvPr>
          <p:cNvSpPr txBox="1">
            <a:spLocks/>
          </p:cNvSpPr>
          <p:nvPr/>
        </p:nvSpPr>
        <p:spPr>
          <a:xfrm>
            <a:off x="432048" y="175183"/>
            <a:ext cx="7956376" cy="901363"/>
          </a:xfrm>
          <a:prstGeom prst="rect">
            <a:avLst/>
          </a:prstGeom>
        </p:spPr>
        <p:txBody>
          <a:bodyPr anchor="ctr">
            <a:normAutofit/>
          </a:bodyPr>
          <a:lstStyle>
            <a:lvl1pPr algn="ctr" rtl="0" eaLnBrk="0" fontAlgn="base" hangingPunct="0">
              <a:spcBef>
                <a:spcPct val="0"/>
              </a:spcBef>
              <a:spcAft>
                <a:spcPct val="0"/>
              </a:spcAft>
              <a:defRPr sz="3600" b="1" kern="1200">
                <a:solidFill>
                  <a:srgbClr val="002060"/>
                </a:solidFill>
                <a:latin typeface="微软雅黑" panose="020B0503020204020204" pitchFamily="34" charset="-122"/>
                <a:ea typeface="微软雅黑" panose="020B0503020204020204" pitchFamily="34" charset="-122"/>
                <a:cs typeface="+mj-cs"/>
              </a:defRPr>
            </a:lvl1pPr>
            <a:lvl2pPr algn="ctr" rtl="0" eaLnBrk="0" fontAlgn="base" hangingPunct="0">
              <a:spcBef>
                <a:spcPct val="0"/>
              </a:spcBef>
              <a:spcAft>
                <a:spcPct val="0"/>
              </a:spcAft>
              <a:defRPr sz="3600" b="1">
                <a:solidFill>
                  <a:srgbClr val="002060"/>
                </a:solidFill>
                <a:latin typeface="微软雅黑" panose="020B0503020204020204" pitchFamily="34" charset="-122"/>
                <a:ea typeface="微软雅黑" panose="020B0503020204020204" pitchFamily="34" charset="-122"/>
              </a:defRPr>
            </a:lvl2pPr>
            <a:lvl3pPr algn="ctr" rtl="0" eaLnBrk="0" fontAlgn="base" hangingPunct="0">
              <a:spcBef>
                <a:spcPct val="0"/>
              </a:spcBef>
              <a:spcAft>
                <a:spcPct val="0"/>
              </a:spcAft>
              <a:defRPr sz="3600" b="1">
                <a:solidFill>
                  <a:srgbClr val="002060"/>
                </a:solidFill>
                <a:latin typeface="微软雅黑" panose="020B0503020204020204" pitchFamily="34" charset="-122"/>
                <a:ea typeface="微软雅黑" panose="020B0503020204020204" pitchFamily="34" charset="-122"/>
              </a:defRPr>
            </a:lvl3pPr>
            <a:lvl4pPr algn="ctr" rtl="0" eaLnBrk="0" fontAlgn="base" hangingPunct="0">
              <a:spcBef>
                <a:spcPct val="0"/>
              </a:spcBef>
              <a:spcAft>
                <a:spcPct val="0"/>
              </a:spcAft>
              <a:defRPr sz="3600" b="1">
                <a:solidFill>
                  <a:srgbClr val="002060"/>
                </a:solidFill>
                <a:latin typeface="微软雅黑" panose="020B0503020204020204" pitchFamily="34" charset="-122"/>
                <a:ea typeface="微软雅黑" panose="020B0503020204020204" pitchFamily="34" charset="-122"/>
              </a:defRPr>
            </a:lvl4pPr>
            <a:lvl5pPr algn="ctr" rtl="0" eaLnBrk="0" fontAlgn="base" hangingPunct="0">
              <a:spcBef>
                <a:spcPct val="0"/>
              </a:spcBef>
              <a:spcAft>
                <a:spcPct val="0"/>
              </a:spcAft>
              <a:defRPr sz="3600" b="1">
                <a:solidFill>
                  <a:srgbClr val="002060"/>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3600" b="1">
                <a:solidFill>
                  <a:schemeClr val="tx1"/>
                </a:solidFill>
                <a:latin typeface="Arial" panose="020B0604020202020204" pitchFamily="34" charset="0"/>
                <a:ea typeface="黑体" panose="02010609060101010101" pitchFamily="2" charset="-122"/>
              </a:defRPr>
            </a:lvl6pPr>
            <a:lvl7pPr marL="914400" algn="l" rtl="0" eaLnBrk="1" fontAlgn="base" hangingPunct="1">
              <a:spcBef>
                <a:spcPct val="0"/>
              </a:spcBef>
              <a:spcAft>
                <a:spcPct val="0"/>
              </a:spcAft>
              <a:defRPr sz="3600" b="1">
                <a:solidFill>
                  <a:schemeClr val="tx1"/>
                </a:solidFill>
                <a:latin typeface="Arial" panose="020B0604020202020204" pitchFamily="34" charset="0"/>
                <a:ea typeface="黑体" panose="02010609060101010101" pitchFamily="2" charset="-122"/>
              </a:defRPr>
            </a:lvl7pPr>
            <a:lvl8pPr marL="1371600" algn="l" rtl="0" eaLnBrk="1" fontAlgn="base" hangingPunct="1">
              <a:spcBef>
                <a:spcPct val="0"/>
              </a:spcBef>
              <a:spcAft>
                <a:spcPct val="0"/>
              </a:spcAft>
              <a:defRPr sz="3600" b="1">
                <a:solidFill>
                  <a:schemeClr val="tx1"/>
                </a:solidFill>
                <a:latin typeface="Arial" panose="020B0604020202020204" pitchFamily="34" charset="0"/>
                <a:ea typeface="黑体" panose="02010609060101010101" pitchFamily="2" charset="-122"/>
              </a:defRPr>
            </a:lvl8pPr>
            <a:lvl9pPr marL="1828800" algn="l" rtl="0" eaLnBrk="1" fontAlgn="base" hangingPunct="1">
              <a:spcBef>
                <a:spcPct val="0"/>
              </a:spcBef>
              <a:spcAft>
                <a:spcPct val="0"/>
              </a:spcAft>
              <a:defRPr sz="3600" b="1">
                <a:solidFill>
                  <a:schemeClr val="tx1"/>
                </a:solidFill>
                <a:latin typeface="Arial" panose="020B0604020202020204" pitchFamily="34" charset="0"/>
                <a:ea typeface="黑体" panose="02010609060101010101" pitchFamily="2" charset="-122"/>
              </a:defRPr>
            </a:lvl9pPr>
          </a:lstStyle>
          <a:p>
            <a:r>
              <a:rPr lang="en-US" altLang="zh-CN" sz="3200" dirty="0">
                <a:solidFill>
                  <a:schemeClr val="tx1"/>
                </a:solidFill>
                <a:latin typeface="+mj-lt"/>
                <a:ea typeface="黑体" panose="02010609060101010101" pitchFamily="2" charset="-122"/>
              </a:rPr>
              <a:t>Enhance links with relevant agencies</a:t>
            </a:r>
            <a:endParaRPr lang="zh-CN" altLang="zh-CN" sz="3200" dirty="0">
              <a:solidFill>
                <a:schemeClr val="tx1"/>
              </a:solidFill>
              <a:latin typeface="+mj-lt"/>
              <a:ea typeface="黑体" panose="02010609060101010101" pitchFamily="2" charset="-122"/>
            </a:endParaRPr>
          </a:p>
        </p:txBody>
      </p:sp>
      <p:pic>
        <p:nvPicPr>
          <p:cNvPr id="2" name="图片 1">
            <a:extLst>
              <a:ext uri="{FF2B5EF4-FFF2-40B4-BE49-F238E27FC236}">
                <a16:creationId xmlns:a16="http://schemas.microsoft.com/office/drawing/2014/main" id="{8ABE36FB-2660-418E-9C3C-011DD40D3CD7}"/>
              </a:ext>
            </a:extLst>
          </p:cNvPr>
          <p:cNvPicPr>
            <a:picLocks noChangeAspect="1"/>
          </p:cNvPicPr>
          <p:nvPr/>
        </p:nvPicPr>
        <p:blipFill>
          <a:blip r:embed="rId3"/>
          <a:stretch>
            <a:fillRect/>
          </a:stretch>
        </p:blipFill>
        <p:spPr>
          <a:xfrm>
            <a:off x="76200" y="1556792"/>
            <a:ext cx="9067800" cy="4267200"/>
          </a:xfrm>
          <a:prstGeom prst="rect">
            <a:avLst/>
          </a:prstGeom>
        </p:spPr>
      </p:pic>
      <p:pic>
        <p:nvPicPr>
          <p:cNvPr id="5" name="图片 4">
            <a:extLst>
              <a:ext uri="{FF2B5EF4-FFF2-40B4-BE49-F238E27FC236}">
                <a16:creationId xmlns:a16="http://schemas.microsoft.com/office/drawing/2014/main" id="{D3A6FBDC-5909-4EC9-8EE3-8DBEB6534AB0}"/>
              </a:ext>
            </a:extLst>
          </p:cNvPr>
          <p:cNvPicPr>
            <a:picLocks noChangeAspect="1"/>
          </p:cNvPicPr>
          <p:nvPr/>
        </p:nvPicPr>
        <p:blipFill>
          <a:blip r:embed="rId4"/>
          <a:stretch>
            <a:fillRect/>
          </a:stretch>
        </p:blipFill>
        <p:spPr>
          <a:xfrm>
            <a:off x="6012160" y="2584068"/>
            <a:ext cx="936103" cy="844932"/>
          </a:xfrm>
          <a:prstGeom prst="rect">
            <a:avLst/>
          </a:prstGeom>
        </p:spPr>
      </p:pic>
    </p:spTree>
    <p:extLst>
      <p:ext uri="{BB962C8B-B14F-4D97-AF65-F5344CB8AC3E}">
        <p14:creationId xmlns:p14="http://schemas.microsoft.com/office/powerpoint/2010/main" val="20370608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2095605-3D39-48F6-8AFD-C6D6DFED7851}"/>
              </a:ext>
            </a:extLst>
          </p:cNvPr>
          <p:cNvPicPr>
            <a:picLocks noChangeAspect="1"/>
          </p:cNvPicPr>
          <p:nvPr/>
        </p:nvPicPr>
        <p:blipFill>
          <a:blip r:embed="rId2"/>
          <a:stretch>
            <a:fillRect/>
          </a:stretch>
        </p:blipFill>
        <p:spPr>
          <a:xfrm>
            <a:off x="483966" y="2468895"/>
            <a:ext cx="2363789" cy="2133569"/>
          </a:xfrm>
          <a:prstGeom prst="rect">
            <a:avLst/>
          </a:prstGeom>
        </p:spPr>
      </p:pic>
      <p:sp>
        <p:nvSpPr>
          <p:cNvPr id="10" name="Freeform 19">
            <a:extLst>
              <a:ext uri="{FF2B5EF4-FFF2-40B4-BE49-F238E27FC236}">
                <a16:creationId xmlns:a16="http://schemas.microsoft.com/office/drawing/2014/main" id="{BBD3B38B-33ED-4368-9143-362BE5E1BB53}"/>
              </a:ext>
            </a:extLst>
          </p:cNvPr>
          <p:cNvSpPr>
            <a:spLocks/>
          </p:cNvSpPr>
          <p:nvPr/>
        </p:nvSpPr>
        <p:spPr bwMode="auto">
          <a:xfrm rot="691310">
            <a:off x="2538380" y="1262782"/>
            <a:ext cx="960597" cy="5217297"/>
          </a:xfrm>
          <a:custGeom>
            <a:avLst/>
            <a:gdLst>
              <a:gd name="T0" fmla="*/ 0 w 1703"/>
              <a:gd name="T1" fmla="*/ 0 h 9079"/>
              <a:gd name="T2" fmla="*/ 2147483646 w 1703"/>
              <a:gd name="T3" fmla="*/ 2147483646 h 9079"/>
              <a:gd name="T4" fmla="*/ 0 w 1703"/>
              <a:gd name="T5" fmla="*/ 2147483646 h 9079"/>
              <a:gd name="T6" fmla="*/ 0 60000 65536"/>
              <a:gd name="T7" fmla="*/ 0 60000 65536"/>
              <a:gd name="T8" fmla="*/ 0 60000 65536"/>
            </a:gdLst>
            <a:ahLst/>
            <a:cxnLst>
              <a:cxn ang="T6">
                <a:pos x="T0" y="T1"/>
              </a:cxn>
              <a:cxn ang="T7">
                <a:pos x="T2" y="T3"/>
              </a:cxn>
              <a:cxn ang="T8">
                <a:pos x="T4" y="T5"/>
              </a:cxn>
            </a:cxnLst>
            <a:rect l="0" t="0" r="r" b="b"/>
            <a:pathLst>
              <a:path w="1703" h="9079">
                <a:moveTo>
                  <a:pt x="0" y="0"/>
                </a:moveTo>
                <a:cubicBezTo>
                  <a:pt x="1060" y="1213"/>
                  <a:pt x="1703" y="2801"/>
                  <a:pt x="1703" y="4539"/>
                </a:cubicBezTo>
                <a:cubicBezTo>
                  <a:pt x="1703" y="6277"/>
                  <a:pt x="1060" y="7865"/>
                  <a:pt x="0" y="9079"/>
                </a:cubicBezTo>
              </a:path>
            </a:pathLst>
          </a:custGeom>
          <a:ln w="28575">
            <a:solidFill>
              <a:srgbClr val="3C3665"/>
            </a:solidFill>
            <a:prstDash val="solid"/>
            <a:headEnd/>
            <a:tailEnd/>
          </a:ln>
          <a:extLst>
            <a:ext uri="{909E8E84-426E-40dd-AFC4-6F175D3DCCD1}">
              <a14:hiddenFill xmlns:a14="http://schemas.microsoft.com/office/drawing/2010/main" xmlns="">
                <a:solidFill>
                  <a:srgbClr val="FFFFFF"/>
                </a:solidFill>
              </a14:hiddenFill>
            </a:ext>
          </a:extLst>
        </p:spPr>
        <p:style>
          <a:lnRef idx="1">
            <a:schemeClr val="accent6"/>
          </a:lnRef>
          <a:fillRef idx="0">
            <a:schemeClr val="accent6"/>
          </a:fillRef>
          <a:effectRef idx="0">
            <a:schemeClr val="accent6"/>
          </a:effectRef>
          <a:fontRef idx="minor">
            <a:schemeClr val="tx1"/>
          </a:fontRef>
        </p:style>
        <p:txBody>
          <a:bodyPr lIns="84876" tIns="42438" rIns="84876" bIns="42438"/>
          <a:lstStyle/>
          <a:p>
            <a:pPr>
              <a:defRPr/>
            </a:pPr>
            <a:endParaRPr lang="zh-CN" altLang="en-US">
              <a:solidFill>
                <a:srgbClr val="01479D"/>
              </a:solidFill>
              <a:latin typeface="Calibri" panose="020F0502020204030204"/>
              <a:ea typeface="等线" panose="02010600030101010101" pitchFamily="2" charset="-122"/>
            </a:endParaRPr>
          </a:p>
        </p:txBody>
      </p:sp>
      <p:grpSp>
        <p:nvGrpSpPr>
          <p:cNvPr id="32" name="组合 17">
            <a:extLst>
              <a:ext uri="{FF2B5EF4-FFF2-40B4-BE49-F238E27FC236}">
                <a16:creationId xmlns:a16="http://schemas.microsoft.com/office/drawing/2014/main" id="{0F44D7F4-BECA-4FD0-AEF0-CD71D6F48182}"/>
              </a:ext>
            </a:extLst>
          </p:cNvPr>
          <p:cNvGrpSpPr>
            <a:grpSpLocks/>
          </p:cNvGrpSpPr>
          <p:nvPr/>
        </p:nvGrpSpPr>
        <p:grpSpPr bwMode="auto">
          <a:xfrm>
            <a:off x="3303074" y="3688731"/>
            <a:ext cx="436959" cy="485511"/>
            <a:chOff x="7319996" y="1647520"/>
            <a:chExt cx="679654" cy="679654"/>
          </a:xfrm>
        </p:grpSpPr>
        <p:sp>
          <p:nvSpPr>
            <p:cNvPr id="33" name="椭圆 32">
              <a:extLst>
                <a:ext uri="{FF2B5EF4-FFF2-40B4-BE49-F238E27FC236}">
                  <a16:creationId xmlns:a16="http://schemas.microsoft.com/office/drawing/2014/main" id="{CADD0DFB-B266-4DB1-A25C-760B6EA7944D}"/>
                </a:ext>
              </a:extLst>
            </p:cNvPr>
            <p:cNvSpPr>
              <a:spLocks noChangeArrowheads="1"/>
            </p:cNvSpPr>
            <p:nvPr/>
          </p:nvSpPr>
          <p:spPr bwMode="auto">
            <a:xfrm>
              <a:off x="7319996" y="1647520"/>
              <a:ext cx="679654" cy="679654"/>
            </a:xfrm>
            <a:prstGeom prst="ellipse">
              <a:avLst/>
            </a:prstGeom>
            <a:solidFill>
              <a:schemeClr val="bg1"/>
            </a:solidFill>
            <a:ln w="15875" algn="ctr">
              <a:solidFill>
                <a:srgbClr val="0249A5"/>
              </a:solidFill>
              <a:round/>
              <a:headEnd/>
              <a:tailEnd/>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56616">
                <a:defRPr/>
              </a:pPr>
              <a:endParaRPr lang="zh-CN" altLang="en-US" sz="2200">
                <a:solidFill>
                  <a:prstClr val="black"/>
                </a:solidFill>
                <a:latin typeface="Calibri" panose="020F0502020204030204"/>
                <a:ea typeface="微软雅黑" panose="020B0503020204020204" pitchFamily="34" charset="-122"/>
              </a:endParaRPr>
            </a:p>
          </p:txBody>
        </p:sp>
        <p:sp>
          <p:nvSpPr>
            <p:cNvPr id="34" name="human-head-silhouette-with-cogwheels_31441">
              <a:extLst>
                <a:ext uri="{FF2B5EF4-FFF2-40B4-BE49-F238E27FC236}">
                  <a16:creationId xmlns:a16="http://schemas.microsoft.com/office/drawing/2014/main" id="{B50C842A-F3A9-4491-A2D5-17B4CFAC50EB}"/>
                </a:ext>
              </a:extLst>
            </p:cNvPr>
            <p:cNvSpPr>
              <a:spLocks noChangeAspect="1"/>
            </p:cNvSpPr>
            <p:nvPr/>
          </p:nvSpPr>
          <p:spPr bwMode="auto">
            <a:xfrm>
              <a:off x="7442087" y="1769042"/>
              <a:ext cx="415894" cy="411300"/>
            </a:xfrm>
            <a:custGeom>
              <a:avLst/>
              <a:gdLst>
                <a:gd name="connsiteX0" fmla="*/ 446292 w 600511"/>
                <a:gd name="connsiteY0" fmla="*/ 392791 h 593879"/>
                <a:gd name="connsiteX1" fmla="*/ 446292 w 600511"/>
                <a:gd name="connsiteY1" fmla="*/ 459820 h 593879"/>
                <a:gd name="connsiteX2" fmla="*/ 412738 w 600511"/>
                <a:gd name="connsiteY2" fmla="*/ 459820 h 593879"/>
                <a:gd name="connsiteX3" fmla="*/ 466296 w 600511"/>
                <a:gd name="connsiteY3" fmla="*/ 526850 h 593879"/>
                <a:gd name="connsiteX4" fmla="*/ 519853 w 600511"/>
                <a:gd name="connsiteY4" fmla="*/ 459820 h 593879"/>
                <a:gd name="connsiteX5" fmla="*/ 486299 w 600511"/>
                <a:gd name="connsiteY5" fmla="*/ 459820 h 593879"/>
                <a:gd name="connsiteX6" fmla="*/ 486299 w 600511"/>
                <a:gd name="connsiteY6" fmla="*/ 392791 h 593879"/>
                <a:gd name="connsiteX7" fmla="*/ 0 w 600511"/>
                <a:gd name="connsiteY7" fmla="*/ 372515 h 593879"/>
                <a:gd name="connsiteX8" fmla="*/ 233292 w 600511"/>
                <a:gd name="connsiteY8" fmla="*/ 465626 h 593879"/>
                <a:gd name="connsiteX9" fmla="*/ 305248 w 600511"/>
                <a:gd name="connsiteY9" fmla="*/ 461116 h 593879"/>
                <a:gd name="connsiteX10" fmla="*/ 332998 w 600511"/>
                <a:gd name="connsiteY10" fmla="*/ 549716 h 593879"/>
                <a:gd name="connsiteX11" fmla="*/ 233292 w 600511"/>
                <a:gd name="connsiteY11" fmla="*/ 558737 h 593879"/>
                <a:gd name="connsiteX12" fmla="*/ 0 w 600511"/>
                <a:gd name="connsiteY12" fmla="*/ 465626 h 593879"/>
                <a:gd name="connsiteX13" fmla="*/ 466296 w 600511"/>
                <a:gd name="connsiteY13" fmla="*/ 326083 h 593879"/>
                <a:gd name="connsiteX14" fmla="*/ 600511 w 600511"/>
                <a:gd name="connsiteY14" fmla="*/ 459820 h 593879"/>
                <a:gd name="connsiteX15" fmla="*/ 466296 w 600511"/>
                <a:gd name="connsiteY15" fmla="*/ 593879 h 593879"/>
                <a:gd name="connsiteX16" fmla="*/ 332080 w 600511"/>
                <a:gd name="connsiteY16" fmla="*/ 459820 h 593879"/>
                <a:gd name="connsiteX17" fmla="*/ 466296 w 600511"/>
                <a:gd name="connsiteY17" fmla="*/ 326083 h 593879"/>
                <a:gd name="connsiteX18" fmla="*/ 0 w 600511"/>
                <a:gd name="connsiteY18" fmla="*/ 233007 h 593879"/>
                <a:gd name="connsiteX19" fmla="*/ 233309 w 600511"/>
                <a:gd name="connsiteY19" fmla="*/ 326118 h 593879"/>
                <a:gd name="connsiteX20" fmla="*/ 466296 w 600511"/>
                <a:gd name="connsiteY20" fmla="*/ 233007 h 593879"/>
                <a:gd name="connsiteX21" fmla="*/ 466296 w 600511"/>
                <a:gd name="connsiteY21" fmla="*/ 299054 h 593879"/>
                <a:gd name="connsiteX22" fmla="*/ 312370 w 600511"/>
                <a:gd name="connsiteY22" fmla="*/ 413430 h 593879"/>
                <a:gd name="connsiteX23" fmla="*/ 233309 w 600511"/>
                <a:gd name="connsiteY23" fmla="*/ 419229 h 593879"/>
                <a:gd name="connsiteX24" fmla="*/ 0 w 600511"/>
                <a:gd name="connsiteY24" fmla="*/ 326118 h 593879"/>
                <a:gd name="connsiteX25" fmla="*/ 233309 w 600511"/>
                <a:gd name="connsiteY25" fmla="*/ 23200 h 593879"/>
                <a:gd name="connsiteX26" fmla="*/ 23234 w 600511"/>
                <a:gd name="connsiteY26" fmla="*/ 93123 h 593879"/>
                <a:gd name="connsiteX27" fmla="*/ 233309 w 600511"/>
                <a:gd name="connsiteY27" fmla="*/ 163046 h 593879"/>
                <a:gd name="connsiteX28" fmla="*/ 443062 w 600511"/>
                <a:gd name="connsiteY28" fmla="*/ 93123 h 593879"/>
                <a:gd name="connsiteX29" fmla="*/ 233309 w 600511"/>
                <a:gd name="connsiteY29" fmla="*/ 23200 h 593879"/>
                <a:gd name="connsiteX30" fmla="*/ 233309 w 600511"/>
                <a:gd name="connsiteY30" fmla="*/ 0 h 593879"/>
                <a:gd name="connsiteX31" fmla="*/ 466296 w 600511"/>
                <a:gd name="connsiteY31" fmla="*/ 93123 h 593879"/>
                <a:gd name="connsiteX32" fmla="*/ 466296 w 600511"/>
                <a:gd name="connsiteY32" fmla="*/ 186246 h 593879"/>
                <a:gd name="connsiteX33" fmla="*/ 233309 w 600511"/>
                <a:gd name="connsiteY33" fmla="*/ 279369 h 593879"/>
                <a:gd name="connsiteX34" fmla="*/ 0 w 600511"/>
                <a:gd name="connsiteY34" fmla="*/ 186246 h 593879"/>
                <a:gd name="connsiteX35" fmla="*/ 0 w 600511"/>
                <a:gd name="connsiteY35" fmla="*/ 93123 h 593879"/>
                <a:gd name="connsiteX36" fmla="*/ 233309 w 600511"/>
                <a:gd name="connsiteY36"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0511" h="593879">
                  <a:moveTo>
                    <a:pt x="446292" y="392791"/>
                  </a:moveTo>
                  <a:lnTo>
                    <a:pt x="446292" y="459820"/>
                  </a:lnTo>
                  <a:lnTo>
                    <a:pt x="412738" y="459820"/>
                  </a:lnTo>
                  <a:lnTo>
                    <a:pt x="466296" y="526850"/>
                  </a:lnTo>
                  <a:lnTo>
                    <a:pt x="519853" y="459820"/>
                  </a:lnTo>
                  <a:lnTo>
                    <a:pt x="486299" y="459820"/>
                  </a:lnTo>
                  <a:lnTo>
                    <a:pt x="486299" y="392791"/>
                  </a:lnTo>
                  <a:close/>
                  <a:moveTo>
                    <a:pt x="0" y="372515"/>
                  </a:moveTo>
                  <a:cubicBezTo>
                    <a:pt x="0" y="424065"/>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6"/>
                    <a:pt x="0" y="465626"/>
                  </a:cubicBezTo>
                  <a:close/>
                  <a:moveTo>
                    <a:pt x="466296" y="326083"/>
                  </a:moveTo>
                  <a:cubicBezTo>
                    <a:pt x="540501" y="326083"/>
                    <a:pt x="600511" y="386023"/>
                    <a:pt x="600511" y="459820"/>
                  </a:cubicBezTo>
                  <a:cubicBezTo>
                    <a:pt x="600511" y="533939"/>
                    <a:pt x="540501" y="593879"/>
                    <a:pt x="466296" y="593879"/>
                  </a:cubicBezTo>
                  <a:cubicBezTo>
                    <a:pt x="392412" y="593879"/>
                    <a:pt x="332080" y="533939"/>
                    <a:pt x="332080" y="459820"/>
                  </a:cubicBezTo>
                  <a:cubicBezTo>
                    <a:pt x="332080" y="386023"/>
                    <a:pt x="392412" y="326083"/>
                    <a:pt x="466296" y="326083"/>
                  </a:cubicBezTo>
                  <a:close/>
                  <a:moveTo>
                    <a:pt x="0" y="233007"/>
                  </a:moveTo>
                  <a:cubicBezTo>
                    <a:pt x="0" y="284234"/>
                    <a:pt x="104554" y="326118"/>
                    <a:pt x="233309" y="326118"/>
                  </a:cubicBezTo>
                  <a:cubicBezTo>
                    <a:pt x="362065" y="326118"/>
                    <a:pt x="466296" y="284234"/>
                    <a:pt x="466296" y="233007"/>
                  </a:cubicBezTo>
                  <a:lnTo>
                    <a:pt x="466296" y="299054"/>
                  </a:lnTo>
                  <a:cubicBezTo>
                    <a:pt x="393689" y="299054"/>
                    <a:pt x="332377" y="347382"/>
                    <a:pt x="312370" y="413430"/>
                  </a:cubicBezTo>
                  <a:cubicBezTo>
                    <a:pt x="287522" y="416974"/>
                    <a:pt x="261061" y="419229"/>
                    <a:pt x="233309" y="419229"/>
                  </a:cubicBezTo>
                  <a:cubicBezTo>
                    <a:pt x="104231" y="419229"/>
                    <a:pt x="0" y="377345"/>
                    <a:pt x="0" y="326118"/>
                  </a:cubicBezTo>
                  <a:close/>
                  <a:moveTo>
                    <a:pt x="233309" y="23200"/>
                  </a:moveTo>
                  <a:cubicBezTo>
                    <a:pt x="105199" y="23200"/>
                    <a:pt x="23234" y="64767"/>
                    <a:pt x="23234" y="93123"/>
                  </a:cubicBezTo>
                  <a:cubicBezTo>
                    <a:pt x="23234" y="121479"/>
                    <a:pt x="105199" y="163046"/>
                    <a:pt x="233309" y="163046"/>
                  </a:cubicBezTo>
                  <a:cubicBezTo>
                    <a:pt x="361420" y="163046"/>
                    <a:pt x="443062" y="121479"/>
                    <a:pt x="443062" y="93123"/>
                  </a:cubicBezTo>
                  <a:cubicBezTo>
                    <a:pt x="443062" y="64767"/>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rgbClr val="0249A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56616">
                <a:defRPr/>
              </a:pPr>
              <a:endParaRPr lang="zh-CN" altLang="en-US" sz="1400">
                <a:solidFill>
                  <a:prstClr val="black"/>
                </a:solidFill>
                <a:latin typeface="Calibri" panose="020F0502020204030204"/>
                <a:ea typeface="等线" panose="02010600030101010101" pitchFamily="2" charset="-122"/>
              </a:endParaRPr>
            </a:p>
          </p:txBody>
        </p:sp>
      </p:grpSp>
      <p:grpSp>
        <p:nvGrpSpPr>
          <p:cNvPr id="16" name="组合 20">
            <a:extLst>
              <a:ext uri="{FF2B5EF4-FFF2-40B4-BE49-F238E27FC236}">
                <a16:creationId xmlns:a16="http://schemas.microsoft.com/office/drawing/2014/main" id="{85DB6EC9-FEDC-49ED-BBED-DEA1CAD702AD}"/>
              </a:ext>
            </a:extLst>
          </p:cNvPr>
          <p:cNvGrpSpPr>
            <a:grpSpLocks/>
          </p:cNvGrpSpPr>
          <p:nvPr/>
        </p:nvGrpSpPr>
        <p:grpSpPr bwMode="auto">
          <a:xfrm>
            <a:off x="3084594" y="1631736"/>
            <a:ext cx="436959" cy="485511"/>
            <a:chOff x="3104032" y="2845357"/>
            <a:chExt cx="582429" cy="582429"/>
          </a:xfrm>
        </p:grpSpPr>
        <p:sp>
          <p:nvSpPr>
            <p:cNvPr id="17" name="椭圆 21">
              <a:extLst>
                <a:ext uri="{FF2B5EF4-FFF2-40B4-BE49-F238E27FC236}">
                  <a16:creationId xmlns:a16="http://schemas.microsoft.com/office/drawing/2014/main" id="{F5D7AB7C-6486-4B97-B381-7A152FF7A0D6}"/>
                </a:ext>
              </a:extLst>
            </p:cNvPr>
            <p:cNvSpPr>
              <a:spLocks noChangeArrowheads="1"/>
            </p:cNvSpPr>
            <p:nvPr/>
          </p:nvSpPr>
          <p:spPr bwMode="auto">
            <a:xfrm>
              <a:off x="3104032" y="2845357"/>
              <a:ext cx="582429" cy="582429"/>
            </a:xfrm>
            <a:prstGeom prst="ellipse">
              <a:avLst/>
            </a:prstGeom>
            <a:solidFill>
              <a:schemeClr val="bg1"/>
            </a:solidFill>
            <a:ln w="15875" algn="ctr">
              <a:solidFill>
                <a:srgbClr val="0249A5"/>
              </a:solidFill>
              <a:round/>
              <a:headEnd/>
              <a:tailEnd/>
            </a:ln>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267462" indent="-267462">
                <a:buNone/>
                <a:defRPr/>
              </a:pPr>
              <a:endParaRPr lang="zh-CN" altLang="en-US" sz="2200">
                <a:solidFill>
                  <a:prstClr val="black"/>
                </a:solidFill>
                <a:ea typeface="微软雅黑" panose="020B0503020204020204" pitchFamily="34" charset="-122"/>
              </a:endParaRPr>
            </a:p>
          </p:txBody>
        </p:sp>
        <p:sp>
          <p:nvSpPr>
            <p:cNvPr id="18" name="safe-box_93183">
              <a:extLst>
                <a:ext uri="{FF2B5EF4-FFF2-40B4-BE49-F238E27FC236}">
                  <a16:creationId xmlns:a16="http://schemas.microsoft.com/office/drawing/2014/main" id="{410AF053-F38C-4D67-8BEA-CA2797737A6A}"/>
                </a:ext>
              </a:extLst>
            </p:cNvPr>
            <p:cNvSpPr>
              <a:spLocks noChangeAspect="1"/>
            </p:cNvSpPr>
            <p:nvPr/>
          </p:nvSpPr>
          <p:spPr bwMode="auto">
            <a:xfrm>
              <a:off x="3220761" y="2958619"/>
              <a:ext cx="356400" cy="355903"/>
            </a:xfrm>
            <a:custGeom>
              <a:avLst/>
              <a:gdLst>
                <a:gd name="T0" fmla="*/ 6542 w 606721"/>
                <a:gd name="T1" fmla="*/ 7313 h 605875"/>
                <a:gd name="T2" fmla="*/ 8103 w 606721"/>
                <a:gd name="T3" fmla="*/ 7313 h 605875"/>
                <a:gd name="T4" fmla="*/ 7321 w 606721"/>
                <a:gd name="T5" fmla="*/ 5346 h 605875"/>
                <a:gd name="T6" fmla="*/ 7321 w 606721"/>
                <a:gd name="T7" fmla="*/ 9277 h 605875"/>
                <a:gd name="T8" fmla="*/ 7321 w 606721"/>
                <a:gd name="T9" fmla="*/ 5346 h 605875"/>
                <a:gd name="T10" fmla="*/ 6805 w 606721"/>
                <a:gd name="T11" fmla="*/ 3626 h 605875"/>
                <a:gd name="T12" fmla="*/ 5600 w 606721"/>
                <a:gd name="T13" fmla="*/ 4931 h 605875"/>
                <a:gd name="T14" fmla="*/ 4339 w 606721"/>
                <a:gd name="T15" fmla="*/ 4362 h 605875"/>
                <a:gd name="T16" fmla="*/ 4916 w 606721"/>
                <a:gd name="T17" fmla="*/ 5626 h 605875"/>
                <a:gd name="T18" fmla="*/ 3604 w 606721"/>
                <a:gd name="T19" fmla="*/ 6824 h 605875"/>
                <a:gd name="T20" fmla="*/ 3604 w 606721"/>
                <a:gd name="T21" fmla="*/ 7798 h 605875"/>
                <a:gd name="T22" fmla="*/ 4916 w 606721"/>
                <a:gd name="T23" fmla="*/ 8997 h 605875"/>
                <a:gd name="T24" fmla="*/ 4339 w 606721"/>
                <a:gd name="T25" fmla="*/ 10261 h 605875"/>
                <a:gd name="T26" fmla="*/ 5029 w 606721"/>
                <a:gd name="T27" fmla="*/ 10261 h 605875"/>
                <a:gd name="T28" fmla="*/ 6805 w 606721"/>
                <a:gd name="T29" fmla="*/ 10202 h 605875"/>
                <a:gd name="T30" fmla="*/ 7294 w 606721"/>
                <a:gd name="T31" fmla="*/ 11485 h 605875"/>
                <a:gd name="T32" fmla="*/ 7783 w 606721"/>
                <a:gd name="T33" fmla="*/ 10211 h 605875"/>
                <a:gd name="T34" fmla="*/ 9558 w 606721"/>
                <a:gd name="T35" fmla="*/ 10261 h 605875"/>
                <a:gd name="T36" fmla="*/ 10249 w 606721"/>
                <a:gd name="T37" fmla="*/ 10261 h 605875"/>
                <a:gd name="T38" fmla="*/ 9707 w 606721"/>
                <a:gd name="T39" fmla="*/ 9030 h 605875"/>
                <a:gd name="T40" fmla="*/ 10986 w 606721"/>
                <a:gd name="T41" fmla="*/ 7798 h 605875"/>
                <a:gd name="T42" fmla="*/ 10986 w 606721"/>
                <a:gd name="T43" fmla="*/ 6824 h 605875"/>
                <a:gd name="T44" fmla="*/ 9707 w 606721"/>
                <a:gd name="T45" fmla="*/ 5594 h 605875"/>
                <a:gd name="T46" fmla="*/ 10249 w 606721"/>
                <a:gd name="T47" fmla="*/ 4362 h 605875"/>
                <a:gd name="T48" fmla="*/ 9010 w 606721"/>
                <a:gd name="T49" fmla="*/ 4908 h 605875"/>
                <a:gd name="T50" fmla="*/ 7783 w 606721"/>
                <a:gd name="T51" fmla="*/ 3626 h 605875"/>
                <a:gd name="T52" fmla="*/ 2747 w 606721"/>
                <a:gd name="T53" fmla="*/ 2316 h 605875"/>
                <a:gd name="T54" fmla="*/ 12325 w 606721"/>
                <a:gd name="T55" fmla="*/ 2743 h 605875"/>
                <a:gd name="T56" fmla="*/ 11898 w 606721"/>
                <a:gd name="T57" fmla="*/ 12306 h 605875"/>
                <a:gd name="T58" fmla="*/ 2320 w 606721"/>
                <a:gd name="T59" fmla="*/ 11880 h 605875"/>
                <a:gd name="T60" fmla="*/ 2747 w 606721"/>
                <a:gd name="T61" fmla="*/ 2316 h 605875"/>
                <a:gd name="T62" fmla="*/ 1341 w 606721"/>
                <a:gd name="T63" fmla="*/ 2743 h 605875"/>
                <a:gd name="T64" fmla="*/ 2746 w 606721"/>
                <a:gd name="T65" fmla="*/ 13281 h 605875"/>
                <a:gd name="T66" fmla="*/ 13299 w 606721"/>
                <a:gd name="T67" fmla="*/ 11880 h 605875"/>
                <a:gd name="T68" fmla="*/ 11896 w 606721"/>
                <a:gd name="T69" fmla="*/ 1339 h 605875"/>
                <a:gd name="T70" fmla="*/ 1926 w 606721"/>
                <a:gd name="T71" fmla="*/ 0 h 605875"/>
                <a:gd name="T72" fmla="*/ 14643 w 606721"/>
                <a:gd name="T73" fmla="*/ 1923 h 605875"/>
                <a:gd name="T74" fmla="*/ 12717 w 606721"/>
                <a:gd name="T75" fmla="*/ 14623 h 605875"/>
                <a:gd name="T76" fmla="*/ 0 w 606721"/>
                <a:gd name="T77" fmla="*/ 12699 h 605875"/>
                <a:gd name="T78" fmla="*/ 1926 w 606721"/>
                <a:gd name="T79" fmla="*/ 0 h 6058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6721" h="605875">
                  <a:moveTo>
                    <a:pt x="303350" y="270619"/>
                  </a:moveTo>
                  <a:cubicBezTo>
                    <a:pt x="285450" y="270619"/>
                    <a:pt x="271036" y="285108"/>
                    <a:pt x="271036" y="302985"/>
                  </a:cubicBezTo>
                  <a:cubicBezTo>
                    <a:pt x="271036" y="320767"/>
                    <a:pt x="285450" y="335256"/>
                    <a:pt x="303350" y="335256"/>
                  </a:cubicBezTo>
                  <a:cubicBezTo>
                    <a:pt x="321249" y="335256"/>
                    <a:pt x="335758" y="320767"/>
                    <a:pt x="335758" y="302985"/>
                  </a:cubicBezTo>
                  <a:cubicBezTo>
                    <a:pt x="335758" y="285108"/>
                    <a:pt x="321249" y="270619"/>
                    <a:pt x="303350" y="270619"/>
                  </a:cubicBezTo>
                  <a:close/>
                  <a:moveTo>
                    <a:pt x="303350" y="221505"/>
                  </a:moveTo>
                  <a:cubicBezTo>
                    <a:pt x="348382" y="221505"/>
                    <a:pt x="384935" y="258011"/>
                    <a:pt x="384935" y="302985"/>
                  </a:cubicBezTo>
                  <a:cubicBezTo>
                    <a:pt x="384935" y="347864"/>
                    <a:pt x="348382" y="384370"/>
                    <a:pt x="303350" y="384370"/>
                  </a:cubicBezTo>
                  <a:cubicBezTo>
                    <a:pt x="258411" y="384370"/>
                    <a:pt x="221858" y="347864"/>
                    <a:pt x="221858" y="302985"/>
                  </a:cubicBezTo>
                  <a:cubicBezTo>
                    <a:pt x="221858" y="258011"/>
                    <a:pt x="258411" y="221505"/>
                    <a:pt x="303350" y="221505"/>
                  </a:cubicBezTo>
                  <a:close/>
                  <a:moveTo>
                    <a:pt x="302219" y="130017"/>
                  </a:moveTo>
                  <a:cubicBezTo>
                    <a:pt x="291009" y="130017"/>
                    <a:pt x="281966" y="139046"/>
                    <a:pt x="281966" y="150239"/>
                  </a:cubicBezTo>
                  <a:lnTo>
                    <a:pt x="281966" y="183158"/>
                  </a:lnTo>
                  <a:cubicBezTo>
                    <a:pt x="263597" y="186450"/>
                    <a:pt x="246641" y="193786"/>
                    <a:pt x="232040" y="204321"/>
                  </a:cubicBezTo>
                  <a:lnTo>
                    <a:pt x="208396" y="180713"/>
                  </a:lnTo>
                  <a:cubicBezTo>
                    <a:pt x="200483" y="172812"/>
                    <a:pt x="187672" y="172812"/>
                    <a:pt x="179759" y="180713"/>
                  </a:cubicBezTo>
                  <a:cubicBezTo>
                    <a:pt x="171846" y="188613"/>
                    <a:pt x="171846" y="201311"/>
                    <a:pt x="179759" y="209211"/>
                  </a:cubicBezTo>
                  <a:lnTo>
                    <a:pt x="203686" y="233101"/>
                  </a:lnTo>
                  <a:cubicBezTo>
                    <a:pt x="193418" y="247586"/>
                    <a:pt x="186259" y="264516"/>
                    <a:pt x="183244" y="282763"/>
                  </a:cubicBezTo>
                  <a:lnTo>
                    <a:pt x="149333" y="282763"/>
                  </a:lnTo>
                  <a:cubicBezTo>
                    <a:pt x="138123" y="282763"/>
                    <a:pt x="129080" y="291792"/>
                    <a:pt x="129080" y="302890"/>
                  </a:cubicBezTo>
                  <a:cubicBezTo>
                    <a:pt x="129080" y="314083"/>
                    <a:pt x="138123" y="323112"/>
                    <a:pt x="149333" y="323112"/>
                  </a:cubicBezTo>
                  <a:lnTo>
                    <a:pt x="183244" y="323112"/>
                  </a:lnTo>
                  <a:cubicBezTo>
                    <a:pt x="186259" y="341359"/>
                    <a:pt x="193418" y="358289"/>
                    <a:pt x="203686" y="372773"/>
                  </a:cubicBezTo>
                  <a:lnTo>
                    <a:pt x="179759" y="396664"/>
                  </a:lnTo>
                  <a:cubicBezTo>
                    <a:pt x="171846" y="404564"/>
                    <a:pt x="171846" y="417262"/>
                    <a:pt x="179759" y="425162"/>
                  </a:cubicBezTo>
                  <a:cubicBezTo>
                    <a:pt x="183715" y="429113"/>
                    <a:pt x="188896" y="431088"/>
                    <a:pt x="194077" y="431088"/>
                  </a:cubicBezTo>
                  <a:cubicBezTo>
                    <a:pt x="199258" y="431088"/>
                    <a:pt x="204439" y="429113"/>
                    <a:pt x="208396" y="425162"/>
                  </a:cubicBezTo>
                  <a:lnTo>
                    <a:pt x="232040" y="401554"/>
                  </a:lnTo>
                  <a:cubicBezTo>
                    <a:pt x="246641" y="412089"/>
                    <a:pt x="263597" y="419425"/>
                    <a:pt x="281966" y="422717"/>
                  </a:cubicBezTo>
                  <a:lnTo>
                    <a:pt x="281966" y="455636"/>
                  </a:lnTo>
                  <a:cubicBezTo>
                    <a:pt x="281966" y="466829"/>
                    <a:pt x="291009" y="475858"/>
                    <a:pt x="302219" y="475858"/>
                  </a:cubicBezTo>
                  <a:cubicBezTo>
                    <a:pt x="313428" y="475858"/>
                    <a:pt x="322472" y="466829"/>
                    <a:pt x="322472" y="455636"/>
                  </a:cubicBezTo>
                  <a:lnTo>
                    <a:pt x="322472" y="423093"/>
                  </a:lnTo>
                  <a:cubicBezTo>
                    <a:pt x="341217" y="420083"/>
                    <a:pt x="358456" y="412935"/>
                    <a:pt x="373339" y="402495"/>
                  </a:cubicBezTo>
                  <a:lnTo>
                    <a:pt x="396041" y="425162"/>
                  </a:lnTo>
                  <a:cubicBezTo>
                    <a:pt x="399998" y="429113"/>
                    <a:pt x="405179" y="431088"/>
                    <a:pt x="410360" y="431088"/>
                  </a:cubicBezTo>
                  <a:cubicBezTo>
                    <a:pt x="415541" y="431088"/>
                    <a:pt x="420722" y="429113"/>
                    <a:pt x="424678" y="425162"/>
                  </a:cubicBezTo>
                  <a:cubicBezTo>
                    <a:pt x="432591" y="417356"/>
                    <a:pt x="432591" y="404564"/>
                    <a:pt x="424678" y="396664"/>
                  </a:cubicBezTo>
                  <a:lnTo>
                    <a:pt x="402164" y="374184"/>
                  </a:lnTo>
                  <a:cubicBezTo>
                    <a:pt x="412903" y="359324"/>
                    <a:pt x="420345" y="341923"/>
                    <a:pt x="423548" y="323112"/>
                  </a:cubicBezTo>
                  <a:lnTo>
                    <a:pt x="455199" y="323112"/>
                  </a:lnTo>
                  <a:cubicBezTo>
                    <a:pt x="466314" y="323112"/>
                    <a:pt x="475452" y="314083"/>
                    <a:pt x="475452" y="302890"/>
                  </a:cubicBezTo>
                  <a:cubicBezTo>
                    <a:pt x="475452" y="291792"/>
                    <a:pt x="466314" y="282763"/>
                    <a:pt x="455199" y="282763"/>
                  </a:cubicBezTo>
                  <a:lnTo>
                    <a:pt x="423548" y="282763"/>
                  </a:lnTo>
                  <a:cubicBezTo>
                    <a:pt x="420345" y="263952"/>
                    <a:pt x="412903" y="246551"/>
                    <a:pt x="402164" y="231785"/>
                  </a:cubicBezTo>
                  <a:lnTo>
                    <a:pt x="424678" y="209211"/>
                  </a:lnTo>
                  <a:cubicBezTo>
                    <a:pt x="432591" y="201311"/>
                    <a:pt x="432591" y="188519"/>
                    <a:pt x="424678" y="180713"/>
                  </a:cubicBezTo>
                  <a:cubicBezTo>
                    <a:pt x="416765" y="172812"/>
                    <a:pt x="403954" y="172812"/>
                    <a:pt x="396136" y="180713"/>
                  </a:cubicBezTo>
                  <a:lnTo>
                    <a:pt x="373339" y="203380"/>
                  </a:lnTo>
                  <a:cubicBezTo>
                    <a:pt x="358456" y="192940"/>
                    <a:pt x="341217" y="185792"/>
                    <a:pt x="322472" y="182782"/>
                  </a:cubicBezTo>
                  <a:lnTo>
                    <a:pt x="322472" y="150239"/>
                  </a:lnTo>
                  <a:cubicBezTo>
                    <a:pt x="322472" y="139046"/>
                    <a:pt x="313428" y="130017"/>
                    <a:pt x="302219" y="130017"/>
                  </a:cubicBezTo>
                  <a:close/>
                  <a:moveTo>
                    <a:pt x="113819" y="95969"/>
                  </a:moveTo>
                  <a:lnTo>
                    <a:pt x="492973" y="95969"/>
                  </a:lnTo>
                  <a:cubicBezTo>
                    <a:pt x="502769" y="95969"/>
                    <a:pt x="510682" y="103870"/>
                    <a:pt x="510682" y="113651"/>
                  </a:cubicBezTo>
                  <a:lnTo>
                    <a:pt x="510682" y="492224"/>
                  </a:lnTo>
                  <a:cubicBezTo>
                    <a:pt x="510682" y="502005"/>
                    <a:pt x="502769" y="509906"/>
                    <a:pt x="492973" y="509906"/>
                  </a:cubicBezTo>
                  <a:lnTo>
                    <a:pt x="113819" y="509906"/>
                  </a:lnTo>
                  <a:cubicBezTo>
                    <a:pt x="104023" y="509906"/>
                    <a:pt x="96110" y="502005"/>
                    <a:pt x="96110" y="492224"/>
                  </a:cubicBezTo>
                  <a:lnTo>
                    <a:pt x="96110" y="113651"/>
                  </a:lnTo>
                  <a:cubicBezTo>
                    <a:pt x="96110" y="103870"/>
                    <a:pt x="104023" y="95969"/>
                    <a:pt x="113819" y="95969"/>
                  </a:cubicBezTo>
                  <a:close/>
                  <a:moveTo>
                    <a:pt x="113789" y="55499"/>
                  </a:moveTo>
                  <a:cubicBezTo>
                    <a:pt x="81668" y="55499"/>
                    <a:pt x="55576" y="81555"/>
                    <a:pt x="55576" y="113631"/>
                  </a:cubicBezTo>
                  <a:lnTo>
                    <a:pt x="55576" y="492244"/>
                  </a:lnTo>
                  <a:cubicBezTo>
                    <a:pt x="55576" y="524320"/>
                    <a:pt x="81668" y="550282"/>
                    <a:pt x="113789" y="550282"/>
                  </a:cubicBezTo>
                  <a:lnTo>
                    <a:pt x="492932" y="550282"/>
                  </a:lnTo>
                  <a:cubicBezTo>
                    <a:pt x="524958" y="550282"/>
                    <a:pt x="551051" y="524320"/>
                    <a:pt x="551051" y="492244"/>
                  </a:cubicBezTo>
                  <a:lnTo>
                    <a:pt x="551051" y="113631"/>
                  </a:lnTo>
                  <a:cubicBezTo>
                    <a:pt x="551051" y="81555"/>
                    <a:pt x="524958" y="55499"/>
                    <a:pt x="492932" y="55499"/>
                  </a:cubicBezTo>
                  <a:lnTo>
                    <a:pt x="113789" y="55499"/>
                  </a:lnTo>
                  <a:close/>
                  <a:moveTo>
                    <a:pt x="79784" y="0"/>
                  </a:moveTo>
                  <a:lnTo>
                    <a:pt x="526937" y="0"/>
                  </a:lnTo>
                  <a:cubicBezTo>
                    <a:pt x="571021" y="0"/>
                    <a:pt x="606721" y="35651"/>
                    <a:pt x="606721" y="79673"/>
                  </a:cubicBezTo>
                  <a:lnTo>
                    <a:pt x="606721" y="526202"/>
                  </a:lnTo>
                  <a:cubicBezTo>
                    <a:pt x="606721" y="570224"/>
                    <a:pt x="571021" y="605875"/>
                    <a:pt x="526937" y="605875"/>
                  </a:cubicBezTo>
                  <a:lnTo>
                    <a:pt x="79784" y="605875"/>
                  </a:lnTo>
                  <a:cubicBezTo>
                    <a:pt x="35700" y="605875"/>
                    <a:pt x="0" y="570224"/>
                    <a:pt x="0" y="526202"/>
                  </a:cubicBezTo>
                  <a:lnTo>
                    <a:pt x="0" y="79673"/>
                  </a:lnTo>
                  <a:cubicBezTo>
                    <a:pt x="0" y="35651"/>
                    <a:pt x="35700" y="0"/>
                    <a:pt x="79784" y="0"/>
                  </a:cubicBezTo>
                  <a:close/>
                </a:path>
              </a:pathLst>
            </a:custGeom>
            <a:solidFill>
              <a:srgbClr val="0249A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a:solidFill>
                  <a:prstClr val="black"/>
                </a:solidFill>
                <a:latin typeface="Calibri" panose="020F0502020204030204"/>
                <a:ea typeface="等线" panose="02010600030101010101" pitchFamily="2" charset="-122"/>
              </a:endParaRPr>
            </a:p>
          </p:txBody>
        </p:sp>
      </p:grpSp>
      <p:grpSp>
        <p:nvGrpSpPr>
          <p:cNvPr id="8" name="组合 7">
            <a:extLst>
              <a:ext uri="{FF2B5EF4-FFF2-40B4-BE49-F238E27FC236}">
                <a16:creationId xmlns:a16="http://schemas.microsoft.com/office/drawing/2014/main" id="{F2431AF1-8FAD-4391-B2E9-4331A0B4E0BD}"/>
              </a:ext>
            </a:extLst>
          </p:cNvPr>
          <p:cNvGrpSpPr/>
          <p:nvPr/>
        </p:nvGrpSpPr>
        <p:grpSpPr>
          <a:xfrm>
            <a:off x="3323570" y="2630680"/>
            <a:ext cx="436959" cy="485511"/>
            <a:chOff x="6336087" y="3616045"/>
            <a:chExt cx="582612" cy="582613"/>
          </a:xfrm>
        </p:grpSpPr>
        <p:sp>
          <p:nvSpPr>
            <p:cNvPr id="30" name="椭圆 21">
              <a:extLst>
                <a:ext uri="{FF2B5EF4-FFF2-40B4-BE49-F238E27FC236}">
                  <a16:creationId xmlns:a16="http://schemas.microsoft.com/office/drawing/2014/main" id="{F71E59C7-B96C-4F6C-B29D-20775F2DB0F4}"/>
                </a:ext>
              </a:extLst>
            </p:cNvPr>
            <p:cNvSpPr>
              <a:spLocks noChangeArrowheads="1"/>
            </p:cNvSpPr>
            <p:nvPr/>
          </p:nvSpPr>
          <p:spPr bwMode="auto">
            <a:xfrm>
              <a:off x="6336087" y="3616045"/>
              <a:ext cx="582612" cy="582613"/>
            </a:xfrm>
            <a:prstGeom prst="ellipse">
              <a:avLst/>
            </a:prstGeom>
            <a:solidFill>
              <a:schemeClr val="bg1"/>
            </a:solidFill>
            <a:ln w="15875" algn="ctr">
              <a:solidFill>
                <a:srgbClr val="0249A5"/>
              </a:solidFill>
              <a:round/>
              <a:headEnd/>
              <a:tailEnd/>
            </a:ln>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267462" indent="-267462">
                <a:buNone/>
                <a:defRPr/>
              </a:pPr>
              <a:endParaRPr lang="zh-CN" altLang="en-US" sz="2200" dirty="0">
                <a:solidFill>
                  <a:prstClr val="black"/>
                </a:solidFill>
                <a:ea typeface="微软雅黑" panose="020B0503020204020204" pitchFamily="34" charset="-122"/>
              </a:endParaRPr>
            </a:p>
          </p:txBody>
        </p:sp>
        <p:sp>
          <p:nvSpPr>
            <p:cNvPr id="28" name="safe-box_93183">
              <a:extLst>
                <a:ext uri="{FF2B5EF4-FFF2-40B4-BE49-F238E27FC236}">
                  <a16:creationId xmlns:a16="http://schemas.microsoft.com/office/drawing/2014/main" id="{90D826EE-E886-4AF0-BBA5-FC0FFFCDA0D0}"/>
                </a:ext>
              </a:extLst>
            </p:cNvPr>
            <p:cNvSpPr>
              <a:spLocks noChangeAspect="1"/>
            </p:cNvSpPr>
            <p:nvPr/>
          </p:nvSpPr>
          <p:spPr bwMode="auto">
            <a:xfrm>
              <a:off x="6449201" y="3729821"/>
              <a:ext cx="356385" cy="355060"/>
            </a:xfrm>
            <a:custGeom>
              <a:avLst/>
              <a:gdLst>
                <a:gd name="connsiteX0" fmla="*/ 0 w 607639"/>
                <a:gd name="connsiteY0" fmla="*/ 547235 h 605381"/>
                <a:gd name="connsiteX1" fmla="*/ 23853 w 607639"/>
                <a:gd name="connsiteY1" fmla="*/ 547235 h 605381"/>
                <a:gd name="connsiteX2" fmla="*/ 36136 w 607639"/>
                <a:gd name="connsiteY2" fmla="*/ 547235 h 605381"/>
                <a:gd name="connsiteX3" fmla="*/ 190916 w 607639"/>
                <a:gd name="connsiteY3" fmla="*/ 547235 h 605381"/>
                <a:gd name="connsiteX4" fmla="*/ 212990 w 607639"/>
                <a:gd name="connsiteY4" fmla="*/ 547235 h 605381"/>
                <a:gd name="connsiteX5" fmla="*/ 394560 w 607639"/>
                <a:gd name="connsiteY5" fmla="*/ 547235 h 605381"/>
                <a:gd name="connsiteX6" fmla="*/ 416634 w 607639"/>
                <a:gd name="connsiteY6" fmla="*/ 547235 h 605381"/>
                <a:gd name="connsiteX7" fmla="*/ 571503 w 607639"/>
                <a:gd name="connsiteY7" fmla="*/ 547235 h 605381"/>
                <a:gd name="connsiteX8" fmla="*/ 583786 w 607639"/>
                <a:gd name="connsiteY8" fmla="*/ 547235 h 605381"/>
                <a:gd name="connsiteX9" fmla="*/ 607639 w 607639"/>
                <a:gd name="connsiteY9" fmla="*/ 547235 h 605381"/>
                <a:gd name="connsiteX10" fmla="*/ 607639 w 607639"/>
                <a:gd name="connsiteY10" fmla="*/ 605381 h 605381"/>
                <a:gd name="connsiteX11" fmla="*/ 0 w 607639"/>
                <a:gd name="connsiteY11" fmla="*/ 605381 h 605381"/>
                <a:gd name="connsiteX12" fmla="*/ 321849 w 607639"/>
                <a:gd name="connsiteY12" fmla="*/ 269278 h 605381"/>
                <a:gd name="connsiteX13" fmla="*/ 394531 w 607639"/>
                <a:gd name="connsiteY13" fmla="*/ 269278 h 605381"/>
                <a:gd name="connsiteX14" fmla="*/ 394531 w 607639"/>
                <a:gd name="connsiteY14" fmla="*/ 511247 h 605381"/>
                <a:gd name="connsiteX15" fmla="*/ 358501 w 607639"/>
                <a:gd name="connsiteY15" fmla="*/ 511247 h 605381"/>
                <a:gd name="connsiteX16" fmla="*/ 321849 w 607639"/>
                <a:gd name="connsiteY16" fmla="*/ 511247 h 605381"/>
                <a:gd name="connsiteX17" fmla="*/ 212966 w 607639"/>
                <a:gd name="connsiteY17" fmla="*/ 269278 h 605381"/>
                <a:gd name="connsiteX18" fmla="*/ 285790 w 607639"/>
                <a:gd name="connsiteY18" fmla="*/ 269278 h 605381"/>
                <a:gd name="connsiteX19" fmla="*/ 285790 w 607639"/>
                <a:gd name="connsiteY19" fmla="*/ 511247 h 605381"/>
                <a:gd name="connsiteX20" fmla="*/ 249111 w 607639"/>
                <a:gd name="connsiteY20" fmla="*/ 511247 h 605381"/>
                <a:gd name="connsiteX21" fmla="*/ 212966 w 607639"/>
                <a:gd name="connsiteY21" fmla="*/ 511247 h 605381"/>
                <a:gd name="connsiteX22" fmla="*/ 446972 w 607639"/>
                <a:gd name="connsiteY22" fmla="*/ 242181 h 605381"/>
                <a:gd name="connsiteX23" fmla="*/ 553523 w 607639"/>
                <a:gd name="connsiteY23" fmla="*/ 242181 h 605381"/>
                <a:gd name="connsiteX24" fmla="*/ 553523 w 607639"/>
                <a:gd name="connsiteY24" fmla="*/ 453133 h 605381"/>
                <a:gd name="connsiteX25" fmla="*/ 583788 w 607639"/>
                <a:gd name="connsiteY25" fmla="*/ 453133 h 605381"/>
                <a:gd name="connsiteX26" fmla="*/ 583788 w 607639"/>
                <a:gd name="connsiteY26" fmla="*/ 511247 h 605381"/>
                <a:gd name="connsiteX27" fmla="*/ 547648 w 607639"/>
                <a:gd name="connsiteY27" fmla="*/ 511247 h 605381"/>
                <a:gd name="connsiteX28" fmla="*/ 452758 w 607639"/>
                <a:gd name="connsiteY28" fmla="*/ 511247 h 605381"/>
                <a:gd name="connsiteX29" fmla="*/ 416618 w 607639"/>
                <a:gd name="connsiteY29" fmla="*/ 511247 h 605381"/>
                <a:gd name="connsiteX30" fmla="*/ 416618 w 607639"/>
                <a:gd name="connsiteY30" fmla="*/ 453133 h 605381"/>
                <a:gd name="connsiteX31" fmla="*/ 446972 w 607639"/>
                <a:gd name="connsiteY31" fmla="*/ 453133 h 605381"/>
                <a:gd name="connsiteX32" fmla="*/ 54106 w 607639"/>
                <a:gd name="connsiteY32" fmla="*/ 242181 h 605381"/>
                <a:gd name="connsiteX33" fmla="*/ 160624 w 607639"/>
                <a:gd name="connsiteY33" fmla="*/ 242181 h 605381"/>
                <a:gd name="connsiteX34" fmla="*/ 160624 w 607639"/>
                <a:gd name="connsiteY34" fmla="*/ 453133 h 605381"/>
                <a:gd name="connsiteX35" fmla="*/ 190879 w 607639"/>
                <a:gd name="connsiteY35" fmla="*/ 453133 h 605381"/>
                <a:gd name="connsiteX36" fmla="*/ 190879 w 607639"/>
                <a:gd name="connsiteY36" fmla="*/ 511247 h 605381"/>
                <a:gd name="connsiteX37" fmla="*/ 154839 w 607639"/>
                <a:gd name="connsiteY37" fmla="*/ 511247 h 605381"/>
                <a:gd name="connsiteX38" fmla="*/ 59891 w 607639"/>
                <a:gd name="connsiteY38" fmla="*/ 511247 h 605381"/>
                <a:gd name="connsiteX39" fmla="*/ 23851 w 607639"/>
                <a:gd name="connsiteY39" fmla="*/ 511247 h 605381"/>
                <a:gd name="connsiteX40" fmla="*/ 23851 w 607639"/>
                <a:gd name="connsiteY40" fmla="*/ 453133 h 605381"/>
                <a:gd name="connsiteX41" fmla="*/ 54106 w 607639"/>
                <a:gd name="connsiteY41" fmla="*/ 453133 h 605381"/>
                <a:gd name="connsiteX42" fmla="*/ 303820 w 607639"/>
                <a:gd name="connsiteY42" fmla="*/ 98933 h 605381"/>
                <a:gd name="connsiteX43" fmla="*/ 323120 w 607639"/>
                <a:gd name="connsiteY43" fmla="*/ 118162 h 605381"/>
                <a:gd name="connsiteX44" fmla="*/ 303820 w 607639"/>
                <a:gd name="connsiteY44" fmla="*/ 137391 h 605381"/>
                <a:gd name="connsiteX45" fmla="*/ 284520 w 607639"/>
                <a:gd name="connsiteY45" fmla="*/ 118162 h 605381"/>
                <a:gd name="connsiteX46" fmla="*/ 303820 w 607639"/>
                <a:gd name="connsiteY46" fmla="*/ 98933 h 605381"/>
                <a:gd name="connsiteX47" fmla="*/ 303749 w 607639"/>
                <a:gd name="connsiteY47" fmla="*/ 62835 h 605381"/>
                <a:gd name="connsiteX48" fmla="*/ 248388 w 607639"/>
                <a:gd name="connsiteY48" fmla="*/ 118116 h 605381"/>
                <a:gd name="connsiteX49" fmla="*/ 303749 w 607639"/>
                <a:gd name="connsiteY49" fmla="*/ 173397 h 605381"/>
                <a:gd name="connsiteX50" fmla="*/ 359111 w 607639"/>
                <a:gd name="connsiteY50" fmla="*/ 118116 h 605381"/>
                <a:gd name="connsiteX51" fmla="*/ 303749 w 607639"/>
                <a:gd name="connsiteY51" fmla="*/ 62835 h 605381"/>
                <a:gd name="connsiteX52" fmla="*/ 303749 w 607639"/>
                <a:gd name="connsiteY52" fmla="*/ 0 h 605381"/>
                <a:gd name="connsiteX53" fmla="*/ 586964 w 607639"/>
                <a:gd name="connsiteY53" fmla="*/ 141490 h 605381"/>
                <a:gd name="connsiteX54" fmla="*/ 586964 w 607639"/>
                <a:gd name="connsiteY54" fmla="*/ 206192 h 605381"/>
                <a:gd name="connsiteX55" fmla="*/ 20535 w 607639"/>
                <a:gd name="connsiteY55" fmla="*/ 206192 h 605381"/>
                <a:gd name="connsiteX56" fmla="*/ 20535 w 607639"/>
                <a:gd name="connsiteY56" fmla="*/ 14149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639" h="605381">
                  <a:moveTo>
                    <a:pt x="0" y="547235"/>
                  </a:moveTo>
                  <a:lnTo>
                    <a:pt x="23853" y="547235"/>
                  </a:lnTo>
                  <a:lnTo>
                    <a:pt x="36136" y="547235"/>
                  </a:lnTo>
                  <a:lnTo>
                    <a:pt x="190916" y="547235"/>
                  </a:lnTo>
                  <a:lnTo>
                    <a:pt x="212990" y="547235"/>
                  </a:lnTo>
                  <a:lnTo>
                    <a:pt x="394560" y="547235"/>
                  </a:lnTo>
                  <a:lnTo>
                    <a:pt x="416634" y="547235"/>
                  </a:lnTo>
                  <a:lnTo>
                    <a:pt x="571503" y="547235"/>
                  </a:lnTo>
                  <a:lnTo>
                    <a:pt x="583786" y="547235"/>
                  </a:lnTo>
                  <a:lnTo>
                    <a:pt x="607639" y="547235"/>
                  </a:lnTo>
                  <a:lnTo>
                    <a:pt x="607639" y="605381"/>
                  </a:lnTo>
                  <a:lnTo>
                    <a:pt x="0" y="605381"/>
                  </a:lnTo>
                  <a:close/>
                  <a:moveTo>
                    <a:pt x="321849" y="269278"/>
                  </a:moveTo>
                  <a:lnTo>
                    <a:pt x="394531" y="269278"/>
                  </a:lnTo>
                  <a:lnTo>
                    <a:pt x="394531" y="511247"/>
                  </a:lnTo>
                  <a:lnTo>
                    <a:pt x="358501" y="511247"/>
                  </a:lnTo>
                  <a:lnTo>
                    <a:pt x="321849" y="511247"/>
                  </a:lnTo>
                  <a:close/>
                  <a:moveTo>
                    <a:pt x="212966" y="269278"/>
                  </a:moveTo>
                  <a:lnTo>
                    <a:pt x="285790" y="269278"/>
                  </a:lnTo>
                  <a:lnTo>
                    <a:pt x="285790" y="511247"/>
                  </a:lnTo>
                  <a:lnTo>
                    <a:pt x="249111" y="511247"/>
                  </a:lnTo>
                  <a:lnTo>
                    <a:pt x="212966" y="511247"/>
                  </a:lnTo>
                  <a:close/>
                  <a:moveTo>
                    <a:pt x="446972" y="242181"/>
                  </a:moveTo>
                  <a:lnTo>
                    <a:pt x="553523" y="242181"/>
                  </a:lnTo>
                  <a:lnTo>
                    <a:pt x="553523" y="453133"/>
                  </a:lnTo>
                  <a:lnTo>
                    <a:pt x="583788" y="453133"/>
                  </a:lnTo>
                  <a:lnTo>
                    <a:pt x="583788" y="511247"/>
                  </a:lnTo>
                  <a:lnTo>
                    <a:pt x="547648" y="511247"/>
                  </a:lnTo>
                  <a:lnTo>
                    <a:pt x="452758" y="511247"/>
                  </a:lnTo>
                  <a:lnTo>
                    <a:pt x="416618" y="511247"/>
                  </a:lnTo>
                  <a:lnTo>
                    <a:pt x="416618" y="453133"/>
                  </a:lnTo>
                  <a:lnTo>
                    <a:pt x="446972" y="453133"/>
                  </a:lnTo>
                  <a:close/>
                  <a:moveTo>
                    <a:pt x="54106" y="242181"/>
                  </a:moveTo>
                  <a:lnTo>
                    <a:pt x="160624" y="242181"/>
                  </a:lnTo>
                  <a:lnTo>
                    <a:pt x="160624" y="453133"/>
                  </a:lnTo>
                  <a:lnTo>
                    <a:pt x="190879" y="453133"/>
                  </a:lnTo>
                  <a:lnTo>
                    <a:pt x="190879" y="511247"/>
                  </a:lnTo>
                  <a:lnTo>
                    <a:pt x="154839" y="511247"/>
                  </a:lnTo>
                  <a:lnTo>
                    <a:pt x="59891" y="511247"/>
                  </a:lnTo>
                  <a:lnTo>
                    <a:pt x="23851" y="511247"/>
                  </a:lnTo>
                  <a:lnTo>
                    <a:pt x="23851" y="453133"/>
                  </a:lnTo>
                  <a:lnTo>
                    <a:pt x="54106" y="453133"/>
                  </a:lnTo>
                  <a:close/>
                  <a:moveTo>
                    <a:pt x="303820" y="98933"/>
                  </a:moveTo>
                  <a:cubicBezTo>
                    <a:pt x="314479" y="98933"/>
                    <a:pt x="323120" y="107542"/>
                    <a:pt x="323120" y="118162"/>
                  </a:cubicBezTo>
                  <a:cubicBezTo>
                    <a:pt x="323120" y="128782"/>
                    <a:pt x="314479" y="137391"/>
                    <a:pt x="303820" y="137391"/>
                  </a:cubicBezTo>
                  <a:cubicBezTo>
                    <a:pt x="293161" y="137391"/>
                    <a:pt x="284520" y="128782"/>
                    <a:pt x="284520" y="118162"/>
                  </a:cubicBezTo>
                  <a:cubicBezTo>
                    <a:pt x="284520" y="107542"/>
                    <a:pt x="293161" y="98933"/>
                    <a:pt x="303820" y="98933"/>
                  </a:cubicBezTo>
                  <a:close/>
                  <a:moveTo>
                    <a:pt x="303749" y="62835"/>
                  </a:moveTo>
                  <a:cubicBezTo>
                    <a:pt x="273221" y="62835"/>
                    <a:pt x="248388" y="87631"/>
                    <a:pt x="248388" y="118116"/>
                  </a:cubicBezTo>
                  <a:cubicBezTo>
                    <a:pt x="248388" y="148600"/>
                    <a:pt x="273221" y="173397"/>
                    <a:pt x="303749" y="173397"/>
                  </a:cubicBezTo>
                  <a:cubicBezTo>
                    <a:pt x="334278" y="173397"/>
                    <a:pt x="359111" y="148600"/>
                    <a:pt x="359111" y="118116"/>
                  </a:cubicBezTo>
                  <a:cubicBezTo>
                    <a:pt x="359111" y="87631"/>
                    <a:pt x="334278" y="62835"/>
                    <a:pt x="303749" y="62835"/>
                  </a:cubicBezTo>
                  <a:close/>
                  <a:moveTo>
                    <a:pt x="303749" y="0"/>
                  </a:moveTo>
                  <a:lnTo>
                    <a:pt x="586964" y="141490"/>
                  </a:lnTo>
                  <a:lnTo>
                    <a:pt x="586964" y="206192"/>
                  </a:lnTo>
                  <a:lnTo>
                    <a:pt x="20535" y="206192"/>
                  </a:lnTo>
                  <a:lnTo>
                    <a:pt x="20535" y="141490"/>
                  </a:lnTo>
                  <a:close/>
                </a:path>
              </a:pathLst>
            </a:custGeom>
            <a:solidFill>
              <a:srgbClr val="0249A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56616">
                <a:defRPr/>
              </a:pPr>
              <a:endParaRPr lang="zh-CN" altLang="en-US" sz="1400">
                <a:solidFill>
                  <a:prstClr val="black"/>
                </a:solidFill>
                <a:latin typeface="Calibri" panose="020F0502020204030204"/>
                <a:ea typeface="等线" panose="02010600030101010101" pitchFamily="2" charset="-122"/>
              </a:endParaRPr>
            </a:p>
          </p:txBody>
        </p:sp>
      </p:grpSp>
      <p:grpSp>
        <p:nvGrpSpPr>
          <p:cNvPr id="22" name="组合 32">
            <a:extLst>
              <a:ext uri="{FF2B5EF4-FFF2-40B4-BE49-F238E27FC236}">
                <a16:creationId xmlns:a16="http://schemas.microsoft.com/office/drawing/2014/main" id="{06752E5E-1F2C-452A-BD06-170E73D0292E}"/>
              </a:ext>
            </a:extLst>
          </p:cNvPr>
          <p:cNvGrpSpPr>
            <a:grpSpLocks/>
          </p:cNvGrpSpPr>
          <p:nvPr/>
        </p:nvGrpSpPr>
        <p:grpSpPr bwMode="auto">
          <a:xfrm>
            <a:off x="2977924" y="4740756"/>
            <a:ext cx="436959" cy="485511"/>
            <a:chOff x="5791158" y="3137785"/>
            <a:chExt cx="582429" cy="582429"/>
          </a:xfrm>
        </p:grpSpPr>
        <p:sp>
          <p:nvSpPr>
            <p:cNvPr id="23" name="椭圆 31">
              <a:extLst>
                <a:ext uri="{FF2B5EF4-FFF2-40B4-BE49-F238E27FC236}">
                  <a16:creationId xmlns:a16="http://schemas.microsoft.com/office/drawing/2014/main" id="{A71E9355-50F5-4C72-8DDD-DD3C32729DEC}"/>
                </a:ext>
              </a:extLst>
            </p:cNvPr>
            <p:cNvSpPr>
              <a:spLocks noChangeArrowheads="1"/>
            </p:cNvSpPr>
            <p:nvPr/>
          </p:nvSpPr>
          <p:spPr bwMode="auto">
            <a:xfrm>
              <a:off x="5791158" y="3137785"/>
              <a:ext cx="582429" cy="582429"/>
            </a:xfrm>
            <a:prstGeom prst="ellipse">
              <a:avLst/>
            </a:prstGeom>
            <a:solidFill>
              <a:schemeClr val="bg1"/>
            </a:solidFill>
            <a:ln w="15875" algn="ctr">
              <a:solidFill>
                <a:srgbClr val="0249A5"/>
              </a:solidFill>
              <a:round/>
              <a:headEnd/>
              <a:tailEnd/>
            </a:ln>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267462" indent="-267462">
                <a:buNone/>
                <a:defRPr/>
              </a:pPr>
              <a:endParaRPr lang="zh-CN" altLang="en-US" sz="2200">
                <a:solidFill>
                  <a:prstClr val="black"/>
                </a:solidFill>
                <a:ea typeface="微软雅黑" panose="020B0503020204020204" pitchFamily="34" charset="-122"/>
              </a:endParaRPr>
            </a:p>
          </p:txBody>
        </p:sp>
        <p:sp>
          <p:nvSpPr>
            <p:cNvPr id="24" name="sniper-targer_17584">
              <a:extLst>
                <a:ext uri="{FF2B5EF4-FFF2-40B4-BE49-F238E27FC236}">
                  <a16:creationId xmlns:a16="http://schemas.microsoft.com/office/drawing/2014/main" id="{C07B1C90-620D-4922-BC5F-480706F637C6}"/>
                </a:ext>
              </a:extLst>
            </p:cNvPr>
            <p:cNvSpPr>
              <a:spLocks noChangeAspect="1"/>
            </p:cNvSpPr>
            <p:nvPr/>
          </p:nvSpPr>
          <p:spPr bwMode="auto">
            <a:xfrm>
              <a:off x="5843254" y="3190241"/>
              <a:ext cx="478236" cy="477516"/>
            </a:xfrm>
            <a:custGeom>
              <a:avLst/>
              <a:gdLst>
                <a:gd name="T0" fmla="*/ 2147483646 w 5239"/>
                <a:gd name="T1" fmla="*/ 2147483646 h 5239"/>
                <a:gd name="T2" fmla="*/ 2147483646 w 5239"/>
                <a:gd name="T3" fmla="*/ 2147483646 h 5239"/>
                <a:gd name="T4" fmla="*/ 2147483646 w 5239"/>
                <a:gd name="T5" fmla="*/ 2147483646 h 5239"/>
                <a:gd name="T6" fmla="*/ 2147483646 w 5239"/>
                <a:gd name="T7" fmla="*/ 2147483646 h 5239"/>
                <a:gd name="T8" fmla="*/ 2147483646 w 5239"/>
                <a:gd name="T9" fmla="*/ 0 h 5239"/>
                <a:gd name="T10" fmla="*/ 2147483646 w 5239"/>
                <a:gd name="T11" fmla="*/ 2147483646 h 5239"/>
                <a:gd name="T12" fmla="*/ 2147483646 w 5239"/>
                <a:gd name="T13" fmla="*/ 2147483646 h 5239"/>
                <a:gd name="T14" fmla="*/ 2147483646 w 5239"/>
                <a:gd name="T15" fmla="*/ 2147483646 h 5239"/>
                <a:gd name="T16" fmla="*/ 2147483646 w 5239"/>
                <a:gd name="T17" fmla="*/ 2147483646 h 5239"/>
                <a:gd name="T18" fmla="*/ 0 w 5239"/>
                <a:gd name="T19" fmla="*/ 2147483646 h 5239"/>
                <a:gd name="T20" fmla="*/ 2147483646 w 5239"/>
                <a:gd name="T21" fmla="*/ 2147483646 h 5239"/>
                <a:gd name="T22" fmla="*/ 2147483646 w 5239"/>
                <a:gd name="T23" fmla="*/ 2147483646 h 5239"/>
                <a:gd name="T24" fmla="*/ 2147483646 w 5239"/>
                <a:gd name="T25" fmla="*/ 2147483646 h 5239"/>
                <a:gd name="T26" fmla="*/ 2147483646 w 5239"/>
                <a:gd name="T27" fmla="*/ 2147483646 h 5239"/>
                <a:gd name="T28" fmla="*/ 2147483646 w 5239"/>
                <a:gd name="T29" fmla="*/ 2147483646 h 5239"/>
                <a:gd name="T30" fmla="*/ 2147483646 w 5239"/>
                <a:gd name="T31" fmla="*/ 2147483646 h 5239"/>
                <a:gd name="T32" fmla="*/ 2147483646 w 5239"/>
                <a:gd name="T33" fmla="*/ 2147483646 h 5239"/>
                <a:gd name="T34" fmla="*/ 2147483646 w 5239"/>
                <a:gd name="T35" fmla="*/ 2147483646 h 5239"/>
                <a:gd name="T36" fmla="*/ 2147483646 w 5239"/>
                <a:gd name="T37" fmla="*/ 2147483646 h 5239"/>
                <a:gd name="T38" fmla="*/ 2147483646 w 5239"/>
                <a:gd name="T39" fmla="*/ 2147483646 h 5239"/>
                <a:gd name="T40" fmla="*/ 2147483646 w 5239"/>
                <a:gd name="T41" fmla="*/ 2147483646 h 5239"/>
                <a:gd name="T42" fmla="*/ 2147483646 w 5239"/>
                <a:gd name="T43" fmla="*/ 2147483646 h 5239"/>
                <a:gd name="T44" fmla="*/ 2147483646 w 5239"/>
                <a:gd name="T45" fmla="*/ 2147483646 h 5239"/>
                <a:gd name="T46" fmla="*/ 2147483646 w 5239"/>
                <a:gd name="T47" fmla="*/ 2147483646 h 5239"/>
                <a:gd name="T48" fmla="*/ 2147483646 w 5239"/>
                <a:gd name="T49" fmla="*/ 2147483646 h 5239"/>
                <a:gd name="T50" fmla="*/ 2147483646 w 5239"/>
                <a:gd name="T51" fmla="*/ 2147483646 h 5239"/>
                <a:gd name="T52" fmla="*/ 2147483646 w 5239"/>
                <a:gd name="T53" fmla="*/ 2147483646 h 5239"/>
                <a:gd name="T54" fmla="*/ 2147483646 w 5239"/>
                <a:gd name="T55" fmla="*/ 2147483646 h 5239"/>
                <a:gd name="T56" fmla="*/ 2147483646 w 5239"/>
                <a:gd name="T57" fmla="*/ 2147483646 h 5239"/>
                <a:gd name="T58" fmla="*/ 2147483646 w 5239"/>
                <a:gd name="T59" fmla="*/ 2147483646 h 5239"/>
                <a:gd name="T60" fmla="*/ 2147483646 w 5239"/>
                <a:gd name="T61" fmla="*/ 2147483646 h 5239"/>
                <a:gd name="T62" fmla="*/ 2147483646 w 5239"/>
                <a:gd name="T63" fmla="*/ 2147483646 h 5239"/>
                <a:gd name="T64" fmla="*/ 2147483646 w 5239"/>
                <a:gd name="T65" fmla="*/ 2147483646 h 5239"/>
                <a:gd name="T66" fmla="*/ 2147483646 w 5239"/>
                <a:gd name="T67" fmla="*/ 2147483646 h 5239"/>
                <a:gd name="T68" fmla="*/ 2147483646 w 5239"/>
                <a:gd name="T69" fmla="*/ 2147483646 h 5239"/>
                <a:gd name="T70" fmla="*/ 2147483646 w 5239"/>
                <a:gd name="T71" fmla="*/ 2147483646 h 5239"/>
                <a:gd name="T72" fmla="*/ 2147483646 w 5239"/>
                <a:gd name="T73" fmla="*/ 2147483646 h 5239"/>
                <a:gd name="T74" fmla="*/ 2147483646 w 5239"/>
                <a:gd name="T75" fmla="*/ 2147483646 h 523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9" h="5239">
                  <a:moveTo>
                    <a:pt x="5063" y="2473"/>
                  </a:moveTo>
                  <a:lnTo>
                    <a:pt x="4717" y="2473"/>
                  </a:lnTo>
                  <a:cubicBezTo>
                    <a:pt x="4612" y="1489"/>
                    <a:pt x="3858" y="649"/>
                    <a:pt x="2792" y="565"/>
                  </a:cubicBezTo>
                  <a:lnTo>
                    <a:pt x="2792" y="176"/>
                  </a:lnTo>
                  <a:cubicBezTo>
                    <a:pt x="2792" y="79"/>
                    <a:pt x="2726" y="0"/>
                    <a:pt x="2629" y="0"/>
                  </a:cubicBezTo>
                  <a:cubicBezTo>
                    <a:pt x="2531" y="0"/>
                    <a:pt x="2465" y="79"/>
                    <a:pt x="2465" y="176"/>
                  </a:cubicBezTo>
                  <a:lnTo>
                    <a:pt x="2465" y="565"/>
                  </a:lnTo>
                  <a:cubicBezTo>
                    <a:pt x="1481" y="649"/>
                    <a:pt x="627" y="1489"/>
                    <a:pt x="522" y="2473"/>
                  </a:cubicBezTo>
                  <a:lnTo>
                    <a:pt x="176" y="2473"/>
                  </a:lnTo>
                  <a:cubicBezTo>
                    <a:pt x="79" y="2473"/>
                    <a:pt x="0" y="2539"/>
                    <a:pt x="0" y="2637"/>
                  </a:cubicBezTo>
                  <a:cubicBezTo>
                    <a:pt x="0" y="2734"/>
                    <a:pt x="79" y="2801"/>
                    <a:pt x="176" y="2801"/>
                  </a:cubicBezTo>
                  <a:lnTo>
                    <a:pt x="516" y="2801"/>
                  </a:lnTo>
                  <a:cubicBezTo>
                    <a:pt x="580" y="3866"/>
                    <a:pt x="1399" y="4681"/>
                    <a:pt x="2465" y="4768"/>
                  </a:cubicBezTo>
                  <a:lnTo>
                    <a:pt x="2465" y="5063"/>
                  </a:lnTo>
                  <a:cubicBezTo>
                    <a:pt x="2465" y="5160"/>
                    <a:pt x="2531" y="5239"/>
                    <a:pt x="2629" y="5239"/>
                  </a:cubicBezTo>
                  <a:cubicBezTo>
                    <a:pt x="2726" y="5239"/>
                    <a:pt x="2792" y="5160"/>
                    <a:pt x="2792" y="5063"/>
                  </a:cubicBezTo>
                  <a:lnTo>
                    <a:pt x="2792" y="4768"/>
                  </a:lnTo>
                  <a:cubicBezTo>
                    <a:pt x="3858" y="4681"/>
                    <a:pt x="4659" y="3866"/>
                    <a:pt x="4723" y="2801"/>
                  </a:cubicBezTo>
                  <a:lnTo>
                    <a:pt x="5063" y="2801"/>
                  </a:lnTo>
                  <a:cubicBezTo>
                    <a:pt x="5160" y="2801"/>
                    <a:pt x="5239" y="2734"/>
                    <a:pt x="5239" y="2637"/>
                  </a:cubicBezTo>
                  <a:cubicBezTo>
                    <a:pt x="5239" y="2539"/>
                    <a:pt x="5160" y="2473"/>
                    <a:pt x="5063" y="2473"/>
                  </a:cubicBezTo>
                  <a:close/>
                  <a:moveTo>
                    <a:pt x="3463" y="2883"/>
                  </a:moveTo>
                  <a:lnTo>
                    <a:pt x="2792" y="2883"/>
                  </a:lnTo>
                  <a:lnTo>
                    <a:pt x="2792" y="3510"/>
                  </a:lnTo>
                  <a:cubicBezTo>
                    <a:pt x="2792" y="3596"/>
                    <a:pt x="2715" y="3666"/>
                    <a:pt x="2629" y="3666"/>
                  </a:cubicBezTo>
                  <a:cubicBezTo>
                    <a:pt x="2542" y="3666"/>
                    <a:pt x="2465" y="3596"/>
                    <a:pt x="2465" y="3510"/>
                  </a:cubicBezTo>
                  <a:lnTo>
                    <a:pt x="2465" y="2883"/>
                  </a:lnTo>
                  <a:lnTo>
                    <a:pt x="1776" y="2883"/>
                  </a:lnTo>
                  <a:cubicBezTo>
                    <a:pt x="1690" y="2883"/>
                    <a:pt x="1620" y="2805"/>
                    <a:pt x="1620" y="2719"/>
                  </a:cubicBezTo>
                  <a:cubicBezTo>
                    <a:pt x="1620" y="2632"/>
                    <a:pt x="1690" y="2555"/>
                    <a:pt x="1776" y="2555"/>
                  </a:cubicBezTo>
                  <a:lnTo>
                    <a:pt x="2465" y="2555"/>
                  </a:lnTo>
                  <a:lnTo>
                    <a:pt x="2465" y="1823"/>
                  </a:lnTo>
                  <a:cubicBezTo>
                    <a:pt x="2465" y="1737"/>
                    <a:pt x="2542" y="1667"/>
                    <a:pt x="2629" y="1667"/>
                  </a:cubicBezTo>
                  <a:cubicBezTo>
                    <a:pt x="2715" y="1667"/>
                    <a:pt x="2792" y="1737"/>
                    <a:pt x="2792" y="1823"/>
                  </a:cubicBezTo>
                  <a:lnTo>
                    <a:pt x="2792" y="2555"/>
                  </a:lnTo>
                  <a:lnTo>
                    <a:pt x="3463" y="2555"/>
                  </a:lnTo>
                  <a:cubicBezTo>
                    <a:pt x="3549" y="2555"/>
                    <a:pt x="3619" y="2632"/>
                    <a:pt x="3619" y="2719"/>
                  </a:cubicBezTo>
                  <a:cubicBezTo>
                    <a:pt x="3619" y="2805"/>
                    <a:pt x="3549" y="2883"/>
                    <a:pt x="3463" y="2883"/>
                  </a:cubicBezTo>
                  <a:close/>
                </a:path>
              </a:pathLst>
            </a:custGeom>
            <a:solidFill>
              <a:srgbClr val="01479D"/>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a:solidFill>
                  <a:prstClr val="black"/>
                </a:solidFill>
                <a:latin typeface="Calibri" panose="020F0502020204030204"/>
                <a:ea typeface="等线" panose="02010600030101010101" pitchFamily="2" charset="-122"/>
              </a:endParaRPr>
            </a:p>
          </p:txBody>
        </p:sp>
      </p:grpSp>
      <p:sp>
        <p:nvSpPr>
          <p:cNvPr id="6" name="矩形 5">
            <a:extLst>
              <a:ext uri="{FF2B5EF4-FFF2-40B4-BE49-F238E27FC236}">
                <a16:creationId xmlns:a16="http://schemas.microsoft.com/office/drawing/2014/main" id="{37CF555D-EAE8-4E59-9537-A6CBD1D16B47}"/>
              </a:ext>
            </a:extLst>
          </p:cNvPr>
          <p:cNvSpPr/>
          <p:nvPr/>
        </p:nvSpPr>
        <p:spPr>
          <a:xfrm>
            <a:off x="3675694" y="1510127"/>
            <a:ext cx="3891155" cy="520028"/>
          </a:xfrm>
          <a:prstGeom prst="rect">
            <a:avLst/>
          </a:prstGeom>
        </p:spPr>
        <p:txBody>
          <a:bodyPr wrap="none" lIns="71323" tIns="35662" rIns="71323" bIns="35662">
            <a:spAutoFit/>
          </a:bodyPr>
          <a:lstStyle/>
          <a:p>
            <a:pPr>
              <a:lnSpc>
                <a:spcPct val="150000"/>
              </a:lnSpc>
              <a:defRPr/>
            </a:pPr>
            <a:r>
              <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200" b="1" dirty="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CASEarth</a:t>
            </a:r>
            <a:r>
              <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introduction</a:t>
            </a:r>
            <a:endPar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6">
            <a:extLst>
              <a:ext uri="{FF2B5EF4-FFF2-40B4-BE49-F238E27FC236}">
                <a16:creationId xmlns:a16="http://schemas.microsoft.com/office/drawing/2014/main" id="{F368CC09-5F8B-45C1-9C89-C8AB2139EC66}"/>
              </a:ext>
            </a:extLst>
          </p:cNvPr>
          <p:cNvSpPr/>
          <p:nvPr/>
        </p:nvSpPr>
        <p:spPr>
          <a:xfrm>
            <a:off x="3887308" y="2568784"/>
            <a:ext cx="5318917" cy="520028"/>
          </a:xfrm>
          <a:prstGeom prst="rect">
            <a:avLst/>
          </a:prstGeom>
        </p:spPr>
        <p:txBody>
          <a:bodyPr wrap="none" lIns="71323" tIns="35662" rIns="71323" bIns="35662">
            <a:spAutoFit/>
          </a:bodyPr>
          <a:lstStyle/>
          <a:p>
            <a:pPr>
              <a:lnSpc>
                <a:spcPct val="150000"/>
              </a:lnSpc>
              <a:defRPr/>
            </a:pPr>
            <a:r>
              <a:rPr lang="zh-CN" altLang="en-US"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200" b="1" dirty="0" err="1">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CASEarth</a:t>
            </a:r>
            <a:r>
              <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contribution to SDGs</a:t>
            </a:r>
          </a:p>
        </p:txBody>
      </p:sp>
      <p:sp>
        <p:nvSpPr>
          <p:cNvPr id="35" name="矩形 34">
            <a:extLst>
              <a:ext uri="{FF2B5EF4-FFF2-40B4-BE49-F238E27FC236}">
                <a16:creationId xmlns:a16="http://schemas.microsoft.com/office/drawing/2014/main" id="{7442D09C-6B31-47F0-8EE5-0B692A156E34}"/>
              </a:ext>
            </a:extLst>
          </p:cNvPr>
          <p:cNvSpPr/>
          <p:nvPr/>
        </p:nvSpPr>
        <p:spPr>
          <a:xfrm>
            <a:off x="3976136" y="3732366"/>
            <a:ext cx="3281821" cy="410575"/>
          </a:xfrm>
          <a:prstGeom prst="rect">
            <a:avLst/>
          </a:prstGeom>
        </p:spPr>
        <p:txBody>
          <a:bodyPr wrap="none" lIns="71323" tIns="35662" rIns="71323" bIns="35662">
            <a:spAutoFit/>
          </a:bodyPr>
          <a:lstStyle/>
          <a:p>
            <a:pPr>
              <a:defRPr/>
            </a:pPr>
            <a:r>
              <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三、</a:t>
            </a:r>
            <a:r>
              <a:rPr lang="en-US" altLang="zh-CN"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Progress achieved</a:t>
            </a:r>
          </a:p>
        </p:txBody>
      </p:sp>
      <p:sp>
        <p:nvSpPr>
          <p:cNvPr id="36" name="矩形 35">
            <a:extLst>
              <a:ext uri="{FF2B5EF4-FFF2-40B4-BE49-F238E27FC236}">
                <a16:creationId xmlns:a16="http://schemas.microsoft.com/office/drawing/2014/main" id="{C26285EF-2892-4A4A-A83E-D00E9D8601B2}"/>
              </a:ext>
            </a:extLst>
          </p:cNvPr>
          <p:cNvSpPr/>
          <p:nvPr/>
        </p:nvSpPr>
        <p:spPr>
          <a:xfrm>
            <a:off x="3675694" y="4740756"/>
            <a:ext cx="2001920" cy="410575"/>
          </a:xfrm>
          <a:prstGeom prst="rect">
            <a:avLst/>
          </a:prstGeom>
        </p:spPr>
        <p:txBody>
          <a:bodyPr wrap="none" lIns="71323" tIns="35662" rIns="71323" bIns="35662">
            <a:spAutoFit/>
          </a:bodyPr>
          <a:lstStyle/>
          <a:p>
            <a:pPr>
              <a:defRPr/>
            </a:pPr>
            <a:r>
              <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四、</a:t>
            </a:r>
            <a:r>
              <a:rPr lang="en-US" altLang="zh-CN"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Outlooks</a:t>
            </a:r>
            <a:endPar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38" name="直接连接符 37">
            <a:extLst>
              <a:ext uri="{FF2B5EF4-FFF2-40B4-BE49-F238E27FC236}">
                <a16:creationId xmlns:a16="http://schemas.microsoft.com/office/drawing/2014/main" id="{F26486CB-B5A2-4B3F-9CF2-189407A30772}"/>
              </a:ext>
            </a:extLst>
          </p:cNvPr>
          <p:cNvCxnSpPr/>
          <p:nvPr/>
        </p:nvCxnSpPr>
        <p:spPr>
          <a:xfrm>
            <a:off x="0" y="1208753"/>
            <a:ext cx="9144000" cy="0"/>
          </a:xfrm>
          <a:prstGeom prst="line">
            <a:avLst/>
          </a:prstGeom>
          <a:ln w="28575">
            <a:solidFill>
              <a:srgbClr val="3C3665"/>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5CD6485F-A52B-43DE-86C1-E05CC6B0AECD}"/>
              </a:ext>
            </a:extLst>
          </p:cNvPr>
          <p:cNvSpPr txBox="1"/>
          <p:nvPr/>
        </p:nvSpPr>
        <p:spPr>
          <a:xfrm>
            <a:off x="3648952" y="478118"/>
            <a:ext cx="2066048" cy="564463"/>
          </a:xfrm>
          <a:prstGeom prst="rect">
            <a:avLst/>
          </a:prstGeom>
          <a:noFill/>
        </p:spPr>
        <p:txBody>
          <a:bodyPr wrap="square" lIns="71323" tIns="35662" rIns="71323" bIns="35662" rtlCol="0">
            <a:spAutoFit/>
          </a:bodyPr>
          <a:lstStyle/>
          <a:p>
            <a:pPr algn="ctr">
              <a:defRPr/>
            </a:pPr>
            <a:r>
              <a:rPr lang="en-US" altLang="zh-CN" sz="3200" b="1" dirty="0">
                <a:latin typeface="+mj-lt"/>
                <a:ea typeface="黑体" pitchFamily="2" charset="-122"/>
                <a:cs typeface="+mj-cs"/>
              </a:rPr>
              <a:t>OUTLINE</a:t>
            </a:r>
            <a:endParaRPr lang="zh-CN" altLang="en-US" sz="3200" b="1" dirty="0">
              <a:latin typeface="+mj-lt"/>
              <a:ea typeface="黑体" pitchFamily="2" charset="-122"/>
              <a:cs typeface="+mj-cs"/>
            </a:endParaRPr>
          </a:p>
        </p:txBody>
      </p:sp>
    </p:spTree>
    <p:extLst>
      <p:ext uri="{BB962C8B-B14F-4D97-AF65-F5344CB8AC3E}">
        <p14:creationId xmlns:p14="http://schemas.microsoft.com/office/powerpoint/2010/main" val="42163282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文本框 3">
            <a:extLst>
              <a:ext uri="{FF2B5EF4-FFF2-40B4-BE49-F238E27FC236}">
                <a16:creationId xmlns:a16="http://schemas.microsoft.com/office/drawing/2014/main" id="{1CDFDF8C-4A6D-412D-8B31-1907E818BB15}"/>
              </a:ext>
            </a:extLst>
          </p:cNvPr>
          <p:cNvSpPr txBox="1">
            <a:spLocks noChangeArrowheads="1"/>
          </p:cNvSpPr>
          <p:nvPr/>
        </p:nvSpPr>
        <p:spPr bwMode="auto">
          <a:xfrm>
            <a:off x="166744" y="1447800"/>
            <a:ext cx="8839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1" lang="en-US" altLang="zh-CN" sz="4000" b="1" i="0" u="none" strike="noStrike" kern="1200" cap="none" spc="0" normalizeH="0" baseline="0" noProof="0" dirty="0">
                <a:ln>
                  <a:noFill/>
                </a:ln>
                <a:solidFill>
                  <a:srgbClr val="0070C0"/>
                </a:solidFill>
                <a:effectLst/>
                <a:uLnTx/>
                <a:uFillTx/>
                <a:latin typeface="Verdana" panose="020B0604030504040204" pitchFamily="34" charset="0"/>
                <a:ea typeface="宋体" panose="02010600030101010101" pitchFamily="2" charset="-122"/>
                <a:cs typeface="+mn-cs"/>
              </a:rPr>
              <a:t>Thank you</a:t>
            </a:r>
            <a:r>
              <a:rPr kumimoji="1" lang="zh-CN" altLang="en-US" sz="4000" b="1" i="0" u="none" strike="noStrike" kern="1200" cap="none" spc="0" normalizeH="0" baseline="0" noProof="0" dirty="0">
                <a:ln>
                  <a:noFill/>
                </a:ln>
                <a:solidFill>
                  <a:srgbClr val="0070C0"/>
                </a:solidFill>
                <a:effectLst/>
                <a:uLnTx/>
                <a:uFillTx/>
                <a:latin typeface="Verdana" panose="020B0604030504040204" pitchFamily="34" charset="0"/>
                <a:ea typeface="宋体" panose="02010600030101010101" pitchFamily="2" charset="-122"/>
                <a:cs typeface="+mn-cs"/>
              </a:rPr>
              <a:t>！</a:t>
            </a:r>
            <a:endParaRPr kumimoji="0" lang="en-US" altLang="zh-CN" sz="4000" b="0"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0179" name="文本框 4">
            <a:extLst>
              <a:ext uri="{FF2B5EF4-FFF2-40B4-BE49-F238E27FC236}">
                <a16:creationId xmlns:a16="http://schemas.microsoft.com/office/drawing/2014/main" id="{98BD4D54-4E38-4AB5-B60D-01500F7BCCB1}"/>
              </a:ext>
            </a:extLst>
          </p:cNvPr>
          <p:cNvSpPr txBox="1">
            <a:spLocks noChangeArrowheads="1"/>
          </p:cNvSpPr>
          <p:nvPr/>
        </p:nvSpPr>
        <p:spPr bwMode="auto">
          <a:xfrm>
            <a:off x="-152400" y="2895600"/>
            <a:ext cx="9144000"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1" lang="en-US" altLang="zh-CN" sz="1400" b="1" i="0" u="none" strike="noStrike" kern="1200" cap="none" spc="0" normalizeH="0" baseline="0" noProof="0" dirty="0">
                <a:ln>
                  <a:noFill/>
                </a:ln>
                <a:solidFill>
                  <a:srgbClr val="0070C0"/>
                </a:solidFill>
                <a:effectLst/>
                <a:uLnTx/>
                <a:uFillTx/>
                <a:latin typeface="Verdana" panose="020B0604030504040204" pitchFamily="34" charset="0"/>
                <a:ea typeface="宋体" panose="02010600030101010101" pitchFamily="2" charset="-122"/>
                <a:cs typeface="+mn-cs"/>
              </a:rPr>
              <a:t>Aerospace Information Research Institute(AIR)</a:t>
            </a:r>
          </a:p>
          <a:p>
            <a:pPr marL="0" marR="0" lvl="0" indent="0" algn="ctr" defTabSz="914400" rtl="0" eaLnBrk="0" fontAlgn="base" latinLnBrk="0" hangingPunct="0">
              <a:lnSpc>
                <a:spcPct val="100000"/>
              </a:lnSpc>
              <a:spcBef>
                <a:spcPct val="20000"/>
              </a:spcBef>
              <a:spcAft>
                <a:spcPct val="0"/>
              </a:spcAft>
              <a:buClrTx/>
              <a:buSzTx/>
              <a:buFontTx/>
              <a:buNone/>
              <a:tabLst/>
              <a:defRPr/>
            </a:pPr>
            <a:r>
              <a:rPr kumimoji="1" lang="en-US" altLang="zh-CN" sz="1400" b="1" i="0" u="none" strike="noStrike" kern="1200" cap="none" spc="0" normalizeH="0" baseline="0" noProof="0" dirty="0">
                <a:ln>
                  <a:noFill/>
                </a:ln>
                <a:solidFill>
                  <a:srgbClr val="0070C0"/>
                </a:solidFill>
                <a:effectLst/>
                <a:uLnTx/>
                <a:uFillTx/>
                <a:latin typeface="Verdana" panose="020B0604030504040204" pitchFamily="34" charset="0"/>
                <a:ea typeface="宋体" panose="02010600030101010101" pitchFamily="2" charset="-122"/>
                <a:cs typeface="+mn-cs"/>
              </a:rPr>
              <a:t>Chinese Academy of Sciences(CAS)</a:t>
            </a:r>
            <a:endParaRPr kumimoji="1" lang="zh-CN" altLang="zh-CN" sz="1400" b="1" i="0" u="none" strike="noStrike" kern="1200" cap="none" spc="0" normalizeH="0" baseline="0" noProof="0" dirty="0">
              <a:ln>
                <a:noFill/>
              </a:ln>
              <a:solidFill>
                <a:srgbClr val="0070C0"/>
              </a:solidFill>
              <a:effectLst/>
              <a:uLnTx/>
              <a:uFillTx/>
              <a:latin typeface="Verdana" panose="020B0604030504040204" pitchFamily="34" charset="0"/>
              <a:ea typeface="宋体" panose="02010600030101010101" pitchFamily="2" charset="-122"/>
              <a:cs typeface="+mn-cs"/>
            </a:endParaRPr>
          </a:p>
          <a:p>
            <a:pPr marL="0" marR="0" lvl="0" indent="0" algn="ctr" defTabSz="914400" rtl="0" eaLnBrk="1" fontAlgn="base" latinLnBrk="0" hangingPunct="1">
              <a:lnSpc>
                <a:spcPts val="1875"/>
              </a:lnSpc>
              <a:spcBef>
                <a:spcPct val="0"/>
              </a:spcBef>
              <a:spcAft>
                <a:spcPct val="0"/>
              </a:spcAft>
              <a:buClrTx/>
              <a:buSzTx/>
              <a:buFontTx/>
              <a:buNone/>
              <a:tabLst/>
              <a:defRPr/>
            </a:pPr>
            <a:endParaRPr kumimoji="1" lang="en-US" altLang="zh-CN" sz="1400" b="0" i="0" u="none" strike="noStrike" kern="1200" cap="none" spc="0" normalizeH="0" baseline="0" noProof="0" dirty="0">
              <a:ln>
                <a:noFill/>
              </a:ln>
              <a:solidFill>
                <a:srgbClr val="0070C0"/>
              </a:solidFill>
              <a:effectLst/>
              <a:uLnTx/>
              <a:uFillTx/>
              <a:latin typeface="Verdana" panose="020B0604030504040204" pitchFamily="34" charset="0"/>
              <a:ea typeface="宋体" panose="02010600030101010101" pitchFamily="2" charset="-122"/>
              <a:cs typeface="+mn-cs"/>
            </a:endParaRPr>
          </a:p>
          <a:p>
            <a:pPr marL="0" marR="0" lvl="0" indent="0" algn="ctr" defTabSz="914400" rtl="0" eaLnBrk="1" fontAlgn="base" latinLnBrk="0" hangingPunct="1">
              <a:lnSpc>
                <a:spcPts val="1875"/>
              </a:lnSpc>
              <a:spcBef>
                <a:spcPct val="0"/>
              </a:spcBef>
              <a:spcAft>
                <a:spcPct val="0"/>
              </a:spcAft>
              <a:buClrTx/>
              <a:buSzTx/>
              <a:buFontTx/>
              <a:buNone/>
              <a:tabLst/>
              <a:defRPr/>
            </a:pPr>
            <a:r>
              <a:rPr kumimoji="1" lang="en-US" altLang="zh-CN" sz="1400" b="0" i="0" u="none" strike="noStrike" kern="1200" cap="none" spc="0" normalizeH="0" baseline="0" noProof="0" dirty="0">
                <a:ln>
                  <a:noFill/>
                </a:ln>
                <a:solidFill>
                  <a:srgbClr val="0070C0"/>
                </a:solidFill>
                <a:effectLst/>
                <a:uLnTx/>
                <a:uFillTx/>
                <a:latin typeface="Verdana" panose="020B0604030504040204" pitchFamily="34" charset="0"/>
                <a:ea typeface="宋体" panose="02010600030101010101" pitchFamily="2" charset="-122"/>
                <a:cs typeface="+mn-cs"/>
              </a:rPr>
              <a:t>www.aircas.ac.cn</a:t>
            </a:r>
            <a:endParaRPr kumimoji="1" lang="zh-CN" altLang="en-US" sz="1400" b="0" i="0" u="none" strike="noStrike" kern="1200" cap="none" spc="0" normalizeH="0" baseline="0" noProof="0" dirty="0">
              <a:ln>
                <a:noFill/>
              </a:ln>
              <a:solidFill>
                <a:srgbClr val="0070C0"/>
              </a:solidFill>
              <a:effectLst/>
              <a:uLnTx/>
              <a:uFillTx/>
              <a:latin typeface="Verdana" panose="020B0604030504040204" pitchFamily="34" charset="0"/>
              <a:ea typeface="黑体" panose="02010609060101010101" pitchFamily="49" charset="-122"/>
              <a:cs typeface="Verdana" panose="020B0604030504040204" pitchFamily="34" charset="0"/>
            </a:endParaRPr>
          </a:p>
        </p:txBody>
      </p:sp>
    </p:spTree>
    <p:extLst>
      <p:ext uri="{BB962C8B-B14F-4D97-AF65-F5344CB8AC3E}">
        <p14:creationId xmlns:p14="http://schemas.microsoft.com/office/powerpoint/2010/main" val="212852921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9751B314-0138-4FB2-A1B3-75C843EBA9AC}"/>
              </a:ext>
            </a:extLst>
          </p:cNvPr>
          <p:cNvSpPr/>
          <p:nvPr/>
        </p:nvSpPr>
        <p:spPr>
          <a:xfrm>
            <a:off x="304799" y="1196752"/>
            <a:ext cx="8757145" cy="2118529"/>
          </a:xfrm>
          <a:prstGeom prst="rect">
            <a:avLst/>
          </a:prstGeom>
        </p:spPr>
        <p:txBody>
          <a:bodyPr wrap="square">
            <a:spAutoFit/>
          </a:bodyPr>
          <a:lstStyle/>
          <a:p>
            <a:pPr>
              <a:lnSpc>
                <a:spcPct val="150000"/>
              </a:lnSpc>
            </a:pPr>
            <a:r>
              <a:rPr lang="en-US" altLang="zh-CN" b="1" dirty="0">
                <a:ea typeface="宋体" panose="02010600030101010101" pitchFamily="2" charset="-122"/>
                <a:cs typeface="Arial" panose="020B0604020202020204" pitchFamily="34" charset="0"/>
              </a:rPr>
              <a:t>Big Earth data science engineering: A CAS Strategic Pioneer Project</a:t>
            </a:r>
            <a:br>
              <a:rPr lang="en-US" altLang="zh-CN" b="1" dirty="0">
                <a:ea typeface="宋体" panose="02010600030101010101" pitchFamily="2" charset="-122"/>
                <a:cs typeface="Arial" panose="020B0604020202020204" pitchFamily="34" charset="0"/>
              </a:rPr>
            </a:br>
            <a:r>
              <a:rPr lang="en-US" altLang="zh-CN" b="1" dirty="0">
                <a:solidFill>
                  <a:schemeClr val="accent6">
                    <a:lumMod val="75000"/>
                  </a:schemeClr>
                </a:solidFill>
                <a:ea typeface="宋体" panose="02010600030101010101" pitchFamily="2" charset="-122"/>
                <a:cs typeface="Arial" panose="020B0604020202020204" pitchFamily="34" charset="0"/>
              </a:rPr>
              <a:t>To build a cloud-based digital Earth (Virtual Earth system) that consists: Biosphere, ocean, cryosphere, atmosphere, integrated regional sub-systems;</a:t>
            </a:r>
          </a:p>
          <a:p>
            <a:pPr>
              <a:lnSpc>
                <a:spcPct val="150000"/>
              </a:lnSpc>
            </a:pPr>
            <a:r>
              <a:rPr lang="en-US" altLang="zh-CN" b="1" dirty="0">
                <a:solidFill>
                  <a:schemeClr val="accent6">
                    <a:lumMod val="75000"/>
                  </a:schemeClr>
                </a:solidFill>
                <a:ea typeface="宋体" panose="02010600030101010101" pitchFamily="2" charset="-122"/>
                <a:cs typeface="Arial" panose="020B0604020202020204" pitchFamily="34" charset="0"/>
              </a:rPr>
              <a:t>To facilitate SDG via Science, Technology and Innovation(STI) with the potential of Big Earth Data</a:t>
            </a:r>
            <a:endParaRPr lang="zh-CN" altLang="en-US" b="1" dirty="0">
              <a:solidFill>
                <a:schemeClr val="accent6">
                  <a:lumMod val="75000"/>
                </a:schemeClr>
              </a:solidFill>
              <a:ea typeface="宋体" panose="02010600030101010101" pitchFamily="2" charset="-122"/>
              <a:cs typeface="Arial" panose="020B0604020202020204" pitchFamily="34" charset="0"/>
            </a:endParaRPr>
          </a:p>
        </p:txBody>
      </p:sp>
      <p:pic>
        <p:nvPicPr>
          <p:cNvPr id="4" name="图片 3">
            <a:extLst>
              <a:ext uri="{FF2B5EF4-FFF2-40B4-BE49-F238E27FC236}">
                <a16:creationId xmlns:a16="http://schemas.microsoft.com/office/drawing/2014/main" id="{A733565C-673F-4916-985D-FE12F8D9DCF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7504" y="3542720"/>
            <a:ext cx="8757145" cy="2846181"/>
          </a:xfrm>
          <a:prstGeom prst="rect">
            <a:avLst/>
          </a:prstGeom>
        </p:spPr>
      </p:pic>
      <p:sp>
        <p:nvSpPr>
          <p:cNvPr id="2" name="矩形 1">
            <a:extLst>
              <a:ext uri="{FF2B5EF4-FFF2-40B4-BE49-F238E27FC236}">
                <a16:creationId xmlns:a16="http://schemas.microsoft.com/office/drawing/2014/main" id="{D563052D-1CBE-45F2-ACD2-D9CCC6FAD4AC}"/>
              </a:ext>
            </a:extLst>
          </p:cNvPr>
          <p:cNvSpPr/>
          <p:nvPr/>
        </p:nvSpPr>
        <p:spPr>
          <a:xfrm>
            <a:off x="3635896" y="404664"/>
            <a:ext cx="2100255" cy="584775"/>
          </a:xfrm>
          <a:prstGeom prst="rect">
            <a:avLst/>
          </a:prstGeom>
        </p:spPr>
        <p:txBody>
          <a:bodyPr wrap="none">
            <a:spAutoFit/>
          </a:bodyPr>
          <a:lstStyle/>
          <a:p>
            <a:r>
              <a:rPr lang="en-US" altLang="zh-CN" sz="3200" b="1" dirty="0" err="1">
                <a:latin typeface="+mj-lt"/>
                <a:cs typeface="+mj-cs"/>
              </a:rPr>
              <a:t>CASEarth</a:t>
            </a:r>
            <a:endParaRPr lang="zh-CN" altLang="en-US" sz="3200" b="1" dirty="0">
              <a:latin typeface="+mj-lt"/>
              <a:cs typeface="+mj-cs"/>
            </a:endParaRPr>
          </a:p>
        </p:txBody>
      </p:sp>
    </p:spTree>
    <p:extLst>
      <p:ext uri="{BB962C8B-B14F-4D97-AF65-F5344CB8AC3E}">
        <p14:creationId xmlns:p14="http://schemas.microsoft.com/office/powerpoint/2010/main" val="8498713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313989" y="2035088"/>
            <a:ext cx="4691455" cy="3168352"/>
          </a:xfrm>
          <a:prstGeom prst="rect">
            <a:avLst/>
          </a:prstGeom>
          <a:noFill/>
          <a:ln>
            <a:noFill/>
          </a:ln>
        </p:spPr>
      </p:pic>
      <p:sp>
        <p:nvSpPr>
          <p:cNvPr id="4" name="文本框 3">
            <a:extLst>
              <a:ext uri="{FF2B5EF4-FFF2-40B4-BE49-F238E27FC236}">
                <a16:creationId xmlns:a16="http://schemas.microsoft.com/office/drawing/2014/main" id="{752445AD-24D1-4B80-B347-DA626266290A}"/>
              </a:ext>
            </a:extLst>
          </p:cNvPr>
          <p:cNvSpPr txBox="1"/>
          <p:nvPr/>
        </p:nvSpPr>
        <p:spPr>
          <a:xfrm>
            <a:off x="122126" y="1340768"/>
            <a:ext cx="4104456" cy="3486339"/>
          </a:xfrm>
          <a:prstGeom prst="rect">
            <a:avLst/>
          </a:prstGeom>
          <a:noFill/>
        </p:spPr>
        <p:txBody>
          <a:bodyPr wrap="square" rtlCol="0">
            <a:spAutoFit/>
          </a:bodyPr>
          <a:lstStyle/>
          <a:p>
            <a:pPr>
              <a:lnSpc>
                <a:spcPct val="150000"/>
              </a:lnSpc>
            </a:pPr>
            <a:endParaRPr kumimoji="1" lang="en-US" altLang="zh-CN" sz="2400" dirty="0"/>
          </a:p>
          <a:p>
            <a:pPr>
              <a:lnSpc>
                <a:spcPct val="200000"/>
              </a:lnSpc>
            </a:pPr>
            <a:r>
              <a:rPr kumimoji="1" lang="en-US" altLang="zh-CN" sz="2400" b="1" dirty="0">
                <a:solidFill>
                  <a:srgbClr val="C00000"/>
                </a:solidFill>
              </a:rPr>
              <a:t>5+</a:t>
            </a:r>
            <a:r>
              <a:rPr kumimoji="1" lang="zh-CN" altLang="en-US" sz="2400" b="1" dirty="0">
                <a:solidFill>
                  <a:srgbClr val="C00000"/>
                </a:solidFill>
              </a:rPr>
              <a:t> </a:t>
            </a:r>
            <a:r>
              <a:rPr kumimoji="1" lang="en-US" altLang="zh-CN" sz="2400" b="1" dirty="0" err="1">
                <a:solidFill>
                  <a:srgbClr val="C00000"/>
                </a:solidFill>
              </a:rPr>
              <a:t>yr</a:t>
            </a:r>
            <a:r>
              <a:rPr kumimoji="1" lang="zh-CN" altLang="en-US" sz="2400" dirty="0"/>
              <a:t> </a:t>
            </a:r>
            <a:r>
              <a:rPr kumimoji="1" lang="en-US" altLang="zh-CN" sz="2400" dirty="0"/>
              <a:t>implementation</a:t>
            </a:r>
          </a:p>
          <a:p>
            <a:pPr>
              <a:lnSpc>
                <a:spcPct val="200000"/>
              </a:lnSpc>
            </a:pPr>
            <a:r>
              <a:rPr kumimoji="1" lang="en-US" altLang="zh-CN" sz="2400" b="1" dirty="0">
                <a:solidFill>
                  <a:srgbClr val="C00000"/>
                </a:solidFill>
              </a:rPr>
              <a:t>31</a:t>
            </a:r>
            <a:r>
              <a:rPr kumimoji="1" lang="zh-CN" altLang="en-US" sz="2400" dirty="0"/>
              <a:t> </a:t>
            </a:r>
            <a:r>
              <a:rPr kumimoji="1" lang="en-US" altLang="zh-CN" sz="2400" dirty="0"/>
              <a:t>CAS</a:t>
            </a:r>
            <a:r>
              <a:rPr kumimoji="1" lang="zh-CN" altLang="en-US" sz="2400" dirty="0"/>
              <a:t> </a:t>
            </a:r>
            <a:r>
              <a:rPr kumimoji="1" lang="en-US" altLang="zh-CN" sz="2400" dirty="0"/>
              <a:t>institutes</a:t>
            </a:r>
            <a:r>
              <a:rPr kumimoji="1" lang="zh-CN" altLang="en-US" sz="2400" dirty="0"/>
              <a:t> </a:t>
            </a:r>
            <a:r>
              <a:rPr kumimoji="1" lang="en-US" altLang="zh-CN" sz="2400" dirty="0"/>
              <a:t>involved</a:t>
            </a:r>
          </a:p>
          <a:p>
            <a:pPr>
              <a:lnSpc>
                <a:spcPct val="200000"/>
              </a:lnSpc>
            </a:pPr>
            <a:r>
              <a:rPr kumimoji="1" lang="en-US" altLang="zh-CN" sz="2400" b="1" dirty="0">
                <a:solidFill>
                  <a:srgbClr val="C00000"/>
                </a:solidFill>
              </a:rPr>
              <a:t>149</a:t>
            </a:r>
            <a:r>
              <a:rPr kumimoji="1" lang="zh-CN" altLang="en-US" sz="2400" dirty="0"/>
              <a:t> </a:t>
            </a:r>
            <a:r>
              <a:rPr kumimoji="1" lang="en-US" altLang="zh-CN" sz="2400" dirty="0"/>
              <a:t>Level</a:t>
            </a:r>
            <a:r>
              <a:rPr kumimoji="1" lang="zh-CN" altLang="en-US" sz="2400" dirty="0"/>
              <a:t> </a:t>
            </a:r>
            <a:r>
              <a:rPr kumimoji="1" lang="en-US" altLang="zh-CN" sz="2400" dirty="0"/>
              <a:t>4</a:t>
            </a:r>
            <a:r>
              <a:rPr kumimoji="1" lang="zh-CN" altLang="en-US" sz="2400" dirty="0"/>
              <a:t> </a:t>
            </a:r>
            <a:r>
              <a:rPr kumimoji="1" lang="en-US" altLang="zh-CN" sz="2400" dirty="0"/>
              <a:t>sub-projects</a:t>
            </a:r>
          </a:p>
          <a:p>
            <a:pPr>
              <a:lnSpc>
                <a:spcPct val="200000"/>
              </a:lnSpc>
            </a:pPr>
            <a:r>
              <a:rPr kumimoji="1" lang="en-US" altLang="zh-CN" sz="2400" b="1" dirty="0">
                <a:solidFill>
                  <a:srgbClr val="C00000"/>
                </a:solidFill>
              </a:rPr>
              <a:t>1,200</a:t>
            </a:r>
            <a:r>
              <a:rPr kumimoji="1" lang="zh-CN" altLang="en-US" sz="2400" dirty="0"/>
              <a:t> </a:t>
            </a:r>
            <a:r>
              <a:rPr kumimoji="1" lang="en-US" altLang="zh-CN" sz="2400" dirty="0"/>
              <a:t>Investigators</a:t>
            </a:r>
            <a:r>
              <a:rPr kumimoji="1" lang="zh-CN" altLang="en-US" sz="2400" dirty="0"/>
              <a:t> </a:t>
            </a:r>
            <a:r>
              <a:rPr kumimoji="1" lang="en-US" altLang="zh-CN" sz="2400" dirty="0"/>
              <a:t>involved</a:t>
            </a:r>
          </a:p>
        </p:txBody>
      </p:sp>
      <p:sp>
        <p:nvSpPr>
          <p:cNvPr id="5" name="矩形 4">
            <a:extLst>
              <a:ext uri="{FF2B5EF4-FFF2-40B4-BE49-F238E27FC236}">
                <a16:creationId xmlns:a16="http://schemas.microsoft.com/office/drawing/2014/main" id="{D563052D-1CBE-45F2-ACD2-D9CCC6FAD4AC}"/>
              </a:ext>
            </a:extLst>
          </p:cNvPr>
          <p:cNvSpPr/>
          <p:nvPr/>
        </p:nvSpPr>
        <p:spPr>
          <a:xfrm>
            <a:off x="2235107" y="476672"/>
            <a:ext cx="4424609" cy="584775"/>
          </a:xfrm>
          <a:prstGeom prst="rect">
            <a:avLst/>
          </a:prstGeom>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黑体" panose="0201060906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黑体" panose="0201060906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黑体" panose="0201060906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黑体" panose="0201060906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黑体" panose="0201060906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黑体" panose="0201060906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黑体" panose="0201060906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黑体" panose="0201060906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黑体" panose="02010609060101010101" pitchFamily="2" charset="-122"/>
                <a:cs typeface="+mn-cs"/>
              </a:defRPr>
            </a:lvl9pPr>
          </a:lstStyle>
          <a:p>
            <a:r>
              <a:rPr lang="en-US" altLang="zh-CN" sz="3200" b="1" dirty="0" err="1">
                <a:latin typeface="+mj-lt"/>
                <a:cs typeface="+mj-cs"/>
              </a:rPr>
              <a:t>CASEarth</a:t>
            </a:r>
            <a:r>
              <a:rPr lang="en-US" altLang="zh-CN" sz="3200" b="1" dirty="0">
                <a:latin typeface="+mj-lt"/>
                <a:cs typeface="+mj-cs"/>
              </a:rPr>
              <a:t>-Framework</a:t>
            </a:r>
            <a:endParaRPr lang="zh-CN" altLang="en-US" sz="3200" b="1" dirty="0">
              <a:latin typeface="+mj-lt"/>
              <a:cs typeface="+mj-cs"/>
            </a:endParaRPr>
          </a:p>
        </p:txBody>
      </p:sp>
    </p:spTree>
    <p:extLst>
      <p:ext uri="{BB962C8B-B14F-4D97-AF65-F5344CB8AC3E}">
        <p14:creationId xmlns:p14="http://schemas.microsoft.com/office/powerpoint/2010/main" val="776454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307225"/>
            <a:ext cx="8229600" cy="779825"/>
          </a:xfrm>
        </p:spPr>
        <p:txBody>
          <a:bodyPr>
            <a:normAutofit/>
          </a:bodyPr>
          <a:lstStyle/>
          <a:p>
            <a:pPr algn="ctr"/>
            <a:r>
              <a:rPr lang="en-US" altLang="zh-CN" sz="3200" dirty="0">
                <a:solidFill>
                  <a:schemeClr val="tx1"/>
                </a:solidFill>
                <a:latin typeface="+mj-lt"/>
                <a:ea typeface="黑体" panose="02010609060101010101" pitchFamily="2" charset="-122"/>
              </a:rPr>
              <a:t>Potential of Big</a:t>
            </a:r>
            <a:r>
              <a:rPr lang="zh-CN" altLang="en-US" sz="3200" dirty="0">
                <a:solidFill>
                  <a:schemeClr val="tx1"/>
                </a:solidFill>
                <a:latin typeface="+mj-lt"/>
                <a:ea typeface="黑体" panose="02010609060101010101" pitchFamily="2" charset="-122"/>
              </a:rPr>
              <a:t> </a:t>
            </a:r>
            <a:r>
              <a:rPr lang="en-US" altLang="zh-CN" sz="3200" dirty="0">
                <a:solidFill>
                  <a:schemeClr val="tx1"/>
                </a:solidFill>
                <a:latin typeface="+mj-lt"/>
                <a:ea typeface="黑体" panose="02010609060101010101" pitchFamily="2" charset="-122"/>
              </a:rPr>
              <a:t>Earth Data</a:t>
            </a:r>
            <a:endParaRPr lang="zh-CN" altLang="en-US" sz="3200" dirty="0">
              <a:solidFill>
                <a:schemeClr val="tx1"/>
              </a:solidFill>
              <a:latin typeface="+mj-lt"/>
              <a:ea typeface="黑体" panose="02010609060101010101" pitchFamily="2" charset="-122"/>
            </a:endParaRPr>
          </a:p>
        </p:txBody>
      </p:sp>
      <p:sp>
        <p:nvSpPr>
          <p:cNvPr id="3" name="内容占位符 2"/>
          <p:cNvSpPr>
            <a:spLocks noGrp="1"/>
          </p:cNvSpPr>
          <p:nvPr>
            <p:ph idx="1"/>
          </p:nvPr>
        </p:nvSpPr>
        <p:spPr>
          <a:xfrm>
            <a:off x="107505" y="1748813"/>
            <a:ext cx="2844869" cy="4320480"/>
          </a:xfrm>
        </p:spPr>
        <p:txBody>
          <a:bodyPr>
            <a:normAutofit lnSpcReduction="10000"/>
          </a:bodyPr>
          <a:lstStyle/>
          <a:p>
            <a:pPr marL="0" indent="0">
              <a:buNone/>
            </a:pPr>
            <a:r>
              <a:rPr lang="en-US" altLang="zh-CN" sz="2000" dirty="0">
                <a:latin typeface="Calibri" panose="020F0502020204030204"/>
                <a:cs typeface="Calibri" panose="020F0502020204030204"/>
              </a:rPr>
              <a:t>Big Earth Data empowered by Earth observation technology has great potential in integrated analysis of Earth system at global and regional scales and supporting informed response of human society to our common challenges such as climate change, food security, and disaster risks.</a:t>
            </a:r>
            <a:endParaRPr lang="zh-CN" altLang="en-US" sz="2000" dirty="0">
              <a:latin typeface="Calibri" panose="020F0502020204030204"/>
              <a:cs typeface="Calibri" panose="020F0502020204030204"/>
            </a:endParaRPr>
          </a:p>
        </p:txBody>
      </p:sp>
      <p:pic>
        <p:nvPicPr>
          <p:cNvPr id="5" name="图片 4" descr="图片包含 掌握, 人员, 户外&#10;&#10;已生成高可信度的说明"/>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06661" y="1551893"/>
            <a:ext cx="6250997" cy="4634344"/>
          </a:xfrm>
          <a:prstGeom prst="rect">
            <a:avLst/>
          </a:prstGeom>
        </p:spPr>
      </p:pic>
    </p:spTree>
    <p:extLst>
      <p:ext uri="{BB962C8B-B14F-4D97-AF65-F5344CB8AC3E}">
        <p14:creationId xmlns:p14="http://schemas.microsoft.com/office/powerpoint/2010/main" val="38422638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2095605-3D39-48F6-8AFD-C6D6DFED7851}"/>
              </a:ext>
            </a:extLst>
          </p:cNvPr>
          <p:cNvPicPr>
            <a:picLocks noChangeAspect="1"/>
          </p:cNvPicPr>
          <p:nvPr/>
        </p:nvPicPr>
        <p:blipFill>
          <a:blip r:embed="rId2"/>
          <a:stretch>
            <a:fillRect/>
          </a:stretch>
        </p:blipFill>
        <p:spPr>
          <a:xfrm>
            <a:off x="483966" y="2468895"/>
            <a:ext cx="2363789" cy="2133569"/>
          </a:xfrm>
          <a:prstGeom prst="rect">
            <a:avLst/>
          </a:prstGeom>
        </p:spPr>
      </p:pic>
      <p:sp>
        <p:nvSpPr>
          <p:cNvPr id="10" name="Freeform 19">
            <a:extLst>
              <a:ext uri="{FF2B5EF4-FFF2-40B4-BE49-F238E27FC236}">
                <a16:creationId xmlns:a16="http://schemas.microsoft.com/office/drawing/2014/main" id="{BBD3B38B-33ED-4368-9143-362BE5E1BB53}"/>
              </a:ext>
            </a:extLst>
          </p:cNvPr>
          <p:cNvSpPr>
            <a:spLocks/>
          </p:cNvSpPr>
          <p:nvPr/>
        </p:nvSpPr>
        <p:spPr bwMode="auto">
          <a:xfrm rot="691310">
            <a:off x="2538380" y="1262782"/>
            <a:ext cx="960597" cy="5217297"/>
          </a:xfrm>
          <a:custGeom>
            <a:avLst/>
            <a:gdLst>
              <a:gd name="T0" fmla="*/ 0 w 1703"/>
              <a:gd name="T1" fmla="*/ 0 h 9079"/>
              <a:gd name="T2" fmla="*/ 2147483646 w 1703"/>
              <a:gd name="T3" fmla="*/ 2147483646 h 9079"/>
              <a:gd name="T4" fmla="*/ 0 w 1703"/>
              <a:gd name="T5" fmla="*/ 2147483646 h 9079"/>
              <a:gd name="T6" fmla="*/ 0 60000 65536"/>
              <a:gd name="T7" fmla="*/ 0 60000 65536"/>
              <a:gd name="T8" fmla="*/ 0 60000 65536"/>
            </a:gdLst>
            <a:ahLst/>
            <a:cxnLst>
              <a:cxn ang="T6">
                <a:pos x="T0" y="T1"/>
              </a:cxn>
              <a:cxn ang="T7">
                <a:pos x="T2" y="T3"/>
              </a:cxn>
              <a:cxn ang="T8">
                <a:pos x="T4" y="T5"/>
              </a:cxn>
            </a:cxnLst>
            <a:rect l="0" t="0" r="r" b="b"/>
            <a:pathLst>
              <a:path w="1703" h="9079">
                <a:moveTo>
                  <a:pt x="0" y="0"/>
                </a:moveTo>
                <a:cubicBezTo>
                  <a:pt x="1060" y="1213"/>
                  <a:pt x="1703" y="2801"/>
                  <a:pt x="1703" y="4539"/>
                </a:cubicBezTo>
                <a:cubicBezTo>
                  <a:pt x="1703" y="6277"/>
                  <a:pt x="1060" y="7865"/>
                  <a:pt x="0" y="9079"/>
                </a:cubicBezTo>
              </a:path>
            </a:pathLst>
          </a:custGeom>
          <a:ln w="28575">
            <a:solidFill>
              <a:srgbClr val="3C3665"/>
            </a:solidFill>
            <a:prstDash val="solid"/>
            <a:headEnd/>
            <a:tailEnd/>
          </a:ln>
          <a:extLst>
            <a:ext uri="{909E8E84-426E-40dd-AFC4-6F175D3DCCD1}">
              <a14:hiddenFill xmlns:a14="http://schemas.microsoft.com/office/drawing/2010/main" xmlns="">
                <a:solidFill>
                  <a:srgbClr val="FFFFFF"/>
                </a:solidFill>
              </a14:hiddenFill>
            </a:ext>
          </a:extLst>
        </p:spPr>
        <p:style>
          <a:lnRef idx="1">
            <a:schemeClr val="accent6"/>
          </a:lnRef>
          <a:fillRef idx="0">
            <a:schemeClr val="accent6"/>
          </a:fillRef>
          <a:effectRef idx="0">
            <a:schemeClr val="accent6"/>
          </a:effectRef>
          <a:fontRef idx="minor">
            <a:schemeClr val="tx1"/>
          </a:fontRef>
        </p:style>
        <p:txBody>
          <a:bodyPr lIns="84876" tIns="42438" rIns="84876" bIns="42438"/>
          <a:lstStyle/>
          <a:p>
            <a:pPr>
              <a:defRPr/>
            </a:pPr>
            <a:endParaRPr lang="zh-CN" altLang="en-US">
              <a:solidFill>
                <a:srgbClr val="01479D"/>
              </a:solidFill>
              <a:latin typeface="Calibri" panose="020F0502020204030204"/>
              <a:ea typeface="等线" panose="02010600030101010101" pitchFamily="2" charset="-122"/>
            </a:endParaRPr>
          </a:p>
        </p:txBody>
      </p:sp>
      <p:grpSp>
        <p:nvGrpSpPr>
          <p:cNvPr id="32" name="组合 17">
            <a:extLst>
              <a:ext uri="{FF2B5EF4-FFF2-40B4-BE49-F238E27FC236}">
                <a16:creationId xmlns:a16="http://schemas.microsoft.com/office/drawing/2014/main" id="{0F44D7F4-BECA-4FD0-AEF0-CD71D6F48182}"/>
              </a:ext>
            </a:extLst>
          </p:cNvPr>
          <p:cNvGrpSpPr>
            <a:grpSpLocks/>
          </p:cNvGrpSpPr>
          <p:nvPr/>
        </p:nvGrpSpPr>
        <p:grpSpPr bwMode="auto">
          <a:xfrm>
            <a:off x="3303074" y="3688731"/>
            <a:ext cx="436959" cy="485511"/>
            <a:chOff x="7319996" y="1647520"/>
            <a:chExt cx="679654" cy="679654"/>
          </a:xfrm>
        </p:grpSpPr>
        <p:sp>
          <p:nvSpPr>
            <p:cNvPr id="33" name="椭圆 32">
              <a:extLst>
                <a:ext uri="{FF2B5EF4-FFF2-40B4-BE49-F238E27FC236}">
                  <a16:creationId xmlns:a16="http://schemas.microsoft.com/office/drawing/2014/main" id="{CADD0DFB-B266-4DB1-A25C-760B6EA7944D}"/>
                </a:ext>
              </a:extLst>
            </p:cNvPr>
            <p:cNvSpPr>
              <a:spLocks noChangeArrowheads="1"/>
            </p:cNvSpPr>
            <p:nvPr/>
          </p:nvSpPr>
          <p:spPr bwMode="auto">
            <a:xfrm>
              <a:off x="7319996" y="1647520"/>
              <a:ext cx="679654" cy="679654"/>
            </a:xfrm>
            <a:prstGeom prst="ellipse">
              <a:avLst/>
            </a:prstGeom>
            <a:solidFill>
              <a:schemeClr val="bg1"/>
            </a:solidFill>
            <a:ln w="15875" algn="ctr">
              <a:solidFill>
                <a:srgbClr val="0249A5"/>
              </a:solidFill>
              <a:round/>
              <a:headEnd/>
              <a:tailEnd/>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56616">
                <a:defRPr/>
              </a:pPr>
              <a:endParaRPr lang="zh-CN" altLang="en-US" sz="2200">
                <a:solidFill>
                  <a:prstClr val="black"/>
                </a:solidFill>
                <a:latin typeface="Calibri" panose="020F0502020204030204"/>
                <a:ea typeface="微软雅黑" panose="020B0503020204020204" pitchFamily="34" charset="-122"/>
              </a:endParaRPr>
            </a:p>
          </p:txBody>
        </p:sp>
        <p:sp>
          <p:nvSpPr>
            <p:cNvPr id="34" name="human-head-silhouette-with-cogwheels_31441">
              <a:extLst>
                <a:ext uri="{FF2B5EF4-FFF2-40B4-BE49-F238E27FC236}">
                  <a16:creationId xmlns:a16="http://schemas.microsoft.com/office/drawing/2014/main" id="{B50C842A-F3A9-4491-A2D5-17B4CFAC50EB}"/>
                </a:ext>
              </a:extLst>
            </p:cNvPr>
            <p:cNvSpPr>
              <a:spLocks noChangeAspect="1"/>
            </p:cNvSpPr>
            <p:nvPr/>
          </p:nvSpPr>
          <p:spPr bwMode="auto">
            <a:xfrm>
              <a:off x="7442087" y="1769042"/>
              <a:ext cx="415894" cy="411300"/>
            </a:xfrm>
            <a:custGeom>
              <a:avLst/>
              <a:gdLst>
                <a:gd name="connsiteX0" fmla="*/ 446292 w 600511"/>
                <a:gd name="connsiteY0" fmla="*/ 392791 h 593879"/>
                <a:gd name="connsiteX1" fmla="*/ 446292 w 600511"/>
                <a:gd name="connsiteY1" fmla="*/ 459820 h 593879"/>
                <a:gd name="connsiteX2" fmla="*/ 412738 w 600511"/>
                <a:gd name="connsiteY2" fmla="*/ 459820 h 593879"/>
                <a:gd name="connsiteX3" fmla="*/ 466296 w 600511"/>
                <a:gd name="connsiteY3" fmla="*/ 526850 h 593879"/>
                <a:gd name="connsiteX4" fmla="*/ 519853 w 600511"/>
                <a:gd name="connsiteY4" fmla="*/ 459820 h 593879"/>
                <a:gd name="connsiteX5" fmla="*/ 486299 w 600511"/>
                <a:gd name="connsiteY5" fmla="*/ 459820 h 593879"/>
                <a:gd name="connsiteX6" fmla="*/ 486299 w 600511"/>
                <a:gd name="connsiteY6" fmla="*/ 392791 h 593879"/>
                <a:gd name="connsiteX7" fmla="*/ 0 w 600511"/>
                <a:gd name="connsiteY7" fmla="*/ 372515 h 593879"/>
                <a:gd name="connsiteX8" fmla="*/ 233292 w 600511"/>
                <a:gd name="connsiteY8" fmla="*/ 465626 h 593879"/>
                <a:gd name="connsiteX9" fmla="*/ 305248 w 600511"/>
                <a:gd name="connsiteY9" fmla="*/ 461116 h 593879"/>
                <a:gd name="connsiteX10" fmla="*/ 332998 w 600511"/>
                <a:gd name="connsiteY10" fmla="*/ 549716 h 593879"/>
                <a:gd name="connsiteX11" fmla="*/ 233292 w 600511"/>
                <a:gd name="connsiteY11" fmla="*/ 558737 h 593879"/>
                <a:gd name="connsiteX12" fmla="*/ 0 w 600511"/>
                <a:gd name="connsiteY12" fmla="*/ 465626 h 593879"/>
                <a:gd name="connsiteX13" fmla="*/ 466296 w 600511"/>
                <a:gd name="connsiteY13" fmla="*/ 326083 h 593879"/>
                <a:gd name="connsiteX14" fmla="*/ 600511 w 600511"/>
                <a:gd name="connsiteY14" fmla="*/ 459820 h 593879"/>
                <a:gd name="connsiteX15" fmla="*/ 466296 w 600511"/>
                <a:gd name="connsiteY15" fmla="*/ 593879 h 593879"/>
                <a:gd name="connsiteX16" fmla="*/ 332080 w 600511"/>
                <a:gd name="connsiteY16" fmla="*/ 459820 h 593879"/>
                <a:gd name="connsiteX17" fmla="*/ 466296 w 600511"/>
                <a:gd name="connsiteY17" fmla="*/ 326083 h 593879"/>
                <a:gd name="connsiteX18" fmla="*/ 0 w 600511"/>
                <a:gd name="connsiteY18" fmla="*/ 233007 h 593879"/>
                <a:gd name="connsiteX19" fmla="*/ 233309 w 600511"/>
                <a:gd name="connsiteY19" fmla="*/ 326118 h 593879"/>
                <a:gd name="connsiteX20" fmla="*/ 466296 w 600511"/>
                <a:gd name="connsiteY20" fmla="*/ 233007 h 593879"/>
                <a:gd name="connsiteX21" fmla="*/ 466296 w 600511"/>
                <a:gd name="connsiteY21" fmla="*/ 299054 h 593879"/>
                <a:gd name="connsiteX22" fmla="*/ 312370 w 600511"/>
                <a:gd name="connsiteY22" fmla="*/ 413430 h 593879"/>
                <a:gd name="connsiteX23" fmla="*/ 233309 w 600511"/>
                <a:gd name="connsiteY23" fmla="*/ 419229 h 593879"/>
                <a:gd name="connsiteX24" fmla="*/ 0 w 600511"/>
                <a:gd name="connsiteY24" fmla="*/ 326118 h 593879"/>
                <a:gd name="connsiteX25" fmla="*/ 233309 w 600511"/>
                <a:gd name="connsiteY25" fmla="*/ 23200 h 593879"/>
                <a:gd name="connsiteX26" fmla="*/ 23234 w 600511"/>
                <a:gd name="connsiteY26" fmla="*/ 93123 h 593879"/>
                <a:gd name="connsiteX27" fmla="*/ 233309 w 600511"/>
                <a:gd name="connsiteY27" fmla="*/ 163046 h 593879"/>
                <a:gd name="connsiteX28" fmla="*/ 443062 w 600511"/>
                <a:gd name="connsiteY28" fmla="*/ 93123 h 593879"/>
                <a:gd name="connsiteX29" fmla="*/ 233309 w 600511"/>
                <a:gd name="connsiteY29" fmla="*/ 23200 h 593879"/>
                <a:gd name="connsiteX30" fmla="*/ 233309 w 600511"/>
                <a:gd name="connsiteY30" fmla="*/ 0 h 593879"/>
                <a:gd name="connsiteX31" fmla="*/ 466296 w 600511"/>
                <a:gd name="connsiteY31" fmla="*/ 93123 h 593879"/>
                <a:gd name="connsiteX32" fmla="*/ 466296 w 600511"/>
                <a:gd name="connsiteY32" fmla="*/ 186246 h 593879"/>
                <a:gd name="connsiteX33" fmla="*/ 233309 w 600511"/>
                <a:gd name="connsiteY33" fmla="*/ 279369 h 593879"/>
                <a:gd name="connsiteX34" fmla="*/ 0 w 600511"/>
                <a:gd name="connsiteY34" fmla="*/ 186246 h 593879"/>
                <a:gd name="connsiteX35" fmla="*/ 0 w 600511"/>
                <a:gd name="connsiteY35" fmla="*/ 93123 h 593879"/>
                <a:gd name="connsiteX36" fmla="*/ 233309 w 600511"/>
                <a:gd name="connsiteY36"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0511" h="593879">
                  <a:moveTo>
                    <a:pt x="446292" y="392791"/>
                  </a:moveTo>
                  <a:lnTo>
                    <a:pt x="446292" y="459820"/>
                  </a:lnTo>
                  <a:lnTo>
                    <a:pt x="412738" y="459820"/>
                  </a:lnTo>
                  <a:lnTo>
                    <a:pt x="466296" y="526850"/>
                  </a:lnTo>
                  <a:lnTo>
                    <a:pt x="519853" y="459820"/>
                  </a:lnTo>
                  <a:lnTo>
                    <a:pt x="486299" y="459820"/>
                  </a:lnTo>
                  <a:lnTo>
                    <a:pt x="486299" y="392791"/>
                  </a:lnTo>
                  <a:close/>
                  <a:moveTo>
                    <a:pt x="0" y="372515"/>
                  </a:moveTo>
                  <a:cubicBezTo>
                    <a:pt x="0" y="424065"/>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6"/>
                    <a:pt x="0" y="465626"/>
                  </a:cubicBezTo>
                  <a:close/>
                  <a:moveTo>
                    <a:pt x="466296" y="326083"/>
                  </a:moveTo>
                  <a:cubicBezTo>
                    <a:pt x="540501" y="326083"/>
                    <a:pt x="600511" y="386023"/>
                    <a:pt x="600511" y="459820"/>
                  </a:cubicBezTo>
                  <a:cubicBezTo>
                    <a:pt x="600511" y="533939"/>
                    <a:pt x="540501" y="593879"/>
                    <a:pt x="466296" y="593879"/>
                  </a:cubicBezTo>
                  <a:cubicBezTo>
                    <a:pt x="392412" y="593879"/>
                    <a:pt x="332080" y="533939"/>
                    <a:pt x="332080" y="459820"/>
                  </a:cubicBezTo>
                  <a:cubicBezTo>
                    <a:pt x="332080" y="386023"/>
                    <a:pt x="392412" y="326083"/>
                    <a:pt x="466296" y="326083"/>
                  </a:cubicBezTo>
                  <a:close/>
                  <a:moveTo>
                    <a:pt x="0" y="233007"/>
                  </a:moveTo>
                  <a:cubicBezTo>
                    <a:pt x="0" y="284234"/>
                    <a:pt x="104554" y="326118"/>
                    <a:pt x="233309" y="326118"/>
                  </a:cubicBezTo>
                  <a:cubicBezTo>
                    <a:pt x="362065" y="326118"/>
                    <a:pt x="466296" y="284234"/>
                    <a:pt x="466296" y="233007"/>
                  </a:cubicBezTo>
                  <a:lnTo>
                    <a:pt x="466296" y="299054"/>
                  </a:lnTo>
                  <a:cubicBezTo>
                    <a:pt x="393689" y="299054"/>
                    <a:pt x="332377" y="347382"/>
                    <a:pt x="312370" y="413430"/>
                  </a:cubicBezTo>
                  <a:cubicBezTo>
                    <a:pt x="287522" y="416974"/>
                    <a:pt x="261061" y="419229"/>
                    <a:pt x="233309" y="419229"/>
                  </a:cubicBezTo>
                  <a:cubicBezTo>
                    <a:pt x="104231" y="419229"/>
                    <a:pt x="0" y="377345"/>
                    <a:pt x="0" y="326118"/>
                  </a:cubicBezTo>
                  <a:close/>
                  <a:moveTo>
                    <a:pt x="233309" y="23200"/>
                  </a:moveTo>
                  <a:cubicBezTo>
                    <a:pt x="105199" y="23200"/>
                    <a:pt x="23234" y="64767"/>
                    <a:pt x="23234" y="93123"/>
                  </a:cubicBezTo>
                  <a:cubicBezTo>
                    <a:pt x="23234" y="121479"/>
                    <a:pt x="105199" y="163046"/>
                    <a:pt x="233309" y="163046"/>
                  </a:cubicBezTo>
                  <a:cubicBezTo>
                    <a:pt x="361420" y="163046"/>
                    <a:pt x="443062" y="121479"/>
                    <a:pt x="443062" y="93123"/>
                  </a:cubicBezTo>
                  <a:cubicBezTo>
                    <a:pt x="443062" y="64767"/>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rgbClr val="0249A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56616">
                <a:defRPr/>
              </a:pPr>
              <a:endParaRPr lang="zh-CN" altLang="en-US" sz="1400">
                <a:solidFill>
                  <a:prstClr val="black"/>
                </a:solidFill>
                <a:latin typeface="Calibri" panose="020F0502020204030204"/>
                <a:ea typeface="等线" panose="02010600030101010101" pitchFamily="2" charset="-122"/>
              </a:endParaRPr>
            </a:p>
          </p:txBody>
        </p:sp>
      </p:grpSp>
      <p:grpSp>
        <p:nvGrpSpPr>
          <p:cNvPr id="16" name="组合 20">
            <a:extLst>
              <a:ext uri="{FF2B5EF4-FFF2-40B4-BE49-F238E27FC236}">
                <a16:creationId xmlns:a16="http://schemas.microsoft.com/office/drawing/2014/main" id="{85DB6EC9-FEDC-49ED-BBED-DEA1CAD702AD}"/>
              </a:ext>
            </a:extLst>
          </p:cNvPr>
          <p:cNvGrpSpPr>
            <a:grpSpLocks/>
          </p:cNvGrpSpPr>
          <p:nvPr/>
        </p:nvGrpSpPr>
        <p:grpSpPr bwMode="auto">
          <a:xfrm>
            <a:off x="3084594" y="1631736"/>
            <a:ext cx="436959" cy="485511"/>
            <a:chOff x="3104032" y="2845357"/>
            <a:chExt cx="582429" cy="582429"/>
          </a:xfrm>
        </p:grpSpPr>
        <p:sp>
          <p:nvSpPr>
            <p:cNvPr id="17" name="椭圆 21">
              <a:extLst>
                <a:ext uri="{FF2B5EF4-FFF2-40B4-BE49-F238E27FC236}">
                  <a16:creationId xmlns:a16="http://schemas.microsoft.com/office/drawing/2014/main" id="{F5D7AB7C-6486-4B97-B381-7A152FF7A0D6}"/>
                </a:ext>
              </a:extLst>
            </p:cNvPr>
            <p:cNvSpPr>
              <a:spLocks noChangeArrowheads="1"/>
            </p:cNvSpPr>
            <p:nvPr/>
          </p:nvSpPr>
          <p:spPr bwMode="auto">
            <a:xfrm>
              <a:off x="3104032" y="2845357"/>
              <a:ext cx="582429" cy="582429"/>
            </a:xfrm>
            <a:prstGeom prst="ellipse">
              <a:avLst/>
            </a:prstGeom>
            <a:solidFill>
              <a:schemeClr val="bg1"/>
            </a:solidFill>
            <a:ln w="15875" algn="ctr">
              <a:solidFill>
                <a:srgbClr val="0249A5"/>
              </a:solidFill>
              <a:round/>
              <a:headEnd/>
              <a:tailEnd/>
            </a:ln>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267462" indent="-267462">
                <a:buNone/>
                <a:defRPr/>
              </a:pPr>
              <a:endParaRPr lang="zh-CN" altLang="en-US" sz="2200">
                <a:solidFill>
                  <a:prstClr val="black"/>
                </a:solidFill>
                <a:ea typeface="微软雅黑" panose="020B0503020204020204" pitchFamily="34" charset="-122"/>
              </a:endParaRPr>
            </a:p>
          </p:txBody>
        </p:sp>
        <p:sp>
          <p:nvSpPr>
            <p:cNvPr id="18" name="safe-box_93183">
              <a:extLst>
                <a:ext uri="{FF2B5EF4-FFF2-40B4-BE49-F238E27FC236}">
                  <a16:creationId xmlns:a16="http://schemas.microsoft.com/office/drawing/2014/main" id="{410AF053-F38C-4D67-8BEA-CA2797737A6A}"/>
                </a:ext>
              </a:extLst>
            </p:cNvPr>
            <p:cNvSpPr>
              <a:spLocks noChangeAspect="1"/>
            </p:cNvSpPr>
            <p:nvPr/>
          </p:nvSpPr>
          <p:spPr bwMode="auto">
            <a:xfrm>
              <a:off x="3220761" y="2958619"/>
              <a:ext cx="356400" cy="355903"/>
            </a:xfrm>
            <a:custGeom>
              <a:avLst/>
              <a:gdLst>
                <a:gd name="T0" fmla="*/ 6542 w 606721"/>
                <a:gd name="T1" fmla="*/ 7313 h 605875"/>
                <a:gd name="T2" fmla="*/ 8103 w 606721"/>
                <a:gd name="T3" fmla="*/ 7313 h 605875"/>
                <a:gd name="T4" fmla="*/ 7321 w 606721"/>
                <a:gd name="T5" fmla="*/ 5346 h 605875"/>
                <a:gd name="T6" fmla="*/ 7321 w 606721"/>
                <a:gd name="T7" fmla="*/ 9277 h 605875"/>
                <a:gd name="T8" fmla="*/ 7321 w 606721"/>
                <a:gd name="T9" fmla="*/ 5346 h 605875"/>
                <a:gd name="T10" fmla="*/ 6805 w 606721"/>
                <a:gd name="T11" fmla="*/ 3626 h 605875"/>
                <a:gd name="T12" fmla="*/ 5600 w 606721"/>
                <a:gd name="T13" fmla="*/ 4931 h 605875"/>
                <a:gd name="T14" fmla="*/ 4339 w 606721"/>
                <a:gd name="T15" fmla="*/ 4362 h 605875"/>
                <a:gd name="T16" fmla="*/ 4916 w 606721"/>
                <a:gd name="T17" fmla="*/ 5626 h 605875"/>
                <a:gd name="T18" fmla="*/ 3604 w 606721"/>
                <a:gd name="T19" fmla="*/ 6824 h 605875"/>
                <a:gd name="T20" fmla="*/ 3604 w 606721"/>
                <a:gd name="T21" fmla="*/ 7798 h 605875"/>
                <a:gd name="T22" fmla="*/ 4916 w 606721"/>
                <a:gd name="T23" fmla="*/ 8997 h 605875"/>
                <a:gd name="T24" fmla="*/ 4339 w 606721"/>
                <a:gd name="T25" fmla="*/ 10261 h 605875"/>
                <a:gd name="T26" fmla="*/ 5029 w 606721"/>
                <a:gd name="T27" fmla="*/ 10261 h 605875"/>
                <a:gd name="T28" fmla="*/ 6805 w 606721"/>
                <a:gd name="T29" fmla="*/ 10202 h 605875"/>
                <a:gd name="T30" fmla="*/ 7294 w 606721"/>
                <a:gd name="T31" fmla="*/ 11485 h 605875"/>
                <a:gd name="T32" fmla="*/ 7783 w 606721"/>
                <a:gd name="T33" fmla="*/ 10211 h 605875"/>
                <a:gd name="T34" fmla="*/ 9558 w 606721"/>
                <a:gd name="T35" fmla="*/ 10261 h 605875"/>
                <a:gd name="T36" fmla="*/ 10249 w 606721"/>
                <a:gd name="T37" fmla="*/ 10261 h 605875"/>
                <a:gd name="T38" fmla="*/ 9707 w 606721"/>
                <a:gd name="T39" fmla="*/ 9030 h 605875"/>
                <a:gd name="T40" fmla="*/ 10986 w 606721"/>
                <a:gd name="T41" fmla="*/ 7798 h 605875"/>
                <a:gd name="T42" fmla="*/ 10986 w 606721"/>
                <a:gd name="T43" fmla="*/ 6824 h 605875"/>
                <a:gd name="T44" fmla="*/ 9707 w 606721"/>
                <a:gd name="T45" fmla="*/ 5594 h 605875"/>
                <a:gd name="T46" fmla="*/ 10249 w 606721"/>
                <a:gd name="T47" fmla="*/ 4362 h 605875"/>
                <a:gd name="T48" fmla="*/ 9010 w 606721"/>
                <a:gd name="T49" fmla="*/ 4908 h 605875"/>
                <a:gd name="T50" fmla="*/ 7783 w 606721"/>
                <a:gd name="T51" fmla="*/ 3626 h 605875"/>
                <a:gd name="T52" fmla="*/ 2747 w 606721"/>
                <a:gd name="T53" fmla="*/ 2316 h 605875"/>
                <a:gd name="T54" fmla="*/ 12325 w 606721"/>
                <a:gd name="T55" fmla="*/ 2743 h 605875"/>
                <a:gd name="T56" fmla="*/ 11898 w 606721"/>
                <a:gd name="T57" fmla="*/ 12306 h 605875"/>
                <a:gd name="T58" fmla="*/ 2320 w 606721"/>
                <a:gd name="T59" fmla="*/ 11880 h 605875"/>
                <a:gd name="T60" fmla="*/ 2747 w 606721"/>
                <a:gd name="T61" fmla="*/ 2316 h 605875"/>
                <a:gd name="T62" fmla="*/ 1341 w 606721"/>
                <a:gd name="T63" fmla="*/ 2743 h 605875"/>
                <a:gd name="T64" fmla="*/ 2746 w 606721"/>
                <a:gd name="T65" fmla="*/ 13281 h 605875"/>
                <a:gd name="T66" fmla="*/ 13299 w 606721"/>
                <a:gd name="T67" fmla="*/ 11880 h 605875"/>
                <a:gd name="T68" fmla="*/ 11896 w 606721"/>
                <a:gd name="T69" fmla="*/ 1339 h 605875"/>
                <a:gd name="T70" fmla="*/ 1926 w 606721"/>
                <a:gd name="T71" fmla="*/ 0 h 605875"/>
                <a:gd name="T72" fmla="*/ 14643 w 606721"/>
                <a:gd name="T73" fmla="*/ 1923 h 605875"/>
                <a:gd name="T74" fmla="*/ 12717 w 606721"/>
                <a:gd name="T75" fmla="*/ 14623 h 605875"/>
                <a:gd name="T76" fmla="*/ 0 w 606721"/>
                <a:gd name="T77" fmla="*/ 12699 h 605875"/>
                <a:gd name="T78" fmla="*/ 1926 w 606721"/>
                <a:gd name="T79" fmla="*/ 0 h 6058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6721" h="605875">
                  <a:moveTo>
                    <a:pt x="303350" y="270619"/>
                  </a:moveTo>
                  <a:cubicBezTo>
                    <a:pt x="285450" y="270619"/>
                    <a:pt x="271036" y="285108"/>
                    <a:pt x="271036" y="302985"/>
                  </a:cubicBezTo>
                  <a:cubicBezTo>
                    <a:pt x="271036" y="320767"/>
                    <a:pt x="285450" y="335256"/>
                    <a:pt x="303350" y="335256"/>
                  </a:cubicBezTo>
                  <a:cubicBezTo>
                    <a:pt x="321249" y="335256"/>
                    <a:pt x="335758" y="320767"/>
                    <a:pt x="335758" y="302985"/>
                  </a:cubicBezTo>
                  <a:cubicBezTo>
                    <a:pt x="335758" y="285108"/>
                    <a:pt x="321249" y="270619"/>
                    <a:pt x="303350" y="270619"/>
                  </a:cubicBezTo>
                  <a:close/>
                  <a:moveTo>
                    <a:pt x="303350" y="221505"/>
                  </a:moveTo>
                  <a:cubicBezTo>
                    <a:pt x="348382" y="221505"/>
                    <a:pt x="384935" y="258011"/>
                    <a:pt x="384935" y="302985"/>
                  </a:cubicBezTo>
                  <a:cubicBezTo>
                    <a:pt x="384935" y="347864"/>
                    <a:pt x="348382" y="384370"/>
                    <a:pt x="303350" y="384370"/>
                  </a:cubicBezTo>
                  <a:cubicBezTo>
                    <a:pt x="258411" y="384370"/>
                    <a:pt x="221858" y="347864"/>
                    <a:pt x="221858" y="302985"/>
                  </a:cubicBezTo>
                  <a:cubicBezTo>
                    <a:pt x="221858" y="258011"/>
                    <a:pt x="258411" y="221505"/>
                    <a:pt x="303350" y="221505"/>
                  </a:cubicBezTo>
                  <a:close/>
                  <a:moveTo>
                    <a:pt x="302219" y="130017"/>
                  </a:moveTo>
                  <a:cubicBezTo>
                    <a:pt x="291009" y="130017"/>
                    <a:pt x="281966" y="139046"/>
                    <a:pt x="281966" y="150239"/>
                  </a:cubicBezTo>
                  <a:lnTo>
                    <a:pt x="281966" y="183158"/>
                  </a:lnTo>
                  <a:cubicBezTo>
                    <a:pt x="263597" y="186450"/>
                    <a:pt x="246641" y="193786"/>
                    <a:pt x="232040" y="204321"/>
                  </a:cubicBezTo>
                  <a:lnTo>
                    <a:pt x="208396" y="180713"/>
                  </a:lnTo>
                  <a:cubicBezTo>
                    <a:pt x="200483" y="172812"/>
                    <a:pt x="187672" y="172812"/>
                    <a:pt x="179759" y="180713"/>
                  </a:cubicBezTo>
                  <a:cubicBezTo>
                    <a:pt x="171846" y="188613"/>
                    <a:pt x="171846" y="201311"/>
                    <a:pt x="179759" y="209211"/>
                  </a:cubicBezTo>
                  <a:lnTo>
                    <a:pt x="203686" y="233101"/>
                  </a:lnTo>
                  <a:cubicBezTo>
                    <a:pt x="193418" y="247586"/>
                    <a:pt x="186259" y="264516"/>
                    <a:pt x="183244" y="282763"/>
                  </a:cubicBezTo>
                  <a:lnTo>
                    <a:pt x="149333" y="282763"/>
                  </a:lnTo>
                  <a:cubicBezTo>
                    <a:pt x="138123" y="282763"/>
                    <a:pt x="129080" y="291792"/>
                    <a:pt x="129080" y="302890"/>
                  </a:cubicBezTo>
                  <a:cubicBezTo>
                    <a:pt x="129080" y="314083"/>
                    <a:pt x="138123" y="323112"/>
                    <a:pt x="149333" y="323112"/>
                  </a:cubicBezTo>
                  <a:lnTo>
                    <a:pt x="183244" y="323112"/>
                  </a:lnTo>
                  <a:cubicBezTo>
                    <a:pt x="186259" y="341359"/>
                    <a:pt x="193418" y="358289"/>
                    <a:pt x="203686" y="372773"/>
                  </a:cubicBezTo>
                  <a:lnTo>
                    <a:pt x="179759" y="396664"/>
                  </a:lnTo>
                  <a:cubicBezTo>
                    <a:pt x="171846" y="404564"/>
                    <a:pt x="171846" y="417262"/>
                    <a:pt x="179759" y="425162"/>
                  </a:cubicBezTo>
                  <a:cubicBezTo>
                    <a:pt x="183715" y="429113"/>
                    <a:pt x="188896" y="431088"/>
                    <a:pt x="194077" y="431088"/>
                  </a:cubicBezTo>
                  <a:cubicBezTo>
                    <a:pt x="199258" y="431088"/>
                    <a:pt x="204439" y="429113"/>
                    <a:pt x="208396" y="425162"/>
                  </a:cubicBezTo>
                  <a:lnTo>
                    <a:pt x="232040" y="401554"/>
                  </a:lnTo>
                  <a:cubicBezTo>
                    <a:pt x="246641" y="412089"/>
                    <a:pt x="263597" y="419425"/>
                    <a:pt x="281966" y="422717"/>
                  </a:cubicBezTo>
                  <a:lnTo>
                    <a:pt x="281966" y="455636"/>
                  </a:lnTo>
                  <a:cubicBezTo>
                    <a:pt x="281966" y="466829"/>
                    <a:pt x="291009" y="475858"/>
                    <a:pt x="302219" y="475858"/>
                  </a:cubicBezTo>
                  <a:cubicBezTo>
                    <a:pt x="313428" y="475858"/>
                    <a:pt x="322472" y="466829"/>
                    <a:pt x="322472" y="455636"/>
                  </a:cubicBezTo>
                  <a:lnTo>
                    <a:pt x="322472" y="423093"/>
                  </a:lnTo>
                  <a:cubicBezTo>
                    <a:pt x="341217" y="420083"/>
                    <a:pt x="358456" y="412935"/>
                    <a:pt x="373339" y="402495"/>
                  </a:cubicBezTo>
                  <a:lnTo>
                    <a:pt x="396041" y="425162"/>
                  </a:lnTo>
                  <a:cubicBezTo>
                    <a:pt x="399998" y="429113"/>
                    <a:pt x="405179" y="431088"/>
                    <a:pt x="410360" y="431088"/>
                  </a:cubicBezTo>
                  <a:cubicBezTo>
                    <a:pt x="415541" y="431088"/>
                    <a:pt x="420722" y="429113"/>
                    <a:pt x="424678" y="425162"/>
                  </a:cubicBezTo>
                  <a:cubicBezTo>
                    <a:pt x="432591" y="417356"/>
                    <a:pt x="432591" y="404564"/>
                    <a:pt x="424678" y="396664"/>
                  </a:cubicBezTo>
                  <a:lnTo>
                    <a:pt x="402164" y="374184"/>
                  </a:lnTo>
                  <a:cubicBezTo>
                    <a:pt x="412903" y="359324"/>
                    <a:pt x="420345" y="341923"/>
                    <a:pt x="423548" y="323112"/>
                  </a:cubicBezTo>
                  <a:lnTo>
                    <a:pt x="455199" y="323112"/>
                  </a:lnTo>
                  <a:cubicBezTo>
                    <a:pt x="466314" y="323112"/>
                    <a:pt x="475452" y="314083"/>
                    <a:pt x="475452" y="302890"/>
                  </a:cubicBezTo>
                  <a:cubicBezTo>
                    <a:pt x="475452" y="291792"/>
                    <a:pt x="466314" y="282763"/>
                    <a:pt x="455199" y="282763"/>
                  </a:cubicBezTo>
                  <a:lnTo>
                    <a:pt x="423548" y="282763"/>
                  </a:lnTo>
                  <a:cubicBezTo>
                    <a:pt x="420345" y="263952"/>
                    <a:pt x="412903" y="246551"/>
                    <a:pt x="402164" y="231785"/>
                  </a:cubicBezTo>
                  <a:lnTo>
                    <a:pt x="424678" y="209211"/>
                  </a:lnTo>
                  <a:cubicBezTo>
                    <a:pt x="432591" y="201311"/>
                    <a:pt x="432591" y="188519"/>
                    <a:pt x="424678" y="180713"/>
                  </a:cubicBezTo>
                  <a:cubicBezTo>
                    <a:pt x="416765" y="172812"/>
                    <a:pt x="403954" y="172812"/>
                    <a:pt x="396136" y="180713"/>
                  </a:cubicBezTo>
                  <a:lnTo>
                    <a:pt x="373339" y="203380"/>
                  </a:lnTo>
                  <a:cubicBezTo>
                    <a:pt x="358456" y="192940"/>
                    <a:pt x="341217" y="185792"/>
                    <a:pt x="322472" y="182782"/>
                  </a:cubicBezTo>
                  <a:lnTo>
                    <a:pt x="322472" y="150239"/>
                  </a:lnTo>
                  <a:cubicBezTo>
                    <a:pt x="322472" y="139046"/>
                    <a:pt x="313428" y="130017"/>
                    <a:pt x="302219" y="130017"/>
                  </a:cubicBezTo>
                  <a:close/>
                  <a:moveTo>
                    <a:pt x="113819" y="95969"/>
                  </a:moveTo>
                  <a:lnTo>
                    <a:pt x="492973" y="95969"/>
                  </a:lnTo>
                  <a:cubicBezTo>
                    <a:pt x="502769" y="95969"/>
                    <a:pt x="510682" y="103870"/>
                    <a:pt x="510682" y="113651"/>
                  </a:cubicBezTo>
                  <a:lnTo>
                    <a:pt x="510682" y="492224"/>
                  </a:lnTo>
                  <a:cubicBezTo>
                    <a:pt x="510682" y="502005"/>
                    <a:pt x="502769" y="509906"/>
                    <a:pt x="492973" y="509906"/>
                  </a:cubicBezTo>
                  <a:lnTo>
                    <a:pt x="113819" y="509906"/>
                  </a:lnTo>
                  <a:cubicBezTo>
                    <a:pt x="104023" y="509906"/>
                    <a:pt x="96110" y="502005"/>
                    <a:pt x="96110" y="492224"/>
                  </a:cubicBezTo>
                  <a:lnTo>
                    <a:pt x="96110" y="113651"/>
                  </a:lnTo>
                  <a:cubicBezTo>
                    <a:pt x="96110" y="103870"/>
                    <a:pt x="104023" y="95969"/>
                    <a:pt x="113819" y="95969"/>
                  </a:cubicBezTo>
                  <a:close/>
                  <a:moveTo>
                    <a:pt x="113789" y="55499"/>
                  </a:moveTo>
                  <a:cubicBezTo>
                    <a:pt x="81668" y="55499"/>
                    <a:pt x="55576" y="81555"/>
                    <a:pt x="55576" y="113631"/>
                  </a:cubicBezTo>
                  <a:lnTo>
                    <a:pt x="55576" y="492244"/>
                  </a:lnTo>
                  <a:cubicBezTo>
                    <a:pt x="55576" y="524320"/>
                    <a:pt x="81668" y="550282"/>
                    <a:pt x="113789" y="550282"/>
                  </a:cubicBezTo>
                  <a:lnTo>
                    <a:pt x="492932" y="550282"/>
                  </a:lnTo>
                  <a:cubicBezTo>
                    <a:pt x="524958" y="550282"/>
                    <a:pt x="551051" y="524320"/>
                    <a:pt x="551051" y="492244"/>
                  </a:cubicBezTo>
                  <a:lnTo>
                    <a:pt x="551051" y="113631"/>
                  </a:lnTo>
                  <a:cubicBezTo>
                    <a:pt x="551051" y="81555"/>
                    <a:pt x="524958" y="55499"/>
                    <a:pt x="492932" y="55499"/>
                  </a:cubicBezTo>
                  <a:lnTo>
                    <a:pt x="113789" y="55499"/>
                  </a:lnTo>
                  <a:close/>
                  <a:moveTo>
                    <a:pt x="79784" y="0"/>
                  </a:moveTo>
                  <a:lnTo>
                    <a:pt x="526937" y="0"/>
                  </a:lnTo>
                  <a:cubicBezTo>
                    <a:pt x="571021" y="0"/>
                    <a:pt x="606721" y="35651"/>
                    <a:pt x="606721" y="79673"/>
                  </a:cubicBezTo>
                  <a:lnTo>
                    <a:pt x="606721" y="526202"/>
                  </a:lnTo>
                  <a:cubicBezTo>
                    <a:pt x="606721" y="570224"/>
                    <a:pt x="571021" y="605875"/>
                    <a:pt x="526937" y="605875"/>
                  </a:cubicBezTo>
                  <a:lnTo>
                    <a:pt x="79784" y="605875"/>
                  </a:lnTo>
                  <a:cubicBezTo>
                    <a:pt x="35700" y="605875"/>
                    <a:pt x="0" y="570224"/>
                    <a:pt x="0" y="526202"/>
                  </a:cubicBezTo>
                  <a:lnTo>
                    <a:pt x="0" y="79673"/>
                  </a:lnTo>
                  <a:cubicBezTo>
                    <a:pt x="0" y="35651"/>
                    <a:pt x="35700" y="0"/>
                    <a:pt x="79784" y="0"/>
                  </a:cubicBezTo>
                  <a:close/>
                </a:path>
              </a:pathLst>
            </a:custGeom>
            <a:solidFill>
              <a:srgbClr val="0249A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a:solidFill>
                  <a:prstClr val="black"/>
                </a:solidFill>
                <a:latin typeface="Calibri" panose="020F0502020204030204"/>
                <a:ea typeface="等线" panose="02010600030101010101" pitchFamily="2" charset="-122"/>
              </a:endParaRPr>
            </a:p>
          </p:txBody>
        </p:sp>
      </p:grpSp>
      <p:grpSp>
        <p:nvGrpSpPr>
          <p:cNvPr id="8" name="组合 7">
            <a:extLst>
              <a:ext uri="{FF2B5EF4-FFF2-40B4-BE49-F238E27FC236}">
                <a16:creationId xmlns:a16="http://schemas.microsoft.com/office/drawing/2014/main" id="{F2431AF1-8FAD-4391-B2E9-4331A0B4E0BD}"/>
              </a:ext>
            </a:extLst>
          </p:cNvPr>
          <p:cNvGrpSpPr/>
          <p:nvPr/>
        </p:nvGrpSpPr>
        <p:grpSpPr>
          <a:xfrm>
            <a:off x="3323570" y="2630680"/>
            <a:ext cx="436959" cy="485511"/>
            <a:chOff x="6336087" y="3616045"/>
            <a:chExt cx="582612" cy="582613"/>
          </a:xfrm>
        </p:grpSpPr>
        <p:sp>
          <p:nvSpPr>
            <p:cNvPr id="30" name="椭圆 21">
              <a:extLst>
                <a:ext uri="{FF2B5EF4-FFF2-40B4-BE49-F238E27FC236}">
                  <a16:creationId xmlns:a16="http://schemas.microsoft.com/office/drawing/2014/main" id="{F71E59C7-B96C-4F6C-B29D-20775F2DB0F4}"/>
                </a:ext>
              </a:extLst>
            </p:cNvPr>
            <p:cNvSpPr>
              <a:spLocks noChangeArrowheads="1"/>
            </p:cNvSpPr>
            <p:nvPr/>
          </p:nvSpPr>
          <p:spPr bwMode="auto">
            <a:xfrm>
              <a:off x="6336087" y="3616045"/>
              <a:ext cx="582612" cy="582613"/>
            </a:xfrm>
            <a:prstGeom prst="ellipse">
              <a:avLst/>
            </a:prstGeom>
            <a:solidFill>
              <a:schemeClr val="bg1"/>
            </a:solidFill>
            <a:ln w="15875" algn="ctr">
              <a:solidFill>
                <a:srgbClr val="0249A5"/>
              </a:solidFill>
              <a:round/>
              <a:headEnd/>
              <a:tailEnd/>
            </a:ln>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267462" indent="-267462">
                <a:buNone/>
                <a:defRPr/>
              </a:pPr>
              <a:endParaRPr lang="zh-CN" altLang="en-US" sz="2200" dirty="0">
                <a:solidFill>
                  <a:prstClr val="black"/>
                </a:solidFill>
                <a:ea typeface="微软雅黑" panose="020B0503020204020204" pitchFamily="34" charset="-122"/>
              </a:endParaRPr>
            </a:p>
          </p:txBody>
        </p:sp>
        <p:sp>
          <p:nvSpPr>
            <p:cNvPr id="28" name="safe-box_93183">
              <a:extLst>
                <a:ext uri="{FF2B5EF4-FFF2-40B4-BE49-F238E27FC236}">
                  <a16:creationId xmlns:a16="http://schemas.microsoft.com/office/drawing/2014/main" id="{90D826EE-E886-4AF0-BBA5-FC0FFFCDA0D0}"/>
                </a:ext>
              </a:extLst>
            </p:cNvPr>
            <p:cNvSpPr>
              <a:spLocks noChangeAspect="1"/>
            </p:cNvSpPr>
            <p:nvPr/>
          </p:nvSpPr>
          <p:spPr bwMode="auto">
            <a:xfrm>
              <a:off x="6449201" y="3729821"/>
              <a:ext cx="356385" cy="355060"/>
            </a:xfrm>
            <a:custGeom>
              <a:avLst/>
              <a:gdLst>
                <a:gd name="connsiteX0" fmla="*/ 0 w 607639"/>
                <a:gd name="connsiteY0" fmla="*/ 547235 h 605381"/>
                <a:gd name="connsiteX1" fmla="*/ 23853 w 607639"/>
                <a:gd name="connsiteY1" fmla="*/ 547235 h 605381"/>
                <a:gd name="connsiteX2" fmla="*/ 36136 w 607639"/>
                <a:gd name="connsiteY2" fmla="*/ 547235 h 605381"/>
                <a:gd name="connsiteX3" fmla="*/ 190916 w 607639"/>
                <a:gd name="connsiteY3" fmla="*/ 547235 h 605381"/>
                <a:gd name="connsiteX4" fmla="*/ 212990 w 607639"/>
                <a:gd name="connsiteY4" fmla="*/ 547235 h 605381"/>
                <a:gd name="connsiteX5" fmla="*/ 394560 w 607639"/>
                <a:gd name="connsiteY5" fmla="*/ 547235 h 605381"/>
                <a:gd name="connsiteX6" fmla="*/ 416634 w 607639"/>
                <a:gd name="connsiteY6" fmla="*/ 547235 h 605381"/>
                <a:gd name="connsiteX7" fmla="*/ 571503 w 607639"/>
                <a:gd name="connsiteY7" fmla="*/ 547235 h 605381"/>
                <a:gd name="connsiteX8" fmla="*/ 583786 w 607639"/>
                <a:gd name="connsiteY8" fmla="*/ 547235 h 605381"/>
                <a:gd name="connsiteX9" fmla="*/ 607639 w 607639"/>
                <a:gd name="connsiteY9" fmla="*/ 547235 h 605381"/>
                <a:gd name="connsiteX10" fmla="*/ 607639 w 607639"/>
                <a:gd name="connsiteY10" fmla="*/ 605381 h 605381"/>
                <a:gd name="connsiteX11" fmla="*/ 0 w 607639"/>
                <a:gd name="connsiteY11" fmla="*/ 605381 h 605381"/>
                <a:gd name="connsiteX12" fmla="*/ 321849 w 607639"/>
                <a:gd name="connsiteY12" fmla="*/ 269278 h 605381"/>
                <a:gd name="connsiteX13" fmla="*/ 394531 w 607639"/>
                <a:gd name="connsiteY13" fmla="*/ 269278 h 605381"/>
                <a:gd name="connsiteX14" fmla="*/ 394531 w 607639"/>
                <a:gd name="connsiteY14" fmla="*/ 511247 h 605381"/>
                <a:gd name="connsiteX15" fmla="*/ 358501 w 607639"/>
                <a:gd name="connsiteY15" fmla="*/ 511247 h 605381"/>
                <a:gd name="connsiteX16" fmla="*/ 321849 w 607639"/>
                <a:gd name="connsiteY16" fmla="*/ 511247 h 605381"/>
                <a:gd name="connsiteX17" fmla="*/ 212966 w 607639"/>
                <a:gd name="connsiteY17" fmla="*/ 269278 h 605381"/>
                <a:gd name="connsiteX18" fmla="*/ 285790 w 607639"/>
                <a:gd name="connsiteY18" fmla="*/ 269278 h 605381"/>
                <a:gd name="connsiteX19" fmla="*/ 285790 w 607639"/>
                <a:gd name="connsiteY19" fmla="*/ 511247 h 605381"/>
                <a:gd name="connsiteX20" fmla="*/ 249111 w 607639"/>
                <a:gd name="connsiteY20" fmla="*/ 511247 h 605381"/>
                <a:gd name="connsiteX21" fmla="*/ 212966 w 607639"/>
                <a:gd name="connsiteY21" fmla="*/ 511247 h 605381"/>
                <a:gd name="connsiteX22" fmla="*/ 446972 w 607639"/>
                <a:gd name="connsiteY22" fmla="*/ 242181 h 605381"/>
                <a:gd name="connsiteX23" fmla="*/ 553523 w 607639"/>
                <a:gd name="connsiteY23" fmla="*/ 242181 h 605381"/>
                <a:gd name="connsiteX24" fmla="*/ 553523 w 607639"/>
                <a:gd name="connsiteY24" fmla="*/ 453133 h 605381"/>
                <a:gd name="connsiteX25" fmla="*/ 583788 w 607639"/>
                <a:gd name="connsiteY25" fmla="*/ 453133 h 605381"/>
                <a:gd name="connsiteX26" fmla="*/ 583788 w 607639"/>
                <a:gd name="connsiteY26" fmla="*/ 511247 h 605381"/>
                <a:gd name="connsiteX27" fmla="*/ 547648 w 607639"/>
                <a:gd name="connsiteY27" fmla="*/ 511247 h 605381"/>
                <a:gd name="connsiteX28" fmla="*/ 452758 w 607639"/>
                <a:gd name="connsiteY28" fmla="*/ 511247 h 605381"/>
                <a:gd name="connsiteX29" fmla="*/ 416618 w 607639"/>
                <a:gd name="connsiteY29" fmla="*/ 511247 h 605381"/>
                <a:gd name="connsiteX30" fmla="*/ 416618 w 607639"/>
                <a:gd name="connsiteY30" fmla="*/ 453133 h 605381"/>
                <a:gd name="connsiteX31" fmla="*/ 446972 w 607639"/>
                <a:gd name="connsiteY31" fmla="*/ 453133 h 605381"/>
                <a:gd name="connsiteX32" fmla="*/ 54106 w 607639"/>
                <a:gd name="connsiteY32" fmla="*/ 242181 h 605381"/>
                <a:gd name="connsiteX33" fmla="*/ 160624 w 607639"/>
                <a:gd name="connsiteY33" fmla="*/ 242181 h 605381"/>
                <a:gd name="connsiteX34" fmla="*/ 160624 w 607639"/>
                <a:gd name="connsiteY34" fmla="*/ 453133 h 605381"/>
                <a:gd name="connsiteX35" fmla="*/ 190879 w 607639"/>
                <a:gd name="connsiteY35" fmla="*/ 453133 h 605381"/>
                <a:gd name="connsiteX36" fmla="*/ 190879 w 607639"/>
                <a:gd name="connsiteY36" fmla="*/ 511247 h 605381"/>
                <a:gd name="connsiteX37" fmla="*/ 154839 w 607639"/>
                <a:gd name="connsiteY37" fmla="*/ 511247 h 605381"/>
                <a:gd name="connsiteX38" fmla="*/ 59891 w 607639"/>
                <a:gd name="connsiteY38" fmla="*/ 511247 h 605381"/>
                <a:gd name="connsiteX39" fmla="*/ 23851 w 607639"/>
                <a:gd name="connsiteY39" fmla="*/ 511247 h 605381"/>
                <a:gd name="connsiteX40" fmla="*/ 23851 w 607639"/>
                <a:gd name="connsiteY40" fmla="*/ 453133 h 605381"/>
                <a:gd name="connsiteX41" fmla="*/ 54106 w 607639"/>
                <a:gd name="connsiteY41" fmla="*/ 453133 h 605381"/>
                <a:gd name="connsiteX42" fmla="*/ 303820 w 607639"/>
                <a:gd name="connsiteY42" fmla="*/ 98933 h 605381"/>
                <a:gd name="connsiteX43" fmla="*/ 323120 w 607639"/>
                <a:gd name="connsiteY43" fmla="*/ 118162 h 605381"/>
                <a:gd name="connsiteX44" fmla="*/ 303820 w 607639"/>
                <a:gd name="connsiteY44" fmla="*/ 137391 h 605381"/>
                <a:gd name="connsiteX45" fmla="*/ 284520 w 607639"/>
                <a:gd name="connsiteY45" fmla="*/ 118162 h 605381"/>
                <a:gd name="connsiteX46" fmla="*/ 303820 w 607639"/>
                <a:gd name="connsiteY46" fmla="*/ 98933 h 605381"/>
                <a:gd name="connsiteX47" fmla="*/ 303749 w 607639"/>
                <a:gd name="connsiteY47" fmla="*/ 62835 h 605381"/>
                <a:gd name="connsiteX48" fmla="*/ 248388 w 607639"/>
                <a:gd name="connsiteY48" fmla="*/ 118116 h 605381"/>
                <a:gd name="connsiteX49" fmla="*/ 303749 w 607639"/>
                <a:gd name="connsiteY49" fmla="*/ 173397 h 605381"/>
                <a:gd name="connsiteX50" fmla="*/ 359111 w 607639"/>
                <a:gd name="connsiteY50" fmla="*/ 118116 h 605381"/>
                <a:gd name="connsiteX51" fmla="*/ 303749 w 607639"/>
                <a:gd name="connsiteY51" fmla="*/ 62835 h 605381"/>
                <a:gd name="connsiteX52" fmla="*/ 303749 w 607639"/>
                <a:gd name="connsiteY52" fmla="*/ 0 h 605381"/>
                <a:gd name="connsiteX53" fmla="*/ 586964 w 607639"/>
                <a:gd name="connsiteY53" fmla="*/ 141490 h 605381"/>
                <a:gd name="connsiteX54" fmla="*/ 586964 w 607639"/>
                <a:gd name="connsiteY54" fmla="*/ 206192 h 605381"/>
                <a:gd name="connsiteX55" fmla="*/ 20535 w 607639"/>
                <a:gd name="connsiteY55" fmla="*/ 206192 h 605381"/>
                <a:gd name="connsiteX56" fmla="*/ 20535 w 607639"/>
                <a:gd name="connsiteY56" fmla="*/ 14149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639" h="605381">
                  <a:moveTo>
                    <a:pt x="0" y="547235"/>
                  </a:moveTo>
                  <a:lnTo>
                    <a:pt x="23853" y="547235"/>
                  </a:lnTo>
                  <a:lnTo>
                    <a:pt x="36136" y="547235"/>
                  </a:lnTo>
                  <a:lnTo>
                    <a:pt x="190916" y="547235"/>
                  </a:lnTo>
                  <a:lnTo>
                    <a:pt x="212990" y="547235"/>
                  </a:lnTo>
                  <a:lnTo>
                    <a:pt x="394560" y="547235"/>
                  </a:lnTo>
                  <a:lnTo>
                    <a:pt x="416634" y="547235"/>
                  </a:lnTo>
                  <a:lnTo>
                    <a:pt x="571503" y="547235"/>
                  </a:lnTo>
                  <a:lnTo>
                    <a:pt x="583786" y="547235"/>
                  </a:lnTo>
                  <a:lnTo>
                    <a:pt x="607639" y="547235"/>
                  </a:lnTo>
                  <a:lnTo>
                    <a:pt x="607639" y="605381"/>
                  </a:lnTo>
                  <a:lnTo>
                    <a:pt x="0" y="605381"/>
                  </a:lnTo>
                  <a:close/>
                  <a:moveTo>
                    <a:pt x="321849" y="269278"/>
                  </a:moveTo>
                  <a:lnTo>
                    <a:pt x="394531" y="269278"/>
                  </a:lnTo>
                  <a:lnTo>
                    <a:pt x="394531" y="511247"/>
                  </a:lnTo>
                  <a:lnTo>
                    <a:pt x="358501" y="511247"/>
                  </a:lnTo>
                  <a:lnTo>
                    <a:pt x="321849" y="511247"/>
                  </a:lnTo>
                  <a:close/>
                  <a:moveTo>
                    <a:pt x="212966" y="269278"/>
                  </a:moveTo>
                  <a:lnTo>
                    <a:pt x="285790" y="269278"/>
                  </a:lnTo>
                  <a:lnTo>
                    <a:pt x="285790" y="511247"/>
                  </a:lnTo>
                  <a:lnTo>
                    <a:pt x="249111" y="511247"/>
                  </a:lnTo>
                  <a:lnTo>
                    <a:pt x="212966" y="511247"/>
                  </a:lnTo>
                  <a:close/>
                  <a:moveTo>
                    <a:pt x="446972" y="242181"/>
                  </a:moveTo>
                  <a:lnTo>
                    <a:pt x="553523" y="242181"/>
                  </a:lnTo>
                  <a:lnTo>
                    <a:pt x="553523" y="453133"/>
                  </a:lnTo>
                  <a:lnTo>
                    <a:pt x="583788" y="453133"/>
                  </a:lnTo>
                  <a:lnTo>
                    <a:pt x="583788" y="511247"/>
                  </a:lnTo>
                  <a:lnTo>
                    <a:pt x="547648" y="511247"/>
                  </a:lnTo>
                  <a:lnTo>
                    <a:pt x="452758" y="511247"/>
                  </a:lnTo>
                  <a:lnTo>
                    <a:pt x="416618" y="511247"/>
                  </a:lnTo>
                  <a:lnTo>
                    <a:pt x="416618" y="453133"/>
                  </a:lnTo>
                  <a:lnTo>
                    <a:pt x="446972" y="453133"/>
                  </a:lnTo>
                  <a:close/>
                  <a:moveTo>
                    <a:pt x="54106" y="242181"/>
                  </a:moveTo>
                  <a:lnTo>
                    <a:pt x="160624" y="242181"/>
                  </a:lnTo>
                  <a:lnTo>
                    <a:pt x="160624" y="453133"/>
                  </a:lnTo>
                  <a:lnTo>
                    <a:pt x="190879" y="453133"/>
                  </a:lnTo>
                  <a:lnTo>
                    <a:pt x="190879" y="511247"/>
                  </a:lnTo>
                  <a:lnTo>
                    <a:pt x="154839" y="511247"/>
                  </a:lnTo>
                  <a:lnTo>
                    <a:pt x="59891" y="511247"/>
                  </a:lnTo>
                  <a:lnTo>
                    <a:pt x="23851" y="511247"/>
                  </a:lnTo>
                  <a:lnTo>
                    <a:pt x="23851" y="453133"/>
                  </a:lnTo>
                  <a:lnTo>
                    <a:pt x="54106" y="453133"/>
                  </a:lnTo>
                  <a:close/>
                  <a:moveTo>
                    <a:pt x="303820" y="98933"/>
                  </a:moveTo>
                  <a:cubicBezTo>
                    <a:pt x="314479" y="98933"/>
                    <a:pt x="323120" y="107542"/>
                    <a:pt x="323120" y="118162"/>
                  </a:cubicBezTo>
                  <a:cubicBezTo>
                    <a:pt x="323120" y="128782"/>
                    <a:pt x="314479" y="137391"/>
                    <a:pt x="303820" y="137391"/>
                  </a:cubicBezTo>
                  <a:cubicBezTo>
                    <a:pt x="293161" y="137391"/>
                    <a:pt x="284520" y="128782"/>
                    <a:pt x="284520" y="118162"/>
                  </a:cubicBezTo>
                  <a:cubicBezTo>
                    <a:pt x="284520" y="107542"/>
                    <a:pt x="293161" y="98933"/>
                    <a:pt x="303820" y="98933"/>
                  </a:cubicBezTo>
                  <a:close/>
                  <a:moveTo>
                    <a:pt x="303749" y="62835"/>
                  </a:moveTo>
                  <a:cubicBezTo>
                    <a:pt x="273221" y="62835"/>
                    <a:pt x="248388" y="87631"/>
                    <a:pt x="248388" y="118116"/>
                  </a:cubicBezTo>
                  <a:cubicBezTo>
                    <a:pt x="248388" y="148600"/>
                    <a:pt x="273221" y="173397"/>
                    <a:pt x="303749" y="173397"/>
                  </a:cubicBezTo>
                  <a:cubicBezTo>
                    <a:pt x="334278" y="173397"/>
                    <a:pt x="359111" y="148600"/>
                    <a:pt x="359111" y="118116"/>
                  </a:cubicBezTo>
                  <a:cubicBezTo>
                    <a:pt x="359111" y="87631"/>
                    <a:pt x="334278" y="62835"/>
                    <a:pt x="303749" y="62835"/>
                  </a:cubicBezTo>
                  <a:close/>
                  <a:moveTo>
                    <a:pt x="303749" y="0"/>
                  </a:moveTo>
                  <a:lnTo>
                    <a:pt x="586964" y="141490"/>
                  </a:lnTo>
                  <a:lnTo>
                    <a:pt x="586964" y="206192"/>
                  </a:lnTo>
                  <a:lnTo>
                    <a:pt x="20535" y="206192"/>
                  </a:lnTo>
                  <a:lnTo>
                    <a:pt x="20535" y="141490"/>
                  </a:lnTo>
                  <a:close/>
                </a:path>
              </a:pathLst>
            </a:custGeom>
            <a:solidFill>
              <a:srgbClr val="0249A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56616">
                <a:defRPr/>
              </a:pPr>
              <a:endParaRPr lang="zh-CN" altLang="en-US" sz="1400">
                <a:solidFill>
                  <a:prstClr val="black"/>
                </a:solidFill>
                <a:latin typeface="Calibri" panose="020F0502020204030204"/>
                <a:ea typeface="等线" panose="02010600030101010101" pitchFamily="2" charset="-122"/>
              </a:endParaRPr>
            </a:p>
          </p:txBody>
        </p:sp>
      </p:grpSp>
      <p:grpSp>
        <p:nvGrpSpPr>
          <p:cNvPr id="22" name="组合 32">
            <a:extLst>
              <a:ext uri="{FF2B5EF4-FFF2-40B4-BE49-F238E27FC236}">
                <a16:creationId xmlns:a16="http://schemas.microsoft.com/office/drawing/2014/main" id="{06752E5E-1F2C-452A-BD06-170E73D0292E}"/>
              </a:ext>
            </a:extLst>
          </p:cNvPr>
          <p:cNvGrpSpPr>
            <a:grpSpLocks/>
          </p:cNvGrpSpPr>
          <p:nvPr/>
        </p:nvGrpSpPr>
        <p:grpSpPr bwMode="auto">
          <a:xfrm>
            <a:off x="2977924" y="4740756"/>
            <a:ext cx="436959" cy="485511"/>
            <a:chOff x="5791158" y="3137785"/>
            <a:chExt cx="582429" cy="582429"/>
          </a:xfrm>
        </p:grpSpPr>
        <p:sp>
          <p:nvSpPr>
            <p:cNvPr id="23" name="椭圆 31">
              <a:extLst>
                <a:ext uri="{FF2B5EF4-FFF2-40B4-BE49-F238E27FC236}">
                  <a16:creationId xmlns:a16="http://schemas.microsoft.com/office/drawing/2014/main" id="{A71E9355-50F5-4C72-8DDD-DD3C32729DEC}"/>
                </a:ext>
              </a:extLst>
            </p:cNvPr>
            <p:cNvSpPr>
              <a:spLocks noChangeArrowheads="1"/>
            </p:cNvSpPr>
            <p:nvPr/>
          </p:nvSpPr>
          <p:spPr bwMode="auto">
            <a:xfrm>
              <a:off x="5791158" y="3137785"/>
              <a:ext cx="582429" cy="582429"/>
            </a:xfrm>
            <a:prstGeom prst="ellipse">
              <a:avLst/>
            </a:prstGeom>
            <a:solidFill>
              <a:schemeClr val="bg1"/>
            </a:solidFill>
            <a:ln w="15875" algn="ctr">
              <a:solidFill>
                <a:srgbClr val="0249A5"/>
              </a:solidFill>
              <a:round/>
              <a:headEnd/>
              <a:tailEnd/>
            </a:ln>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267462" indent="-267462">
                <a:buNone/>
                <a:defRPr/>
              </a:pPr>
              <a:endParaRPr lang="zh-CN" altLang="en-US" sz="2200">
                <a:solidFill>
                  <a:prstClr val="black"/>
                </a:solidFill>
                <a:ea typeface="微软雅黑" panose="020B0503020204020204" pitchFamily="34" charset="-122"/>
              </a:endParaRPr>
            </a:p>
          </p:txBody>
        </p:sp>
        <p:sp>
          <p:nvSpPr>
            <p:cNvPr id="24" name="sniper-targer_17584">
              <a:extLst>
                <a:ext uri="{FF2B5EF4-FFF2-40B4-BE49-F238E27FC236}">
                  <a16:creationId xmlns:a16="http://schemas.microsoft.com/office/drawing/2014/main" id="{C07B1C90-620D-4922-BC5F-480706F637C6}"/>
                </a:ext>
              </a:extLst>
            </p:cNvPr>
            <p:cNvSpPr>
              <a:spLocks noChangeAspect="1"/>
            </p:cNvSpPr>
            <p:nvPr/>
          </p:nvSpPr>
          <p:spPr bwMode="auto">
            <a:xfrm>
              <a:off x="5843254" y="3190241"/>
              <a:ext cx="478236" cy="477516"/>
            </a:xfrm>
            <a:custGeom>
              <a:avLst/>
              <a:gdLst>
                <a:gd name="T0" fmla="*/ 2147483646 w 5239"/>
                <a:gd name="T1" fmla="*/ 2147483646 h 5239"/>
                <a:gd name="T2" fmla="*/ 2147483646 w 5239"/>
                <a:gd name="T3" fmla="*/ 2147483646 h 5239"/>
                <a:gd name="T4" fmla="*/ 2147483646 w 5239"/>
                <a:gd name="T5" fmla="*/ 2147483646 h 5239"/>
                <a:gd name="T6" fmla="*/ 2147483646 w 5239"/>
                <a:gd name="T7" fmla="*/ 2147483646 h 5239"/>
                <a:gd name="T8" fmla="*/ 2147483646 w 5239"/>
                <a:gd name="T9" fmla="*/ 0 h 5239"/>
                <a:gd name="T10" fmla="*/ 2147483646 w 5239"/>
                <a:gd name="T11" fmla="*/ 2147483646 h 5239"/>
                <a:gd name="T12" fmla="*/ 2147483646 w 5239"/>
                <a:gd name="T13" fmla="*/ 2147483646 h 5239"/>
                <a:gd name="T14" fmla="*/ 2147483646 w 5239"/>
                <a:gd name="T15" fmla="*/ 2147483646 h 5239"/>
                <a:gd name="T16" fmla="*/ 2147483646 w 5239"/>
                <a:gd name="T17" fmla="*/ 2147483646 h 5239"/>
                <a:gd name="T18" fmla="*/ 0 w 5239"/>
                <a:gd name="T19" fmla="*/ 2147483646 h 5239"/>
                <a:gd name="T20" fmla="*/ 2147483646 w 5239"/>
                <a:gd name="T21" fmla="*/ 2147483646 h 5239"/>
                <a:gd name="T22" fmla="*/ 2147483646 w 5239"/>
                <a:gd name="T23" fmla="*/ 2147483646 h 5239"/>
                <a:gd name="T24" fmla="*/ 2147483646 w 5239"/>
                <a:gd name="T25" fmla="*/ 2147483646 h 5239"/>
                <a:gd name="T26" fmla="*/ 2147483646 w 5239"/>
                <a:gd name="T27" fmla="*/ 2147483646 h 5239"/>
                <a:gd name="T28" fmla="*/ 2147483646 w 5239"/>
                <a:gd name="T29" fmla="*/ 2147483646 h 5239"/>
                <a:gd name="T30" fmla="*/ 2147483646 w 5239"/>
                <a:gd name="T31" fmla="*/ 2147483646 h 5239"/>
                <a:gd name="T32" fmla="*/ 2147483646 w 5239"/>
                <a:gd name="T33" fmla="*/ 2147483646 h 5239"/>
                <a:gd name="T34" fmla="*/ 2147483646 w 5239"/>
                <a:gd name="T35" fmla="*/ 2147483646 h 5239"/>
                <a:gd name="T36" fmla="*/ 2147483646 w 5239"/>
                <a:gd name="T37" fmla="*/ 2147483646 h 5239"/>
                <a:gd name="T38" fmla="*/ 2147483646 w 5239"/>
                <a:gd name="T39" fmla="*/ 2147483646 h 5239"/>
                <a:gd name="T40" fmla="*/ 2147483646 w 5239"/>
                <a:gd name="T41" fmla="*/ 2147483646 h 5239"/>
                <a:gd name="T42" fmla="*/ 2147483646 w 5239"/>
                <a:gd name="T43" fmla="*/ 2147483646 h 5239"/>
                <a:gd name="T44" fmla="*/ 2147483646 w 5239"/>
                <a:gd name="T45" fmla="*/ 2147483646 h 5239"/>
                <a:gd name="T46" fmla="*/ 2147483646 w 5239"/>
                <a:gd name="T47" fmla="*/ 2147483646 h 5239"/>
                <a:gd name="T48" fmla="*/ 2147483646 w 5239"/>
                <a:gd name="T49" fmla="*/ 2147483646 h 5239"/>
                <a:gd name="T50" fmla="*/ 2147483646 w 5239"/>
                <a:gd name="T51" fmla="*/ 2147483646 h 5239"/>
                <a:gd name="T52" fmla="*/ 2147483646 w 5239"/>
                <a:gd name="T53" fmla="*/ 2147483646 h 5239"/>
                <a:gd name="T54" fmla="*/ 2147483646 w 5239"/>
                <a:gd name="T55" fmla="*/ 2147483646 h 5239"/>
                <a:gd name="T56" fmla="*/ 2147483646 w 5239"/>
                <a:gd name="T57" fmla="*/ 2147483646 h 5239"/>
                <a:gd name="T58" fmla="*/ 2147483646 w 5239"/>
                <a:gd name="T59" fmla="*/ 2147483646 h 5239"/>
                <a:gd name="T60" fmla="*/ 2147483646 w 5239"/>
                <a:gd name="T61" fmla="*/ 2147483646 h 5239"/>
                <a:gd name="T62" fmla="*/ 2147483646 w 5239"/>
                <a:gd name="T63" fmla="*/ 2147483646 h 5239"/>
                <a:gd name="T64" fmla="*/ 2147483646 w 5239"/>
                <a:gd name="T65" fmla="*/ 2147483646 h 5239"/>
                <a:gd name="T66" fmla="*/ 2147483646 w 5239"/>
                <a:gd name="T67" fmla="*/ 2147483646 h 5239"/>
                <a:gd name="T68" fmla="*/ 2147483646 w 5239"/>
                <a:gd name="T69" fmla="*/ 2147483646 h 5239"/>
                <a:gd name="T70" fmla="*/ 2147483646 w 5239"/>
                <a:gd name="T71" fmla="*/ 2147483646 h 5239"/>
                <a:gd name="T72" fmla="*/ 2147483646 w 5239"/>
                <a:gd name="T73" fmla="*/ 2147483646 h 5239"/>
                <a:gd name="T74" fmla="*/ 2147483646 w 5239"/>
                <a:gd name="T75" fmla="*/ 2147483646 h 523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239" h="5239">
                  <a:moveTo>
                    <a:pt x="5063" y="2473"/>
                  </a:moveTo>
                  <a:lnTo>
                    <a:pt x="4717" y="2473"/>
                  </a:lnTo>
                  <a:cubicBezTo>
                    <a:pt x="4612" y="1489"/>
                    <a:pt x="3858" y="649"/>
                    <a:pt x="2792" y="565"/>
                  </a:cubicBezTo>
                  <a:lnTo>
                    <a:pt x="2792" y="176"/>
                  </a:lnTo>
                  <a:cubicBezTo>
                    <a:pt x="2792" y="79"/>
                    <a:pt x="2726" y="0"/>
                    <a:pt x="2629" y="0"/>
                  </a:cubicBezTo>
                  <a:cubicBezTo>
                    <a:pt x="2531" y="0"/>
                    <a:pt x="2465" y="79"/>
                    <a:pt x="2465" y="176"/>
                  </a:cubicBezTo>
                  <a:lnTo>
                    <a:pt x="2465" y="565"/>
                  </a:lnTo>
                  <a:cubicBezTo>
                    <a:pt x="1481" y="649"/>
                    <a:pt x="627" y="1489"/>
                    <a:pt x="522" y="2473"/>
                  </a:cubicBezTo>
                  <a:lnTo>
                    <a:pt x="176" y="2473"/>
                  </a:lnTo>
                  <a:cubicBezTo>
                    <a:pt x="79" y="2473"/>
                    <a:pt x="0" y="2539"/>
                    <a:pt x="0" y="2637"/>
                  </a:cubicBezTo>
                  <a:cubicBezTo>
                    <a:pt x="0" y="2734"/>
                    <a:pt x="79" y="2801"/>
                    <a:pt x="176" y="2801"/>
                  </a:cubicBezTo>
                  <a:lnTo>
                    <a:pt x="516" y="2801"/>
                  </a:lnTo>
                  <a:cubicBezTo>
                    <a:pt x="580" y="3866"/>
                    <a:pt x="1399" y="4681"/>
                    <a:pt x="2465" y="4768"/>
                  </a:cubicBezTo>
                  <a:lnTo>
                    <a:pt x="2465" y="5063"/>
                  </a:lnTo>
                  <a:cubicBezTo>
                    <a:pt x="2465" y="5160"/>
                    <a:pt x="2531" y="5239"/>
                    <a:pt x="2629" y="5239"/>
                  </a:cubicBezTo>
                  <a:cubicBezTo>
                    <a:pt x="2726" y="5239"/>
                    <a:pt x="2792" y="5160"/>
                    <a:pt x="2792" y="5063"/>
                  </a:cubicBezTo>
                  <a:lnTo>
                    <a:pt x="2792" y="4768"/>
                  </a:lnTo>
                  <a:cubicBezTo>
                    <a:pt x="3858" y="4681"/>
                    <a:pt x="4659" y="3866"/>
                    <a:pt x="4723" y="2801"/>
                  </a:cubicBezTo>
                  <a:lnTo>
                    <a:pt x="5063" y="2801"/>
                  </a:lnTo>
                  <a:cubicBezTo>
                    <a:pt x="5160" y="2801"/>
                    <a:pt x="5239" y="2734"/>
                    <a:pt x="5239" y="2637"/>
                  </a:cubicBezTo>
                  <a:cubicBezTo>
                    <a:pt x="5239" y="2539"/>
                    <a:pt x="5160" y="2473"/>
                    <a:pt x="5063" y="2473"/>
                  </a:cubicBezTo>
                  <a:close/>
                  <a:moveTo>
                    <a:pt x="3463" y="2883"/>
                  </a:moveTo>
                  <a:lnTo>
                    <a:pt x="2792" y="2883"/>
                  </a:lnTo>
                  <a:lnTo>
                    <a:pt x="2792" y="3510"/>
                  </a:lnTo>
                  <a:cubicBezTo>
                    <a:pt x="2792" y="3596"/>
                    <a:pt x="2715" y="3666"/>
                    <a:pt x="2629" y="3666"/>
                  </a:cubicBezTo>
                  <a:cubicBezTo>
                    <a:pt x="2542" y="3666"/>
                    <a:pt x="2465" y="3596"/>
                    <a:pt x="2465" y="3510"/>
                  </a:cubicBezTo>
                  <a:lnTo>
                    <a:pt x="2465" y="2883"/>
                  </a:lnTo>
                  <a:lnTo>
                    <a:pt x="1776" y="2883"/>
                  </a:lnTo>
                  <a:cubicBezTo>
                    <a:pt x="1690" y="2883"/>
                    <a:pt x="1620" y="2805"/>
                    <a:pt x="1620" y="2719"/>
                  </a:cubicBezTo>
                  <a:cubicBezTo>
                    <a:pt x="1620" y="2632"/>
                    <a:pt x="1690" y="2555"/>
                    <a:pt x="1776" y="2555"/>
                  </a:cubicBezTo>
                  <a:lnTo>
                    <a:pt x="2465" y="2555"/>
                  </a:lnTo>
                  <a:lnTo>
                    <a:pt x="2465" y="1823"/>
                  </a:lnTo>
                  <a:cubicBezTo>
                    <a:pt x="2465" y="1737"/>
                    <a:pt x="2542" y="1667"/>
                    <a:pt x="2629" y="1667"/>
                  </a:cubicBezTo>
                  <a:cubicBezTo>
                    <a:pt x="2715" y="1667"/>
                    <a:pt x="2792" y="1737"/>
                    <a:pt x="2792" y="1823"/>
                  </a:cubicBezTo>
                  <a:lnTo>
                    <a:pt x="2792" y="2555"/>
                  </a:lnTo>
                  <a:lnTo>
                    <a:pt x="3463" y="2555"/>
                  </a:lnTo>
                  <a:cubicBezTo>
                    <a:pt x="3549" y="2555"/>
                    <a:pt x="3619" y="2632"/>
                    <a:pt x="3619" y="2719"/>
                  </a:cubicBezTo>
                  <a:cubicBezTo>
                    <a:pt x="3619" y="2805"/>
                    <a:pt x="3549" y="2883"/>
                    <a:pt x="3463" y="2883"/>
                  </a:cubicBezTo>
                  <a:close/>
                </a:path>
              </a:pathLst>
            </a:custGeom>
            <a:solidFill>
              <a:srgbClr val="01479D"/>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a:solidFill>
                  <a:prstClr val="black"/>
                </a:solidFill>
                <a:latin typeface="Calibri" panose="020F0502020204030204"/>
                <a:ea typeface="等线" panose="02010600030101010101" pitchFamily="2" charset="-122"/>
              </a:endParaRPr>
            </a:p>
          </p:txBody>
        </p:sp>
      </p:grpSp>
      <p:sp>
        <p:nvSpPr>
          <p:cNvPr id="6" name="矩形 5">
            <a:extLst>
              <a:ext uri="{FF2B5EF4-FFF2-40B4-BE49-F238E27FC236}">
                <a16:creationId xmlns:a16="http://schemas.microsoft.com/office/drawing/2014/main" id="{37CF555D-EAE8-4E59-9537-A6CBD1D16B47}"/>
              </a:ext>
            </a:extLst>
          </p:cNvPr>
          <p:cNvSpPr/>
          <p:nvPr/>
        </p:nvSpPr>
        <p:spPr>
          <a:xfrm>
            <a:off x="3675694" y="1510127"/>
            <a:ext cx="3891155" cy="520028"/>
          </a:xfrm>
          <a:prstGeom prst="rect">
            <a:avLst/>
          </a:prstGeom>
        </p:spPr>
        <p:txBody>
          <a:bodyPr wrap="none" lIns="71323" tIns="35662" rIns="71323" bIns="35662">
            <a:spAutoFit/>
          </a:bodyPr>
          <a:lstStyle/>
          <a:p>
            <a:pPr>
              <a:lnSpc>
                <a:spcPct val="150000"/>
              </a:lnSpc>
              <a:defRPr/>
            </a:pPr>
            <a:r>
              <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200" b="1" dirty="0" err="1">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CASEarth</a:t>
            </a:r>
            <a:r>
              <a:rPr lang="en-US" altLang="zh-CN"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 introduction</a:t>
            </a:r>
            <a:endPar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6">
            <a:extLst>
              <a:ext uri="{FF2B5EF4-FFF2-40B4-BE49-F238E27FC236}">
                <a16:creationId xmlns:a16="http://schemas.microsoft.com/office/drawing/2014/main" id="{F368CC09-5F8B-45C1-9C89-C8AB2139EC66}"/>
              </a:ext>
            </a:extLst>
          </p:cNvPr>
          <p:cNvSpPr/>
          <p:nvPr/>
        </p:nvSpPr>
        <p:spPr>
          <a:xfrm>
            <a:off x="3887308" y="2568784"/>
            <a:ext cx="5318917" cy="520028"/>
          </a:xfrm>
          <a:prstGeom prst="rect">
            <a:avLst/>
          </a:prstGeom>
        </p:spPr>
        <p:txBody>
          <a:bodyPr wrap="none" lIns="71323" tIns="35662" rIns="71323" bIns="35662">
            <a:spAutoFit/>
          </a:bodyPr>
          <a:lstStyle/>
          <a:p>
            <a:pPr>
              <a:lnSpc>
                <a:spcPct val="150000"/>
              </a:lnSpc>
              <a:defRPr/>
            </a:pPr>
            <a:r>
              <a:rPr lang="zh-CN" altLang="en-US"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200" b="1" dirty="0" err="1">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CASEarth</a:t>
            </a:r>
            <a:r>
              <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contribution to SDGs</a:t>
            </a:r>
          </a:p>
        </p:txBody>
      </p:sp>
      <p:sp>
        <p:nvSpPr>
          <p:cNvPr id="35" name="矩形 34">
            <a:extLst>
              <a:ext uri="{FF2B5EF4-FFF2-40B4-BE49-F238E27FC236}">
                <a16:creationId xmlns:a16="http://schemas.microsoft.com/office/drawing/2014/main" id="{7442D09C-6B31-47F0-8EE5-0B692A156E34}"/>
              </a:ext>
            </a:extLst>
          </p:cNvPr>
          <p:cNvSpPr/>
          <p:nvPr/>
        </p:nvSpPr>
        <p:spPr>
          <a:xfrm>
            <a:off x="3976136" y="3732366"/>
            <a:ext cx="3281821" cy="410575"/>
          </a:xfrm>
          <a:prstGeom prst="rect">
            <a:avLst/>
          </a:prstGeom>
        </p:spPr>
        <p:txBody>
          <a:bodyPr wrap="none" lIns="71323" tIns="35662" rIns="71323" bIns="35662">
            <a:spAutoFit/>
          </a:bodyPr>
          <a:lstStyle/>
          <a:p>
            <a:pPr>
              <a:defRPr/>
            </a:pPr>
            <a:r>
              <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三、</a:t>
            </a:r>
            <a:r>
              <a:rPr lang="en-US" altLang="zh-CN"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Progress achieved</a:t>
            </a:r>
          </a:p>
        </p:txBody>
      </p:sp>
      <p:sp>
        <p:nvSpPr>
          <p:cNvPr id="36" name="矩形 35">
            <a:extLst>
              <a:ext uri="{FF2B5EF4-FFF2-40B4-BE49-F238E27FC236}">
                <a16:creationId xmlns:a16="http://schemas.microsoft.com/office/drawing/2014/main" id="{C26285EF-2892-4A4A-A83E-D00E9D8601B2}"/>
              </a:ext>
            </a:extLst>
          </p:cNvPr>
          <p:cNvSpPr/>
          <p:nvPr/>
        </p:nvSpPr>
        <p:spPr>
          <a:xfrm>
            <a:off x="3675694" y="4740756"/>
            <a:ext cx="2001920" cy="410575"/>
          </a:xfrm>
          <a:prstGeom prst="rect">
            <a:avLst/>
          </a:prstGeom>
        </p:spPr>
        <p:txBody>
          <a:bodyPr wrap="none" lIns="71323" tIns="35662" rIns="71323" bIns="35662">
            <a:spAutoFit/>
          </a:bodyPr>
          <a:lstStyle/>
          <a:p>
            <a:pPr>
              <a:defRPr/>
            </a:pPr>
            <a:r>
              <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四、</a:t>
            </a:r>
            <a:r>
              <a:rPr lang="en-US" altLang="zh-CN"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rPr>
              <a:t>Outlooks</a:t>
            </a:r>
            <a:endParaRPr lang="zh-CN" altLang="en-US" sz="2200" b="1" dirty="0">
              <a:solidFill>
                <a:srgbClr val="000066"/>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38" name="直接连接符 37">
            <a:extLst>
              <a:ext uri="{FF2B5EF4-FFF2-40B4-BE49-F238E27FC236}">
                <a16:creationId xmlns:a16="http://schemas.microsoft.com/office/drawing/2014/main" id="{F26486CB-B5A2-4B3F-9CF2-189407A30772}"/>
              </a:ext>
            </a:extLst>
          </p:cNvPr>
          <p:cNvCxnSpPr/>
          <p:nvPr/>
        </p:nvCxnSpPr>
        <p:spPr>
          <a:xfrm>
            <a:off x="0" y="1208753"/>
            <a:ext cx="9144000" cy="0"/>
          </a:xfrm>
          <a:prstGeom prst="line">
            <a:avLst/>
          </a:prstGeom>
          <a:ln w="28575">
            <a:solidFill>
              <a:srgbClr val="3C3665"/>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5CD6485F-A52B-43DE-86C1-E05CC6B0AECD}"/>
              </a:ext>
            </a:extLst>
          </p:cNvPr>
          <p:cNvSpPr txBox="1"/>
          <p:nvPr/>
        </p:nvSpPr>
        <p:spPr>
          <a:xfrm>
            <a:off x="3648952" y="478118"/>
            <a:ext cx="2066048" cy="564463"/>
          </a:xfrm>
          <a:prstGeom prst="rect">
            <a:avLst/>
          </a:prstGeom>
          <a:noFill/>
        </p:spPr>
        <p:txBody>
          <a:bodyPr wrap="square" lIns="71323" tIns="35662" rIns="71323" bIns="35662" rtlCol="0">
            <a:spAutoFit/>
          </a:bodyPr>
          <a:lstStyle/>
          <a:p>
            <a:pPr algn="ctr">
              <a:defRPr/>
            </a:pPr>
            <a:r>
              <a:rPr lang="en-US" altLang="zh-CN" sz="3200" b="1" dirty="0">
                <a:latin typeface="+mj-lt"/>
                <a:ea typeface="黑体" pitchFamily="2" charset="-122"/>
                <a:cs typeface="+mj-cs"/>
              </a:rPr>
              <a:t>OUTLINE</a:t>
            </a:r>
            <a:endParaRPr lang="zh-CN" altLang="en-US" sz="3200" b="1" dirty="0">
              <a:latin typeface="+mj-lt"/>
              <a:ea typeface="黑体" pitchFamily="2" charset="-122"/>
              <a:cs typeface="+mj-cs"/>
            </a:endParaRPr>
          </a:p>
        </p:txBody>
      </p:sp>
    </p:spTree>
    <p:extLst>
      <p:ext uri="{BB962C8B-B14F-4D97-AF65-F5344CB8AC3E}">
        <p14:creationId xmlns:p14="http://schemas.microsoft.com/office/powerpoint/2010/main" val="16702545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7562" y="375591"/>
            <a:ext cx="8662832" cy="584776"/>
          </a:xfrm>
          <a:prstGeom prst="rect">
            <a:avLst/>
          </a:prstGeom>
        </p:spPr>
        <p:txBody>
          <a:bodyPr wrap="square">
            <a:spAutoFit/>
          </a:bodyPr>
          <a:lstStyle/>
          <a:p>
            <a:pPr algn="ctr"/>
            <a:r>
              <a:rPr lang="en-US" altLang="zh-CN" sz="3200" b="1" dirty="0">
                <a:latin typeface="+mj-lt"/>
                <a:ea typeface="黑体" pitchFamily="2" charset="-122"/>
                <a:cs typeface="+mj-cs"/>
              </a:rPr>
              <a:t>Global SDGs progress reporting</a:t>
            </a:r>
            <a:endParaRPr lang="zh-CN" altLang="en-US" sz="3200" b="1" dirty="0">
              <a:latin typeface="+mj-lt"/>
              <a:ea typeface="黑体" pitchFamily="2" charset="-122"/>
              <a:cs typeface="+mj-cs"/>
            </a:endParaRPr>
          </a:p>
        </p:txBody>
      </p:sp>
      <p:sp>
        <p:nvSpPr>
          <p:cNvPr id="2" name="Rectangle 1"/>
          <p:cNvSpPr/>
          <p:nvPr/>
        </p:nvSpPr>
        <p:spPr>
          <a:xfrm>
            <a:off x="899592" y="2342867"/>
            <a:ext cx="8136904" cy="961225"/>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zh-CN" sz="2000" kern="0" dirty="0">
                <a:solidFill>
                  <a:srgbClr val="FF0000"/>
                </a:solidFill>
                <a:latin typeface="微软雅黑" panose="020B0503020204020204" pitchFamily="34" charset="-122"/>
                <a:ea typeface="微软雅黑" panose="020B0503020204020204" pitchFamily="34" charset="-122"/>
              </a:rPr>
              <a:t>17</a:t>
            </a:r>
            <a:r>
              <a:rPr lang="en-US" altLang="zh-CN" sz="2000" kern="0" dirty="0">
                <a:solidFill>
                  <a:srgbClr val="002060"/>
                </a:solidFill>
                <a:latin typeface="微软雅黑" panose="020B0503020204020204" pitchFamily="34" charset="-122"/>
                <a:ea typeface="微软雅黑" panose="020B0503020204020204" pitchFamily="34" charset="-122"/>
              </a:rPr>
              <a:t>target</a:t>
            </a:r>
            <a:r>
              <a:rPr lang="zh-CN" altLang="en-US" sz="2000" kern="0" dirty="0">
                <a:solidFill>
                  <a:srgbClr val="002060"/>
                </a:solidFill>
                <a:latin typeface="微软雅黑" panose="020B0503020204020204" pitchFamily="34" charset="-122"/>
                <a:ea typeface="微软雅黑" panose="020B0503020204020204" pitchFamily="34" charset="-122"/>
              </a:rPr>
              <a:t>，</a:t>
            </a:r>
            <a:r>
              <a:rPr lang="en-US" altLang="zh-CN" sz="2000" kern="0" dirty="0">
                <a:solidFill>
                  <a:srgbClr val="FF0000"/>
                </a:solidFill>
                <a:latin typeface="微软雅黑" panose="020B0503020204020204" pitchFamily="34" charset="-122"/>
                <a:ea typeface="微软雅黑" panose="020B0503020204020204" pitchFamily="34" charset="-122"/>
              </a:rPr>
              <a:t>230+</a:t>
            </a:r>
            <a:r>
              <a:rPr lang="en-US" altLang="zh-CN" sz="2000" kern="0" dirty="0">
                <a:solidFill>
                  <a:srgbClr val="002060"/>
                </a:solidFill>
                <a:latin typeface="微软雅黑" panose="020B0503020204020204" pitchFamily="34" charset="-122"/>
                <a:ea typeface="微软雅黑" panose="020B0503020204020204" pitchFamily="34" charset="-122"/>
              </a:rPr>
              <a:t>indicators</a:t>
            </a:r>
          </a:p>
          <a:p>
            <a:pPr marL="285750" indent="-285750">
              <a:lnSpc>
                <a:spcPct val="150000"/>
              </a:lnSpc>
              <a:buFont typeface="Arial" panose="020B0604020202020204" pitchFamily="34" charset="0"/>
              <a:buChar char="•"/>
            </a:pPr>
            <a:r>
              <a:rPr lang="en-US" altLang="zh-CN" sz="2000" kern="0" dirty="0">
                <a:solidFill>
                  <a:srgbClr val="002060"/>
                </a:solidFill>
                <a:latin typeface="微软雅黑" panose="020B0503020204020204" pitchFamily="34" charset="-122"/>
                <a:ea typeface="微软雅黑" panose="020B0503020204020204" pitchFamily="34" charset="-122"/>
              </a:rPr>
              <a:t>UN </a:t>
            </a:r>
            <a:r>
              <a:rPr lang="en" altLang="zh-CN" sz="2000" kern="0" dirty="0">
                <a:solidFill>
                  <a:srgbClr val="FF0000"/>
                </a:solidFill>
                <a:latin typeface="微软雅黑" panose="020B0503020204020204" pitchFamily="34" charset="-122"/>
                <a:ea typeface="微软雅黑" panose="020B0503020204020204" pitchFamily="34" charset="-122"/>
              </a:rPr>
              <a:t>TFM </a:t>
            </a:r>
            <a:r>
              <a:rPr lang="zh-CN" altLang="en-US" sz="2000" kern="0" dirty="0">
                <a:solidFill>
                  <a:srgbClr val="002060"/>
                </a:solidFill>
                <a:latin typeface="微软雅黑" panose="020B0503020204020204" pitchFamily="34" charset="-122"/>
                <a:ea typeface="微软雅黑" panose="020B0503020204020204" pitchFamily="34" charset="-122"/>
              </a:rPr>
              <a:t>，</a:t>
            </a:r>
            <a:r>
              <a:rPr lang="en-US" altLang="zh-CN" sz="2000" kern="0" dirty="0">
                <a:solidFill>
                  <a:srgbClr val="002060"/>
                </a:solidFill>
                <a:latin typeface="微软雅黑" panose="020B0503020204020204" pitchFamily="34" charset="-122"/>
                <a:ea typeface="微软雅黑" panose="020B0503020204020204" pitchFamily="34" charset="-122"/>
              </a:rPr>
              <a:t>Supporting SDGs realization via STI</a:t>
            </a:r>
            <a:endParaRPr lang="zh-CN" altLang="en-US" sz="2000" kern="0" dirty="0">
              <a:solidFill>
                <a:srgbClr val="002060"/>
              </a:solidFill>
              <a:latin typeface="微软雅黑" panose="020B0503020204020204" pitchFamily="34" charset="-122"/>
              <a:ea typeface="微软雅黑" panose="020B0503020204020204" pitchFamily="34" charset="-122"/>
            </a:endParaRPr>
          </a:p>
        </p:txBody>
      </p:sp>
      <p:pic>
        <p:nvPicPr>
          <p:cNvPr id="3" name="Picture 2"/>
          <p:cNvPicPr>
            <a:picLocks noChangeAspect="1"/>
          </p:cNvPicPr>
          <p:nvPr/>
        </p:nvPicPr>
        <p:blipFill>
          <a:blip r:embed="rId3"/>
          <a:stretch>
            <a:fillRect/>
          </a:stretch>
        </p:blipFill>
        <p:spPr>
          <a:xfrm>
            <a:off x="1210847" y="1585922"/>
            <a:ext cx="1304925" cy="847725"/>
          </a:xfrm>
          <a:prstGeom prst="rect">
            <a:avLst/>
          </a:prstGeom>
        </p:spPr>
      </p:pic>
      <p:sp>
        <p:nvSpPr>
          <p:cNvPr id="5" name="Rectangle 4"/>
          <p:cNvSpPr/>
          <p:nvPr/>
        </p:nvSpPr>
        <p:spPr>
          <a:xfrm>
            <a:off x="2651006" y="1815898"/>
            <a:ext cx="5891356" cy="461665"/>
          </a:xfrm>
          <a:prstGeom prst="rect">
            <a:avLst/>
          </a:prstGeom>
          <a:solidFill>
            <a:srgbClr val="0B276C"/>
          </a:solidFill>
        </p:spPr>
        <p:txBody>
          <a:bodyPr wrap="none">
            <a:spAutoFit/>
          </a:bodyPr>
          <a:lstStyle/>
          <a:p>
            <a:r>
              <a:rPr lang="en-US" altLang="zh-CN" sz="2400" b="1" kern="0" dirty="0">
                <a:solidFill>
                  <a:schemeClr val="bg1"/>
                </a:solidFill>
                <a:latin typeface="微软雅黑" panose="020B0503020204020204" pitchFamily="34" charset="-122"/>
                <a:ea typeface="微软雅黑" panose="020B0503020204020204" pitchFamily="34" charset="-122"/>
              </a:rPr>
              <a:t>Basic information about global SDGs</a:t>
            </a:r>
            <a:endParaRPr lang="zh-CN" altLang="en-US" sz="1600" b="1" dirty="0">
              <a:solidFill>
                <a:schemeClr val="bg1"/>
              </a:solidFill>
            </a:endParaRPr>
          </a:p>
        </p:txBody>
      </p:sp>
      <p:sp>
        <p:nvSpPr>
          <p:cNvPr id="6" name="Rectangle 5"/>
          <p:cNvSpPr/>
          <p:nvPr/>
        </p:nvSpPr>
        <p:spPr>
          <a:xfrm>
            <a:off x="370651" y="3934503"/>
            <a:ext cx="5057795" cy="1422890"/>
          </a:xfrm>
          <a:prstGeom prst="rect">
            <a:avLst/>
          </a:prstGeom>
        </p:spPr>
        <p:txBody>
          <a:bodyPr wrap="none">
            <a:spAutoFit/>
          </a:bodyPr>
          <a:lstStyle/>
          <a:p>
            <a:pPr marL="342900" indent="-342900">
              <a:lnSpc>
                <a:spcPct val="150000"/>
              </a:lnSpc>
              <a:buFont typeface="Arial" panose="020B0604020202020204" pitchFamily="34" charset="0"/>
              <a:buChar char="•"/>
            </a:pPr>
            <a:r>
              <a:rPr lang="en-US" altLang="zh-CN" sz="2000" b="1" kern="0" dirty="0">
                <a:solidFill>
                  <a:srgbClr val="0000FF"/>
                </a:solidFill>
                <a:latin typeface="微软雅黑" panose="020B0503020204020204" pitchFamily="34" charset="-122"/>
                <a:ea typeface="微软雅黑" panose="020B0503020204020204" pitchFamily="34" charset="-122"/>
              </a:rPr>
              <a:t>Tier</a:t>
            </a:r>
            <a:r>
              <a:rPr lang="zh-CN" altLang="en-US" sz="2000" b="1" kern="0" dirty="0">
                <a:solidFill>
                  <a:srgbClr val="0000FF"/>
                </a:solidFill>
                <a:latin typeface="微软雅黑" panose="020B0503020204020204" pitchFamily="34" charset="-122"/>
                <a:ea typeface="微软雅黑" panose="020B0503020204020204" pitchFamily="34" charset="-122"/>
              </a:rPr>
              <a:t> </a:t>
            </a:r>
            <a:r>
              <a:rPr lang="en-US" altLang="zh-CN" sz="2000" b="1" kern="0" dirty="0">
                <a:solidFill>
                  <a:srgbClr val="0000FF"/>
                </a:solidFill>
                <a:latin typeface="微软雅黑" panose="020B0503020204020204" pitchFamily="34" charset="-122"/>
                <a:ea typeface="微软雅黑" panose="020B0503020204020204" pitchFamily="34" charset="-122"/>
              </a:rPr>
              <a:t>I</a:t>
            </a:r>
            <a:r>
              <a:rPr lang="zh-CN" altLang="en-US" sz="2000" kern="0" dirty="0">
                <a:solidFill>
                  <a:srgbClr val="002060"/>
                </a:solidFill>
                <a:latin typeface="微软雅黑" panose="020B0503020204020204" pitchFamily="34" charset="-122"/>
                <a:ea typeface="微软雅黑" panose="020B0503020204020204" pitchFamily="34" charset="-122"/>
              </a:rPr>
              <a:t>：</a:t>
            </a:r>
            <a:r>
              <a:rPr lang="en" altLang="zh-CN" sz="2000" kern="0" dirty="0">
                <a:solidFill>
                  <a:srgbClr val="002060"/>
                </a:solidFill>
                <a:latin typeface="微软雅黑" panose="020B0503020204020204" pitchFamily="34" charset="-122"/>
                <a:ea typeface="微软雅黑" panose="020B0503020204020204" pitchFamily="34" charset="-122"/>
              </a:rPr>
              <a:t> </a:t>
            </a:r>
            <a:r>
              <a:rPr lang="en" altLang="zh-CN" sz="1600" kern="0" dirty="0">
                <a:solidFill>
                  <a:srgbClr val="002060"/>
                </a:solidFill>
                <a:latin typeface="微软雅黑" panose="020B0503020204020204" pitchFamily="34" charset="-122"/>
                <a:ea typeface="微软雅黑" panose="020B0503020204020204" pitchFamily="34" charset="-122"/>
              </a:rPr>
              <a:t>clear method,  has data </a:t>
            </a:r>
            <a:r>
              <a:rPr lang="zh-CN" altLang="en-US" sz="2000" kern="0" dirty="0">
                <a:solidFill>
                  <a:srgbClr val="002060"/>
                </a:solidFill>
                <a:latin typeface="微软雅黑" panose="020B0503020204020204" pitchFamily="34" charset="-122"/>
                <a:ea typeface="微软雅黑" panose="020B0503020204020204" pitchFamily="34" charset="-122"/>
              </a:rPr>
              <a:t>（</a:t>
            </a:r>
            <a:r>
              <a:rPr lang="en-US" altLang="zh-CN" sz="2000" kern="0" dirty="0">
                <a:solidFill>
                  <a:srgbClr val="002060"/>
                </a:solidFill>
                <a:latin typeface="微软雅黑" panose="020B0503020204020204" pitchFamily="34" charset="-122"/>
                <a:ea typeface="微软雅黑" panose="020B0503020204020204" pitchFamily="34" charset="-122"/>
              </a:rPr>
              <a:t>33%</a:t>
            </a:r>
            <a:r>
              <a:rPr lang="zh-CN" altLang="en-US" sz="2000" kern="0" dirty="0">
                <a:solidFill>
                  <a:srgbClr val="002060"/>
                </a:solidFill>
                <a:latin typeface="微软雅黑" panose="020B0503020204020204" pitchFamily="34" charset="-122"/>
                <a:ea typeface="微软雅黑" panose="020B0503020204020204" pitchFamily="34" charset="-122"/>
              </a:rPr>
              <a:t>）</a:t>
            </a:r>
            <a:endParaRPr lang="en-US" altLang="zh-CN" sz="2000" kern="0" dirty="0">
              <a:solidFill>
                <a:srgbClr val="002060"/>
              </a:solidFill>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en-US" altLang="zh-CN" sz="2000" b="1" kern="0" dirty="0">
                <a:solidFill>
                  <a:srgbClr val="0000FF"/>
                </a:solidFill>
                <a:latin typeface="微软雅黑" panose="020B0503020204020204" pitchFamily="34" charset="-122"/>
                <a:ea typeface="微软雅黑" panose="020B0503020204020204" pitchFamily="34" charset="-122"/>
              </a:rPr>
              <a:t>Tier II </a:t>
            </a:r>
            <a:r>
              <a:rPr lang="zh-CN" altLang="en-US" sz="2000" kern="0" dirty="0">
                <a:solidFill>
                  <a:srgbClr val="002060"/>
                </a:solidFill>
                <a:latin typeface="微软雅黑" panose="020B0503020204020204" pitchFamily="34" charset="-122"/>
                <a:ea typeface="微软雅黑" panose="020B0503020204020204" pitchFamily="34" charset="-122"/>
              </a:rPr>
              <a:t>：</a:t>
            </a:r>
            <a:r>
              <a:rPr lang="en" altLang="zh-CN" sz="2000" dirty="0"/>
              <a:t> </a:t>
            </a:r>
            <a:r>
              <a:rPr lang="en" altLang="zh-CN" sz="1600" kern="0" dirty="0">
                <a:solidFill>
                  <a:srgbClr val="002060"/>
                </a:solidFill>
                <a:latin typeface="微软雅黑" panose="020B0503020204020204" pitchFamily="34" charset="-122"/>
                <a:ea typeface="微软雅黑" panose="020B0503020204020204" pitchFamily="34" charset="-122"/>
              </a:rPr>
              <a:t>clear method, no data</a:t>
            </a:r>
            <a:r>
              <a:rPr lang="zh-CN" altLang="en-US" sz="2000" kern="0" dirty="0">
                <a:solidFill>
                  <a:srgbClr val="002060"/>
                </a:solidFill>
                <a:latin typeface="微软雅黑" panose="020B0503020204020204" pitchFamily="34" charset="-122"/>
                <a:ea typeface="微软雅黑" panose="020B0503020204020204" pitchFamily="34" charset="-122"/>
              </a:rPr>
              <a:t>（</a:t>
            </a:r>
            <a:r>
              <a:rPr lang="en-US" altLang="zh-CN" sz="2000" b="1" kern="0" dirty="0">
                <a:solidFill>
                  <a:srgbClr val="FF0000"/>
                </a:solidFill>
                <a:latin typeface="微软雅黑" panose="020B0503020204020204" pitchFamily="34" charset="-122"/>
                <a:ea typeface="微软雅黑" panose="020B0503020204020204" pitchFamily="34" charset="-122"/>
              </a:rPr>
              <a:t>30%</a:t>
            </a:r>
            <a:r>
              <a:rPr lang="zh-CN" altLang="en-US" sz="2000" kern="0" dirty="0">
                <a:solidFill>
                  <a:srgbClr val="002060"/>
                </a:solidFill>
                <a:latin typeface="微软雅黑" panose="020B0503020204020204" pitchFamily="34" charset="-122"/>
                <a:ea typeface="微软雅黑" panose="020B0503020204020204" pitchFamily="34" charset="-122"/>
              </a:rPr>
              <a:t>）</a:t>
            </a:r>
            <a:endParaRPr lang="en-US" altLang="zh-CN" sz="2000" kern="0" dirty="0">
              <a:solidFill>
                <a:srgbClr val="002060"/>
              </a:solidFill>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en-US" altLang="zh-CN" sz="2000" b="1" kern="0" dirty="0">
                <a:solidFill>
                  <a:srgbClr val="0000FF"/>
                </a:solidFill>
                <a:latin typeface="微软雅黑" panose="020B0503020204020204" pitchFamily="34" charset="-122"/>
                <a:ea typeface="微软雅黑" panose="020B0503020204020204" pitchFamily="34" charset="-122"/>
              </a:rPr>
              <a:t>Tier III </a:t>
            </a:r>
            <a:r>
              <a:rPr lang="zh-CN" altLang="en-US" sz="2000" kern="0" dirty="0">
                <a:solidFill>
                  <a:srgbClr val="002060"/>
                </a:solidFill>
                <a:latin typeface="微软雅黑" panose="020B0503020204020204" pitchFamily="34" charset="-122"/>
                <a:ea typeface="微软雅黑" panose="020B0503020204020204" pitchFamily="34" charset="-122"/>
              </a:rPr>
              <a:t>：</a:t>
            </a:r>
            <a:r>
              <a:rPr lang="en-US" altLang="zh-CN" sz="1600" kern="0" dirty="0">
                <a:solidFill>
                  <a:srgbClr val="002060"/>
                </a:solidFill>
                <a:latin typeface="微软雅黑" panose="020B0503020204020204" pitchFamily="34" charset="-122"/>
                <a:ea typeface="微软雅黑" panose="020B0503020204020204" pitchFamily="34" charset="-122"/>
              </a:rPr>
              <a:t>no method</a:t>
            </a:r>
            <a:r>
              <a:rPr lang="zh-CN" altLang="en-US" sz="1600" kern="0" dirty="0">
                <a:solidFill>
                  <a:srgbClr val="002060"/>
                </a:solidFill>
                <a:latin typeface="微软雅黑" panose="020B0503020204020204" pitchFamily="34" charset="-122"/>
                <a:ea typeface="微软雅黑" panose="020B0503020204020204" pitchFamily="34" charset="-122"/>
              </a:rPr>
              <a:t>，</a:t>
            </a:r>
            <a:r>
              <a:rPr lang="en-US" altLang="zh-CN" sz="1600" kern="0" dirty="0">
                <a:solidFill>
                  <a:srgbClr val="FF0000"/>
                </a:solidFill>
                <a:latin typeface="微软雅黑" panose="020B0503020204020204" pitchFamily="34" charset="-122"/>
                <a:ea typeface="微软雅黑" panose="020B0503020204020204" pitchFamily="34" charset="-122"/>
              </a:rPr>
              <a:t>no data</a:t>
            </a:r>
            <a:r>
              <a:rPr lang="zh-CN" altLang="en-US" sz="2000" kern="0" dirty="0">
                <a:solidFill>
                  <a:srgbClr val="002060"/>
                </a:solidFill>
                <a:latin typeface="微软雅黑" panose="020B0503020204020204" pitchFamily="34" charset="-122"/>
                <a:ea typeface="微软雅黑" panose="020B0503020204020204" pitchFamily="34" charset="-122"/>
              </a:rPr>
              <a:t>（</a:t>
            </a:r>
            <a:r>
              <a:rPr lang="en-US" altLang="zh-CN" sz="2000" b="1" kern="0" dirty="0">
                <a:solidFill>
                  <a:srgbClr val="FF0000"/>
                </a:solidFill>
                <a:latin typeface="微软雅黑" panose="020B0503020204020204" pitchFamily="34" charset="-122"/>
                <a:ea typeface="微软雅黑" panose="020B0503020204020204" pitchFamily="34" charset="-122"/>
              </a:rPr>
              <a:t>37%</a:t>
            </a:r>
            <a:r>
              <a:rPr lang="zh-CN" altLang="en-US" sz="2000" kern="0" dirty="0">
                <a:solidFill>
                  <a:srgbClr val="002060"/>
                </a:solidFill>
                <a:latin typeface="微软雅黑" panose="020B0503020204020204" pitchFamily="34" charset="-122"/>
                <a:ea typeface="微软雅黑" panose="020B0503020204020204" pitchFamily="34" charset="-122"/>
              </a:rPr>
              <a:t>）</a:t>
            </a:r>
          </a:p>
        </p:txBody>
      </p:sp>
      <p:sp>
        <p:nvSpPr>
          <p:cNvPr id="14" name="Rectangle 13"/>
          <p:cNvSpPr/>
          <p:nvPr/>
        </p:nvSpPr>
        <p:spPr>
          <a:xfrm>
            <a:off x="388910" y="1632332"/>
            <a:ext cx="8380009" cy="1868677"/>
          </a:xfrm>
          <a:prstGeom prst="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Picture 1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93266" y="3840710"/>
            <a:ext cx="1519808" cy="494937"/>
          </a:xfrm>
          <a:prstGeom prst="rect">
            <a:avLst/>
          </a:prstGeom>
        </p:spPr>
      </p:pic>
      <p:pic>
        <p:nvPicPr>
          <p:cNvPr id="18" name="Picture 1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94544" y="3924248"/>
            <a:ext cx="921872" cy="275955"/>
          </a:xfrm>
          <a:prstGeom prst="rect">
            <a:avLst/>
          </a:prstGeom>
        </p:spPr>
      </p:pic>
      <p:pic>
        <p:nvPicPr>
          <p:cNvPr id="19" name="Picture 1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84168" y="4351915"/>
            <a:ext cx="576064" cy="588066"/>
          </a:xfrm>
          <a:prstGeom prst="rect">
            <a:avLst/>
          </a:prstGeom>
        </p:spPr>
      </p:pic>
      <p:pic>
        <p:nvPicPr>
          <p:cNvPr id="20" name="Picture 1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70089" y="4435795"/>
            <a:ext cx="875731" cy="475271"/>
          </a:xfrm>
          <a:prstGeom prst="rect">
            <a:avLst/>
          </a:prstGeom>
        </p:spPr>
      </p:pic>
      <p:sp>
        <p:nvSpPr>
          <p:cNvPr id="22" name="Rectangle 21"/>
          <p:cNvSpPr/>
          <p:nvPr/>
        </p:nvSpPr>
        <p:spPr>
          <a:xfrm>
            <a:off x="5361668" y="4972627"/>
            <a:ext cx="3528392" cy="1015663"/>
          </a:xfrm>
          <a:prstGeom prst="rect">
            <a:avLst/>
          </a:prstGeom>
        </p:spPr>
        <p:txBody>
          <a:bodyPr wrap="square">
            <a:spAutoFit/>
          </a:bodyPr>
          <a:lstStyle/>
          <a:p>
            <a:r>
              <a:rPr lang="en-US" altLang="zh-CN" sz="2000" kern="0" dirty="0">
                <a:solidFill>
                  <a:srgbClr val="002060"/>
                </a:solidFill>
                <a:latin typeface="微软雅黑" panose="020B0503020204020204" pitchFamily="34" charset="-122"/>
                <a:ea typeface="微软雅黑" panose="020B0503020204020204" pitchFamily="34" charset="-122"/>
              </a:rPr>
              <a:t>More than </a:t>
            </a:r>
            <a:r>
              <a:rPr lang="en-US" altLang="zh-CN" sz="2000" kern="0" dirty="0">
                <a:solidFill>
                  <a:srgbClr val="FF0000"/>
                </a:solidFill>
                <a:latin typeface="微软雅黑" panose="020B0503020204020204" pitchFamily="34" charset="-122"/>
                <a:ea typeface="微软雅黑" panose="020B0503020204020204" pitchFamily="34" charset="-122"/>
              </a:rPr>
              <a:t>67 </a:t>
            </a:r>
            <a:r>
              <a:rPr lang="en-US" altLang="zh-CN" sz="2000" kern="0" dirty="0">
                <a:solidFill>
                  <a:srgbClr val="002060"/>
                </a:solidFill>
                <a:latin typeface="微软雅黑" panose="020B0503020204020204" pitchFamily="34" charset="-122"/>
                <a:ea typeface="微软雅黑" panose="020B0503020204020204" pitchFamily="34" charset="-122"/>
              </a:rPr>
              <a:t>international</a:t>
            </a:r>
            <a:r>
              <a:rPr lang="zh-CN" altLang="en-US" sz="2000" kern="0" dirty="0">
                <a:solidFill>
                  <a:srgbClr val="002060"/>
                </a:solidFill>
                <a:latin typeface="微软雅黑" panose="020B0503020204020204" pitchFamily="34" charset="-122"/>
                <a:ea typeface="微软雅黑" panose="020B0503020204020204" pitchFamily="34" charset="-122"/>
              </a:rPr>
              <a:t> </a:t>
            </a:r>
            <a:r>
              <a:rPr lang="en-US" altLang="zh-CN" sz="2000" kern="0" dirty="0">
                <a:solidFill>
                  <a:srgbClr val="002060"/>
                </a:solidFill>
                <a:latin typeface="微软雅黑" panose="020B0503020204020204" pitchFamily="34" charset="-122"/>
                <a:ea typeface="微软雅黑" panose="020B0503020204020204" pitchFamily="34" charset="-122"/>
              </a:rPr>
              <a:t>organizations</a:t>
            </a:r>
            <a:r>
              <a:rPr lang="zh-CN" altLang="en-US" sz="2000" kern="0" dirty="0">
                <a:solidFill>
                  <a:srgbClr val="002060"/>
                </a:solidFill>
                <a:latin typeface="微软雅黑" panose="020B0503020204020204" pitchFamily="34" charset="-122"/>
                <a:ea typeface="微软雅黑" panose="020B0503020204020204" pitchFamily="34" charset="-122"/>
              </a:rPr>
              <a:t> </a:t>
            </a:r>
            <a:r>
              <a:rPr lang="en-US" altLang="zh-CN" sz="2000" kern="0" dirty="0">
                <a:solidFill>
                  <a:srgbClr val="002060"/>
                </a:solidFill>
                <a:latin typeface="微软雅黑" panose="020B0503020204020204" pitchFamily="34" charset="-122"/>
                <a:ea typeface="微软雅黑" panose="020B0503020204020204" pitchFamily="34" charset="-122"/>
              </a:rPr>
              <a:t>carry out the SDGs indicator assessment</a:t>
            </a:r>
            <a:endParaRPr lang="zh-CN" altLang="en-US" sz="2000" kern="0" dirty="0">
              <a:solidFill>
                <a:srgbClr val="002060"/>
              </a:solidFill>
              <a:latin typeface="微软雅黑" panose="020B0503020204020204" pitchFamily="34" charset="-122"/>
              <a:ea typeface="微软雅黑" panose="020B0503020204020204" pitchFamily="34" charset="-122"/>
            </a:endParaRPr>
          </a:p>
        </p:txBody>
      </p:sp>
      <p:sp>
        <p:nvSpPr>
          <p:cNvPr id="23" name="Rectangle 22"/>
          <p:cNvSpPr/>
          <p:nvPr/>
        </p:nvSpPr>
        <p:spPr>
          <a:xfrm>
            <a:off x="370651" y="3924248"/>
            <a:ext cx="4694501" cy="1641124"/>
          </a:xfrm>
          <a:prstGeom prst="rect">
            <a:avLst/>
          </a:prstGeom>
          <a:noFill/>
          <a:ln w="190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Rectangle 24"/>
          <p:cNvSpPr/>
          <p:nvPr/>
        </p:nvSpPr>
        <p:spPr>
          <a:xfrm>
            <a:off x="5360703" y="3663371"/>
            <a:ext cx="3408216" cy="2264706"/>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Right Arrow 27"/>
          <p:cNvSpPr/>
          <p:nvPr/>
        </p:nvSpPr>
        <p:spPr>
          <a:xfrm rot="10800000">
            <a:off x="5083409" y="4473999"/>
            <a:ext cx="241653" cy="3231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7441548"/>
      </p:ext>
    </p:extLst>
  </p:cSld>
  <p:clrMapOvr>
    <a:masterClrMapping/>
  </p:clrMapOvr>
  <mc:AlternateContent xmlns:mc="http://schemas.openxmlformats.org/markup-compatibility/2006" xmlns:p14="http://schemas.microsoft.com/office/powerpoint/2010/main">
    <mc:Choice Requires="p14">
      <p:transition spd="slow" p14:dur="2000" advTm="59295"/>
    </mc:Choice>
    <mc:Fallback xmlns="">
      <p:transition spd="slow" advTm="59295"/>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6" descr="CAS.jfif"/>
          <p:cNvPicPr>
            <a:picLocks noChangeAspect="1"/>
          </p:cNvPicPr>
          <p:nvPr/>
        </p:nvPicPr>
        <p:blipFill>
          <a:blip r:embed="rId3" cstate="screen">
            <a:extLst>
              <a:ext uri="{28A0092B-C50C-407E-A947-70E740481C1C}">
                <a14:useLocalDpi xmlns:a14="http://schemas.microsoft.com/office/drawing/2010/main"/>
              </a:ext>
            </a:extLst>
          </a:blip>
          <a:srcRect l="13333" r="13333" b="35897"/>
          <a:stretch>
            <a:fillRect/>
          </a:stretch>
        </p:blipFill>
        <p:spPr>
          <a:xfrm>
            <a:off x="8305800" y="0"/>
            <a:ext cx="838200" cy="838200"/>
          </a:xfrm>
          <a:prstGeom prst="rect">
            <a:avLst/>
          </a:prstGeom>
        </p:spPr>
      </p:pic>
      <p:sp>
        <p:nvSpPr>
          <p:cNvPr id="45" name="Snip Diagonal Corner Rectangle 44"/>
          <p:cNvSpPr/>
          <p:nvPr/>
        </p:nvSpPr>
        <p:spPr>
          <a:xfrm>
            <a:off x="5334000" y="0"/>
            <a:ext cx="3810000" cy="6858000"/>
          </a:xfrm>
          <a:prstGeom prst="snip2DiagRect">
            <a:avLst>
              <a:gd name="adj1" fmla="val 0"/>
              <a:gd name="adj2" fmla="val 43143"/>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Isosceles Triangle 45"/>
          <p:cNvSpPr/>
          <p:nvPr/>
        </p:nvSpPr>
        <p:spPr>
          <a:xfrm rot="7522933">
            <a:off x="8452035" y="6260740"/>
            <a:ext cx="1155329" cy="561712"/>
          </a:xfrm>
          <a:prstGeom prst="triangle">
            <a:avLst>
              <a:gd name="adj" fmla="val 6636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矩形 7">
            <a:extLst>
              <a:ext uri="{FF2B5EF4-FFF2-40B4-BE49-F238E27FC236}">
                <a16:creationId xmlns:a16="http://schemas.microsoft.com/office/drawing/2014/main" id="{6B466F3E-AA4B-4718-A9D4-1FE0F6553D11}"/>
              </a:ext>
            </a:extLst>
          </p:cNvPr>
          <p:cNvSpPr/>
          <p:nvPr/>
        </p:nvSpPr>
        <p:spPr>
          <a:xfrm>
            <a:off x="228600" y="6550223"/>
            <a:ext cx="3334503" cy="307777"/>
          </a:xfrm>
          <a:prstGeom prst="rect">
            <a:avLst/>
          </a:prstGeom>
        </p:spPr>
        <p:txBody>
          <a:bodyPr wrap="none" anchor="b">
            <a:spAutoFit/>
          </a:bodyPr>
          <a:lstStyle/>
          <a:p>
            <a:r>
              <a:rPr lang="zh-CN" altLang="en-US" sz="1400" dirty="0">
                <a:cs typeface="Times New Roman" panose="02020603050405020304" pitchFamily="18" charset="0"/>
                <a:hlinkClick r:id="rId4"/>
              </a:rPr>
              <a:t>https://sustainabledevelopment.un.org/TFM</a:t>
            </a:r>
            <a:endParaRPr lang="en-US" altLang="zh-CN" sz="1400" dirty="0">
              <a:cs typeface="Times New Roman" panose="02020603050405020304" pitchFamily="18" charset="0"/>
            </a:endParaRPr>
          </a:p>
        </p:txBody>
      </p:sp>
      <p:pic>
        <p:nvPicPr>
          <p:cNvPr id="1026"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371600" y="304800"/>
            <a:ext cx="7772400" cy="1268096"/>
          </a:xfrm>
          <a:prstGeom prst="rect">
            <a:avLst/>
          </a:prstGeom>
          <a:noFill/>
          <a:ln w="9525">
            <a:solidFill>
              <a:schemeClr val="accent1">
                <a:lumMod val="40000"/>
                <a:lumOff val="60000"/>
              </a:schemeClr>
            </a:solidFill>
            <a:miter lim="800000"/>
            <a:headEnd/>
            <a:tailEnd/>
          </a:ln>
          <a:effectLst/>
        </p:spPr>
      </p:pic>
      <p:cxnSp>
        <p:nvCxnSpPr>
          <p:cNvPr id="15" name="Straight Connector 14"/>
          <p:cNvCxnSpPr/>
          <p:nvPr/>
        </p:nvCxnSpPr>
        <p:spPr>
          <a:xfrm rot="5400000">
            <a:off x="2616042" y="3453448"/>
            <a:ext cx="3761104" cy="1588"/>
          </a:xfrm>
          <a:prstGeom prst="line">
            <a:avLst/>
          </a:prstGeom>
          <a:ln w="25400">
            <a:solidFill>
              <a:schemeClr val="accent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4343400" y="1828800"/>
            <a:ext cx="304800" cy="304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17" name="Oval 16"/>
          <p:cNvSpPr/>
          <p:nvPr/>
        </p:nvSpPr>
        <p:spPr>
          <a:xfrm>
            <a:off x="4343400" y="3497103"/>
            <a:ext cx="304800" cy="304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cxnSp>
        <p:nvCxnSpPr>
          <p:cNvPr id="22" name="Straight Connector 21"/>
          <p:cNvCxnSpPr/>
          <p:nvPr/>
        </p:nvCxnSpPr>
        <p:spPr>
          <a:xfrm>
            <a:off x="3276600" y="1952941"/>
            <a:ext cx="1219200" cy="158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124200" y="3647915"/>
            <a:ext cx="1219200" cy="1588"/>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352800" y="5295900"/>
            <a:ext cx="1219200" cy="1588"/>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6" name="Snip Diagonal Corner Rectangle 25"/>
          <p:cNvSpPr/>
          <p:nvPr/>
        </p:nvSpPr>
        <p:spPr>
          <a:xfrm>
            <a:off x="304800" y="3429000"/>
            <a:ext cx="3505200" cy="1295400"/>
          </a:xfrm>
          <a:prstGeom prst="snip2Diag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975" indent="-180975">
              <a:spcAft>
                <a:spcPts val="600"/>
              </a:spcAft>
            </a:pPr>
            <a:r>
              <a:rPr lang="en-US" altLang="zh-CN" dirty="0"/>
              <a:t>	to establish a multi-stakeholder forum on Science, Technology and Innovation for the SDGs (STI forum);</a:t>
            </a:r>
          </a:p>
        </p:txBody>
      </p:sp>
      <p:grpSp>
        <p:nvGrpSpPr>
          <p:cNvPr id="42" name="Group 41"/>
          <p:cNvGrpSpPr/>
          <p:nvPr/>
        </p:nvGrpSpPr>
        <p:grpSpPr>
          <a:xfrm>
            <a:off x="5943600" y="7239000"/>
            <a:ext cx="3200400" cy="228600"/>
            <a:chOff x="5257800" y="3962400"/>
            <a:chExt cx="3200400" cy="228600"/>
          </a:xfrm>
        </p:grpSpPr>
        <p:sp>
          <p:nvSpPr>
            <p:cNvPr id="28" name="Rectangle 27"/>
            <p:cNvSpPr/>
            <p:nvPr/>
          </p:nvSpPr>
          <p:spPr>
            <a:xfrm>
              <a:off x="5257800" y="3962400"/>
              <a:ext cx="2286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5486400" y="3962400"/>
              <a:ext cx="228600" cy="2286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5715000" y="3962400"/>
              <a:ext cx="228600" cy="2286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5943600" y="3962400"/>
              <a:ext cx="228600" cy="2286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6172200" y="3962400"/>
              <a:ext cx="228600" cy="2286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6400800" y="3962400"/>
              <a:ext cx="228600" cy="2286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6629400" y="3962400"/>
              <a:ext cx="228600" cy="2286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6858000" y="3962400"/>
              <a:ext cx="228600" cy="228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7086600" y="3962400"/>
              <a:ext cx="228600" cy="22860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7315200" y="3962400"/>
              <a:ext cx="228600" cy="228600"/>
            </a:xfrm>
            <a:prstGeom prst="rect">
              <a:avLst/>
            </a:prstGeom>
            <a:solidFill>
              <a:srgbClr val="EC20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7543800" y="3962400"/>
              <a:ext cx="228600" cy="228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7772400" y="3962400"/>
              <a:ext cx="228600" cy="2286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8001000" y="3962400"/>
              <a:ext cx="2286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8229600" y="3962400"/>
              <a:ext cx="228600" cy="2286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Oval 17"/>
          <p:cNvSpPr/>
          <p:nvPr/>
        </p:nvSpPr>
        <p:spPr>
          <a:xfrm>
            <a:off x="4343400" y="5181600"/>
            <a:ext cx="304800" cy="30480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25" name="Snip Diagonal Corner Rectangle 24"/>
          <p:cNvSpPr/>
          <p:nvPr/>
        </p:nvSpPr>
        <p:spPr>
          <a:xfrm>
            <a:off x="304800" y="1752600"/>
            <a:ext cx="3505200" cy="1295400"/>
          </a:xfrm>
          <a:prstGeom prst="snip2DiagRect">
            <a:avLst>
              <a:gd name="adj1" fmla="val 0"/>
              <a:gd name="adj2" fmla="val 156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975" indent="-180975" algn="just">
              <a:spcAft>
                <a:spcPts val="600"/>
              </a:spcAft>
            </a:pPr>
            <a:r>
              <a:rPr lang="en-US" altLang="zh-CN" dirty="0"/>
              <a:t>	to establish a United Nations Inter-Agency Task Team on STI for the SDGs (IATT), including the 10-member group;</a:t>
            </a:r>
          </a:p>
        </p:txBody>
      </p:sp>
      <p:sp>
        <p:nvSpPr>
          <p:cNvPr id="27" name="Snip Diagonal Corner Rectangle 26"/>
          <p:cNvSpPr/>
          <p:nvPr/>
        </p:nvSpPr>
        <p:spPr>
          <a:xfrm>
            <a:off x="295728" y="5029200"/>
            <a:ext cx="3505200" cy="1295400"/>
          </a:xfrm>
          <a:prstGeom prst="snip2DiagRect">
            <a:avLst>
              <a:gd name="adj1" fmla="val 0"/>
              <a:gd name="adj2" fmla="val 20168"/>
            </a:avLst>
          </a:prstGeom>
          <a:solidFill>
            <a:schemeClr val="accent2">
              <a:lumMod val="40000"/>
              <a:lumOff val="6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975" indent="-180975" algn="just">
              <a:spcAft>
                <a:spcPts val="600"/>
              </a:spcAft>
            </a:pPr>
            <a:r>
              <a:rPr lang="en-US" altLang="zh-CN" dirty="0"/>
              <a:t>	to establish an online platform as a gateway for information on existing STI initiatives,  mechanisms and programs.     </a:t>
            </a:r>
          </a:p>
        </p:txBody>
      </p:sp>
      <p:pic>
        <p:nvPicPr>
          <p:cNvPr id="2"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867400" y="1877532"/>
            <a:ext cx="2900363" cy="1018068"/>
          </a:xfrm>
          <a:prstGeom prst="rect">
            <a:avLst/>
          </a:prstGeom>
          <a:noFill/>
          <a:ln w="9525">
            <a:noFill/>
            <a:miter lim="800000"/>
            <a:headEnd/>
            <a:tailEnd/>
          </a:ln>
          <a:effectLst/>
        </p:spPr>
      </p:pic>
      <p:pic>
        <p:nvPicPr>
          <p:cNvPr id="43" name="Picture 42" descr="sdgskp.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19800" y="4136583"/>
            <a:ext cx="2686050" cy="587817"/>
          </a:xfrm>
          <a:prstGeom prst="rect">
            <a:avLst/>
          </a:prstGeom>
        </p:spPr>
      </p:pic>
      <p:sp>
        <p:nvSpPr>
          <p:cNvPr id="51" name="Oval 50"/>
          <p:cNvSpPr/>
          <p:nvPr/>
        </p:nvSpPr>
        <p:spPr>
          <a:xfrm>
            <a:off x="5638800" y="2209800"/>
            <a:ext cx="152400" cy="152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Oval 51"/>
          <p:cNvSpPr/>
          <p:nvPr/>
        </p:nvSpPr>
        <p:spPr>
          <a:xfrm>
            <a:off x="5638800" y="3352800"/>
            <a:ext cx="152400" cy="152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Oval 53"/>
          <p:cNvSpPr/>
          <p:nvPr/>
        </p:nvSpPr>
        <p:spPr>
          <a:xfrm>
            <a:off x="5638800" y="4343400"/>
            <a:ext cx="152400" cy="152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5" name="图片 3">
            <a:extLst>
              <a:ext uri="{FF2B5EF4-FFF2-40B4-BE49-F238E27FC236}">
                <a16:creationId xmlns:a16="http://schemas.microsoft.com/office/drawing/2014/main" id="{96DCB61A-AC8B-43FB-B958-705DB43E4F9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422900" y="4889500"/>
            <a:ext cx="1905000" cy="1905000"/>
          </a:xfrm>
          <a:prstGeom prst="ellipse">
            <a:avLst/>
          </a:prstGeom>
          <a:ln>
            <a:noFill/>
          </a:ln>
          <a:effectLst>
            <a:softEdge rad="112500"/>
          </a:effectLst>
        </p:spPr>
      </p:pic>
      <p:sp>
        <p:nvSpPr>
          <p:cNvPr id="44" name="Isosceles Triangle 43"/>
          <p:cNvSpPr/>
          <p:nvPr/>
        </p:nvSpPr>
        <p:spPr>
          <a:xfrm rot="7514464" flipV="1">
            <a:off x="8025145" y="5994529"/>
            <a:ext cx="1152950" cy="488295"/>
          </a:xfrm>
          <a:prstGeom prst="triangle">
            <a:avLst>
              <a:gd name="adj" fmla="val 5053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7248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linds(horizontal)">
                                      <p:cBhvr>
                                        <p:cTn id="7" dur="500"/>
                                        <p:tgtEl>
                                          <p:spTgt spid="45"/>
                                        </p:tgtEl>
                                      </p:cBhvr>
                                    </p:animEffect>
                                  </p:childTnLst>
                                </p:cTn>
                              </p:par>
                              <p:par>
                                <p:cTn id="8" presetID="3" presetClass="entr" presetSubtype="10"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blinds(horizontal)">
                                      <p:cBhvr>
                                        <p:cTn id="10" dur="500"/>
                                        <p:tgtEl>
                                          <p:spTgt spid="46"/>
                                        </p:tgtEl>
                                      </p:cBhvr>
                                    </p:animEffect>
                                  </p:childTnLst>
                                </p:cTn>
                              </p:par>
                              <p:par>
                                <p:cTn id="11" presetID="3" presetClass="entr" presetSubtype="10" fill="hold"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blinds(horizontal)">
                                      <p:cBhvr>
                                        <p:cTn id="13" dur="500"/>
                                        <p:tgtEl>
                                          <p:spTgt spid="55"/>
                                        </p:tgtEl>
                                      </p:cBhvr>
                                    </p:animEffect>
                                  </p:childTnLst>
                                </p:cTn>
                              </p:par>
                            </p:childTnLst>
                          </p:cTn>
                        </p:par>
                        <p:par>
                          <p:cTn id="14" fill="hold">
                            <p:stCondLst>
                              <p:cond delay="500"/>
                            </p:stCondLst>
                            <p:childTnLst>
                              <p:par>
                                <p:cTn id="15" presetID="2" presetClass="entr" presetSubtype="4" fill="hold" nodeType="afterEffect">
                                  <p:stCondLst>
                                    <p:cond delay="50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ppt_x"/>
                                          </p:val>
                                        </p:tav>
                                        <p:tav tm="100000">
                                          <p:val>
                                            <p:strVal val="#ppt_x"/>
                                          </p:val>
                                        </p:tav>
                                      </p:tavLst>
                                    </p:anim>
                                    <p:anim calcmode="lin" valueType="num">
                                      <p:cBhvr additive="base">
                                        <p:cTn id="27" dur="500" fill="hold"/>
                                        <p:tgtEl>
                                          <p:spTgt spid="5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3" presetClass="entr" presetSubtype="1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blinds(horizontal)">
                                      <p:cBhvr>
                                        <p:cTn id="31" dur="500"/>
                                        <p:tgtEl>
                                          <p:spTgt spid="25"/>
                                        </p:tgtEl>
                                      </p:cBhvr>
                                    </p:animEffect>
                                  </p:childTnLst>
                                </p:cTn>
                              </p:par>
                              <p:par>
                                <p:cTn id="32" presetID="3" presetClass="entr" presetSubtype="10"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blinds(horizontal)">
                                      <p:cBhvr>
                                        <p:cTn id="34" dur="500"/>
                                        <p:tgtEl>
                                          <p:spTgt spid="2"/>
                                        </p:tgtEl>
                                      </p:cBhvr>
                                    </p:animEffect>
                                  </p:childTnLst>
                                </p:cTn>
                              </p:par>
                              <p:par>
                                <p:cTn id="35" presetID="3" presetClass="entr" presetSubtype="1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linds(horizontal)">
                                      <p:cBhvr>
                                        <p:cTn id="37" dur="500"/>
                                        <p:tgtEl>
                                          <p:spTgt spid="22"/>
                                        </p:tgtEl>
                                      </p:cBhvr>
                                    </p:animEffect>
                                  </p:childTnLst>
                                </p:cTn>
                              </p:par>
                            </p:childTnLst>
                          </p:cTn>
                        </p:par>
                        <p:par>
                          <p:cTn id="38" fill="hold">
                            <p:stCondLst>
                              <p:cond delay="2500"/>
                            </p:stCondLst>
                            <p:childTnLst>
                              <p:par>
                                <p:cTn id="39" presetID="2" presetClass="entr" presetSubtype="4"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ppt_x"/>
                                          </p:val>
                                        </p:tav>
                                        <p:tav tm="100000">
                                          <p:val>
                                            <p:strVal val="#ppt_x"/>
                                          </p:val>
                                        </p:tav>
                                      </p:tavLst>
                                    </p:anim>
                                    <p:anim calcmode="lin" valueType="num">
                                      <p:cBhvr additive="base">
                                        <p:cTn id="46" dur="500" fill="hold"/>
                                        <p:tgtEl>
                                          <p:spTgt spid="52"/>
                                        </p:tgtEl>
                                        <p:attrNameLst>
                                          <p:attrName>ppt_y</p:attrName>
                                        </p:attrNameLst>
                                      </p:cBhvr>
                                      <p:tavLst>
                                        <p:tav tm="0">
                                          <p:val>
                                            <p:strVal val="1+#ppt_h/2"/>
                                          </p:val>
                                        </p:tav>
                                        <p:tav tm="100000">
                                          <p:val>
                                            <p:strVal val="#ppt_y"/>
                                          </p:val>
                                        </p:tav>
                                      </p:tavLst>
                                    </p:anim>
                                  </p:childTnLst>
                                </p:cTn>
                              </p:par>
                            </p:childTnLst>
                          </p:cTn>
                        </p:par>
                        <p:par>
                          <p:cTn id="47" fill="hold">
                            <p:stCondLst>
                              <p:cond delay="3000"/>
                            </p:stCondLst>
                            <p:childTnLst>
                              <p:par>
                                <p:cTn id="48" presetID="3" presetClass="entr" presetSubtype="1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blinds(horizontal)">
                                      <p:cBhvr>
                                        <p:cTn id="50" dur="500"/>
                                        <p:tgtEl>
                                          <p:spTgt spid="26"/>
                                        </p:tgtEl>
                                      </p:cBhvr>
                                    </p:animEffect>
                                  </p:childTnLst>
                                </p:cTn>
                              </p:par>
                              <p:par>
                                <p:cTn id="51" presetID="3" presetClass="entr" presetSubtype="10" fill="hold"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blinds(horizontal)">
                                      <p:cBhvr>
                                        <p:cTn id="53" dur="500"/>
                                        <p:tgtEl>
                                          <p:spTgt spid="23"/>
                                        </p:tgtEl>
                                      </p:cBhvr>
                                    </p:animEffect>
                                  </p:childTnLst>
                                </p:cTn>
                              </p:par>
                            </p:childTnLst>
                          </p:cTn>
                        </p:par>
                        <p:par>
                          <p:cTn id="54" fill="hold">
                            <p:stCondLst>
                              <p:cond delay="3500"/>
                            </p:stCondLst>
                            <p:childTnLst>
                              <p:par>
                                <p:cTn id="55" presetID="2" presetClass="entr" presetSubtype="4"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additive="base">
                                        <p:cTn id="61" dur="500" fill="hold"/>
                                        <p:tgtEl>
                                          <p:spTgt spid="54"/>
                                        </p:tgtEl>
                                        <p:attrNameLst>
                                          <p:attrName>ppt_x</p:attrName>
                                        </p:attrNameLst>
                                      </p:cBhvr>
                                      <p:tavLst>
                                        <p:tav tm="0">
                                          <p:val>
                                            <p:strVal val="#ppt_x"/>
                                          </p:val>
                                        </p:tav>
                                        <p:tav tm="100000">
                                          <p:val>
                                            <p:strVal val="#ppt_x"/>
                                          </p:val>
                                        </p:tav>
                                      </p:tavLst>
                                    </p:anim>
                                    <p:anim calcmode="lin" valueType="num">
                                      <p:cBhvr additive="base">
                                        <p:cTn id="62" dur="500" fill="hold"/>
                                        <p:tgtEl>
                                          <p:spTgt spid="54"/>
                                        </p:tgtEl>
                                        <p:attrNameLst>
                                          <p:attrName>ppt_y</p:attrName>
                                        </p:attrNameLst>
                                      </p:cBhvr>
                                      <p:tavLst>
                                        <p:tav tm="0">
                                          <p:val>
                                            <p:strVal val="1+#ppt_h/2"/>
                                          </p:val>
                                        </p:tav>
                                        <p:tav tm="100000">
                                          <p:val>
                                            <p:strVal val="#ppt_y"/>
                                          </p:val>
                                        </p:tav>
                                      </p:tavLst>
                                    </p:anim>
                                  </p:childTnLst>
                                </p:cTn>
                              </p:par>
                            </p:childTnLst>
                          </p:cTn>
                        </p:par>
                        <p:par>
                          <p:cTn id="63" fill="hold">
                            <p:stCondLst>
                              <p:cond delay="4000"/>
                            </p:stCondLst>
                            <p:childTnLst>
                              <p:par>
                                <p:cTn id="64" presetID="3" presetClass="entr" presetSubtype="1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blinds(horizontal)">
                                      <p:cBhvr>
                                        <p:cTn id="66" dur="500"/>
                                        <p:tgtEl>
                                          <p:spTgt spid="27"/>
                                        </p:tgtEl>
                                      </p:cBhvr>
                                    </p:animEffect>
                                  </p:childTnLst>
                                </p:cTn>
                              </p:par>
                              <p:par>
                                <p:cTn id="67" presetID="3" presetClass="entr" presetSubtype="10" fill="hold"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blinds(horizontal)">
                                      <p:cBhvr>
                                        <p:cTn id="69" dur="500"/>
                                        <p:tgtEl>
                                          <p:spTgt spid="24"/>
                                        </p:tgtEl>
                                      </p:cBhvr>
                                    </p:animEffect>
                                  </p:childTnLst>
                                </p:cTn>
                              </p:par>
                              <p:par>
                                <p:cTn id="70" presetID="3" presetClass="entr" presetSubtype="10" fill="hold" nodeType="with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blinds(horizontal)">
                                      <p:cBhvr>
                                        <p:cTn id="7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6" grpId="0" animBg="1"/>
      <p:bldP spid="18" grpId="0" animBg="1"/>
      <p:bldP spid="25" grpId="0" animBg="1"/>
      <p:bldP spid="27" grpId="0" animBg="1"/>
      <p:bldP spid="51" grpId="0" animBg="1"/>
      <p:bldP spid="52" grpId="0" animBg="1"/>
      <p:bldP spid="5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CAS.jfif"/>
          <p:cNvPicPr>
            <a:picLocks noChangeAspect="1"/>
          </p:cNvPicPr>
          <p:nvPr/>
        </p:nvPicPr>
        <p:blipFill>
          <a:blip r:embed="rId3" cstate="screen">
            <a:extLst>
              <a:ext uri="{28A0092B-C50C-407E-A947-70E740481C1C}">
                <a14:useLocalDpi xmlns:a14="http://schemas.microsoft.com/office/drawing/2010/main"/>
              </a:ext>
            </a:extLst>
          </a:blip>
          <a:srcRect l="13333" r="13333" b="35897"/>
          <a:stretch>
            <a:fillRect/>
          </a:stretch>
        </p:blipFill>
        <p:spPr>
          <a:xfrm>
            <a:off x="8305800" y="0"/>
            <a:ext cx="838200" cy="838200"/>
          </a:xfrm>
          <a:prstGeom prst="rect">
            <a:avLst/>
          </a:prstGeom>
        </p:spPr>
      </p:pic>
      <p:pic>
        <p:nvPicPr>
          <p:cNvPr id="26"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100" y="1981199"/>
            <a:ext cx="5927946" cy="3717451"/>
          </a:xfrm>
          <a:prstGeom prst="rect">
            <a:avLst/>
          </a:prstGeom>
          <a:noFill/>
          <a:ln w="9525">
            <a:noFill/>
            <a:miter lim="800000"/>
            <a:headEnd/>
            <a:tailEnd/>
          </a:ln>
          <a:effectLst/>
        </p:spPr>
      </p:pic>
      <p:sp>
        <p:nvSpPr>
          <p:cNvPr id="18" name="Snip Diagonal Corner Rectangle 17"/>
          <p:cNvSpPr/>
          <p:nvPr/>
        </p:nvSpPr>
        <p:spPr>
          <a:xfrm>
            <a:off x="5951105" y="63500"/>
            <a:ext cx="3282950" cy="6858000"/>
          </a:xfrm>
          <a:prstGeom prst="snip2DiagRect">
            <a:avLst>
              <a:gd name="adj1" fmla="val 0"/>
              <a:gd name="adj2" fmla="val 43143"/>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p:cNvSpPr/>
          <p:nvPr/>
        </p:nvSpPr>
        <p:spPr>
          <a:xfrm rot="7522933">
            <a:off x="8452035" y="6260740"/>
            <a:ext cx="1155329" cy="561712"/>
          </a:xfrm>
          <a:prstGeom prst="triangle">
            <a:avLst>
              <a:gd name="adj" fmla="val 6636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图片 3">
            <a:extLst>
              <a:ext uri="{FF2B5EF4-FFF2-40B4-BE49-F238E27FC236}">
                <a16:creationId xmlns:a16="http://schemas.microsoft.com/office/drawing/2014/main" id="{96DCB61A-AC8B-43FB-B958-705DB43E4F9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22900" y="4889500"/>
            <a:ext cx="1905000" cy="1905000"/>
          </a:xfrm>
          <a:prstGeom prst="ellipse">
            <a:avLst/>
          </a:prstGeom>
          <a:ln>
            <a:noFill/>
          </a:ln>
          <a:effectLst>
            <a:softEdge rad="112500"/>
          </a:effectLst>
        </p:spPr>
      </p:pic>
      <p:sp>
        <p:nvSpPr>
          <p:cNvPr id="14" name="TextBox 13"/>
          <p:cNvSpPr txBox="1"/>
          <p:nvPr/>
        </p:nvSpPr>
        <p:spPr>
          <a:xfrm>
            <a:off x="-2514600" y="7617023"/>
            <a:ext cx="1524000" cy="307777"/>
          </a:xfrm>
          <a:prstGeom prst="rect">
            <a:avLst/>
          </a:prstGeom>
          <a:noFill/>
        </p:spPr>
        <p:txBody>
          <a:bodyPr wrap="square" rtlCol="0">
            <a:spAutoFit/>
          </a:bodyPr>
          <a:lstStyle/>
          <a:p>
            <a:pPr algn="ctr"/>
            <a:r>
              <a:rPr lang="en-US" sz="1400" dirty="0">
                <a:solidFill>
                  <a:schemeClr val="bg1"/>
                </a:solidFill>
              </a:rPr>
              <a:t>Crowd sourcing</a:t>
            </a:r>
          </a:p>
        </p:txBody>
      </p:sp>
      <p:sp>
        <p:nvSpPr>
          <p:cNvPr id="21" name="TextBox 20"/>
          <p:cNvSpPr txBox="1"/>
          <p:nvPr/>
        </p:nvSpPr>
        <p:spPr>
          <a:xfrm>
            <a:off x="4267200" y="1578114"/>
            <a:ext cx="1524000" cy="307777"/>
          </a:xfrm>
          <a:prstGeom prst="rect">
            <a:avLst/>
          </a:prstGeom>
          <a:noFill/>
        </p:spPr>
        <p:txBody>
          <a:bodyPr wrap="square" rtlCol="0">
            <a:spAutoFit/>
          </a:bodyPr>
          <a:lstStyle/>
          <a:p>
            <a:pPr algn="ctr"/>
            <a:r>
              <a:rPr lang="en-US" sz="1400" dirty="0">
                <a:solidFill>
                  <a:schemeClr val="bg1"/>
                </a:solidFill>
              </a:rPr>
              <a:t>Big Data</a:t>
            </a:r>
          </a:p>
        </p:txBody>
      </p:sp>
      <p:sp>
        <p:nvSpPr>
          <p:cNvPr id="17" name="TextBox 16"/>
          <p:cNvSpPr txBox="1"/>
          <p:nvPr/>
        </p:nvSpPr>
        <p:spPr>
          <a:xfrm>
            <a:off x="838200" y="228600"/>
            <a:ext cx="5105400" cy="1384995"/>
          </a:xfrm>
          <a:prstGeom prst="rect">
            <a:avLst/>
          </a:prstGeom>
          <a:solidFill>
            <a:schemeClr val="accent1"/>
          </a:solidFill>
        </p:spPr>
        <p:txBody>
          <a:bodyPr wrap="square" rtlCol="0">
            <a:spAutoFit/>
          </a:bodyPr>
          <a:lstStyle/>
          <a:p>
            <a:pPr algn="r"/>
            <a:r>
              <a:rPr lang="en-US" sz="2800" b="1" dirty="0">
                <a:solidFill>
                  <a:schemeClr val="bg1"/>
                </a:solidFill>
              </a:rPr>
              <a:t>BIG EARTH DATA AS TECHNOLOGY FACILITATION MECHANISIM</a:t>
            </a:r>
          </a:p>
        </p:txBody>
      </p:sp>
      <p:sp>
        <p:nvSpPr>
          <p:cNvPr id="27" name="Rectangle 26"/>
          <p:cNvSpPr/>
          <p:nvPr/>
        </p:nvSpPr>
        <p:spPr>
          <a:xfrm>
            <a:off x="5866560" y="2523113"/>
            <a:ext cx="3354480" cy="1569660"/>
          </a:xfrm>
          <a:prstGeom prst="rect">
            <a:avLst/>
          </a:prstGeom>
          <a:noFill/>
        </p:spPr>
        <p:txBody>
          <a:bodyPr wrap="square" lIns="91440" tIns="45720" rIns="91440" bIns="45720">
            <a:spAutoFit/>
          </a:bodyPr>
          <a:lstStyle/>
          <a:p>
            <a:r>
              <a:rPr lang="en-US" sz="3200" i="1" dirty="0">
                <a:solidFill>
                  <a:schemeClr val="accent6"/>
                </a:solidFill>
                <a:latin typeface="Monotype Corsiva" pitchFamily="66" charset="0"/>
              </a:rPr>
              <a:t>” A community </a:t>
            </a:r>
          </a:p>
          <a:p>
            <a:r>
              <a:rPr lang="en-US" sz="3200" i="1" dirty="0">
                <a:solidFill>
                  <a:schemeClr val="accent6"/>
                </a:solidFill>
                <a:latin typeface="Monotype Corsiva" pitchFamily="66" charset="0"/>
              </a:rPr>
              <a:t>with a shared </a:t>
            </a:r>
          </a:p>
          <a:p>
            <a:r>
              <a:rPr lang="en-US" sz="3200" i="1" dirty="0">
                <a:solidFill>
                  <a:schemeClr val="accent6"/>
                </a:solidFill>
                <a:latin typeface="Monotype Corsiva" pitchFamily="66" charset="0"/>
              </a:rPr>
              <a:t>future  for mankind”</a:t>
            </a:r>
          </a:p>
        </p:txBody>
      </p:sp>
      <p:sp>
        <p:nvSpPr>
          <p:cNvPr id="28" name="Isosceles Triangle 27"/>
          <p:cNvSpPr/>
          <p:nvPr/>
        </p:nvSpPr>
        <p:spPr>
          <a:xfrm rot="7514464" flipV="1">
            <a:off x="8025145" y="5994529"/>
            <a:ext cx="1152950" cy="488295"/>
          </a:xfrm>
          <a:prstGeom prst="triangle">
            <a:avLst>
              <a:gd name="adj" fmla="val 5053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8703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linds(horizontal)">
                                      <p:cBhvr>
                                        <p:cTn id="10" dur="500"/>
                                        <p:tgtEl>
                                          <p:spTgt spid="20"/>
                                        </p:tgtEl>
                                      </p:cBhvr>
                                    </p:animEffect>
                                  </p:childTnLst>
                                </p:cTn>
                              </p:par>
                              <p:par>
                                <p:cTn id="11" presetID="3" presetClass="entr" presetSubtype="1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linds(horizontal)">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38_母板">
  <a:themeElements>
    <a:clrScheme name="38_母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38_母板">
      <a:majorFont>
        <a:latin typeface="Times New Roman"/>
        <a:ea typeface="华文中宋"/>
        <a:cs typeface=""/>
      </a:majorFont>
      <a:minorFont>
        <a:latin typeface="Times New Roman"/>
        <a:ea typeface="华文中宋"/>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8_母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38_母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8_母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8_母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8_母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8_母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38_母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默认设计模板">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integrated program">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集成项目ppt模板-v4</Template>
  <TotalTime>2063</TotalTime>
  <Words>799</Words>
  <Application>Microsoft Office PowerPoint</Application>
  <PresentationFormat>全屏显示(4:3)</PresentationFormat>
  <Paragraphs>105</Paragraphs>
  <Slides>20</Slides>
  <Notes>8</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20</vt:i4>
      </vt:variant>
    </vt:vector>
  </HeadingPairs>
  <TitlesOfParts>
    <vt:vector size="32" baseType="lpstr">
      <vt:lpstr>黑体</vt:lpstr>
      <vt:lpstr>华文隶书</vt:lpstr>
      <vt:lpstr>微软雅黑</vt:lpstr>
      <vt:lpstr>Arial</vt:lpstr>
      <vt:lpstr>Calibri</vt:lpstr>
      <vt:lpstr>Monotype Corsiva</vt:lpstr>
      <vt:lpstr>Times New Roman</vt:lpstr>
      <vt:lpstr>Verdana</vt:lpstr>
      <vt:lpstr>Wingdings</vt:lpstr>
      <vt:lpstr>38_母板</vt:lpstr>
      <vt:lpstr>2_默认设计模板</vt:lpstr>
      <vt:lpstr>1_Office 主题</vt:lpstr>
      <vt:lpstr>PowerPoint 演示文稿</vt:lpstr>
      <vt:lpstr>PowerPoint 演示文稿</vt:lpstr>
      <vt:lpstr>PowerPoint 演示文稿</vt:lpstr>
      <vt:lpstr>PowerPoint 演示文稿</vt:lpstr>
      <vt:lpstr>Potential of Big Earth Data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Global forest map (2019)</vt:lpstr>
      <vt:lpstr>Global land degradation assessment</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Xin Li</dc:creator>
  <cp:lastModifiedBy>Li Xiaosong</cp:lastModifiedBy>
  <cp:revision>2340</cp:revision>
  <dcterms:created xsi:type="dcterms:W3CDTF">2015-04-21T02:53:00Z</dcterms:created>
  <dcterms:modified xsi:type="dcterms:W3CDTF">2020-04-21T10:34:56Z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