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69" r:id="rId3"/>
    <p:sldId id="260" r:id="rId4"/>
    <p:sldId id="280" r:id="rId5"/>
    <p:sldId id="281" r:id="rId6"/>
    <p:sldId id="264" r:id="rId7"/>
    <p:sldId id="265" r:id="rId8"/>
    <p:sldId id="270" r:id="rId9"/>
    <p:sldId id="271" r:id="rId10"/>
    <p:sldId id="282" r:id="rId11"/>
    <p:sldId id="266" r:id="rId1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136"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272"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407"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543"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5679"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2814"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199950"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086"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4660"/>
  </p:normalViewPr>
  <p:slideViewPr>
    <p:cSldViewPr>
      <p:cViewPr varScale="1">
        <p:scale>
          <a:sx n="101" d="100"/>
          <a:sy n="101" d="100"/>
        </p:scale>
        <p:origin x="30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98" name="Shape 598"/>
          <p:cNvSpPr>
            <a:spLocks noGrp="1" noRot="1" noChangeAspect="1"/>
          </p:cNvSpPr>
          <p:nvPr>
            <p:ph type="sldImg"/>
          </p:nvPr>
        </p:nvSpPr>
        <p:spPr>
          <a:xfrm>
            <a:off x="1143000" y="685800"/>
            <a:ext cx="4572000" cy="3429000"/>
          </a:xfrm>
          <a:prstGeom prst="rect">
            <a:avLst/>
          </a:prstGeom>
        </p:spPr>
        <p:txBody>
          <a:bodyPr/>
          <a:lstStyle/>
          <a:p>
            <a:endParaRPr/>
          </a:p>
        </p:txBody>
      </p:sp>
      <p:sp>
        <p:nvSpPr>
          <p:cNvPr id="599" name="Shape 59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104556004"/>
      </p:ext>
    </p:extLst>
  </p:cSld>
  <p:clrMap bg1="lt1" tx1="dk1" bg2="lt2" tx2="dk2" accent1="accent1" accent2="accent2" accent3="accent3" accent4="accent4" accent5="accent5" accent6="accent6" hlink="hlink" folHlink="folHlink"/>
  <p:notesStyle>
    <a:lvl1pPr defTabSz="457136" latinLnBrk="0">
      <a:defRPr sz="1200">
        <a:latin typeface="+mj-lt"/>
        <a:ea typeface="+mj-ea"/>
        <a:cs typeface="+mj-cs"/>
        <a:sym typeface="Calibri"/>
      </a:defRPr>
    </a:lvl1pPr>
    <a:lvl2pPr indent="228600" defTabSz="457136" latinLnBrk="0">
      <a:defRPr sz="1200">
        <a:latin typeface="+mj-lt"/>
        <a:ea typeface="+mj-ea"/>
        <a:cs typeface="+mj-cs"/>
        <a:sym typeface="Calibri"/>
      </a:defRPr>
    </a:lvl2pPr>
    <a:lvl3pPr indent="457200" defTabSz="457136" latinLnBrk="0">
      <a:defRPr sz="1200">
        <a:latin typeface="+mj-lt"/>
        <a:ea typeface="+mj-ea"/>
        <a:cs typeface="+mj-cs"/>
        <a:sym typeface="Calibri"/>
      </a:defRPr>
    </a:lvl3pPr>
    <a:lvl4pPr indent="685800" defTabSz="457136" latinLnBrk="0">
      <a:defRPr sz="1200">
        <a:latin typeface="+mj-lt"/>
        <a:ea typeface="+mj-ea"/>
        <a:cs typeface="+mj-cs"/>
        <a:sym typeface="Calibri"/>
      </a:defRPr>
    </a:lvl4pPr>
    <a:lvl5pPr indent="914400" defTabSz="457136" latinLnBrk="0">
      <a:defRPr sz="1200">
        <a:latin typeface="+mj-lt"/>
        <a:ea typeface="+mj-ea"/>
        <a:cs typeface="+mj-cs"/>
        <a:sym typeface="Calibri"/>
      </a:defRPr>
    </a:lvl5pPr>
    <a:lvl6pPr indent="1143000" defTabSz="457136" latinLnBrk="0">
      <a:defRPr sz="1200">
        <a:latin typeface="+mj-lt"/>
        <a:ea typeface="+mj-ea"/>
        <a:cs typeface="+mj-cs"/>
        <a:sym typeface="Calibri"/>
      </a:defRPr>
    </a:lvl6pPr>
    <a:lvl7pPr indent="1371600" defTabSz="457136" latinLnBrk="0">
      <a:defRPr sz="1200">
        <a:latin typeface="+mj-lt"/>
        <a:ea typeface="+mj-ea"/>
        <a:cs typeface="+mj-cs"/>
        <a:sym typeface="Calibri"/>
      </a:defRPr>
    </a:lvl7pPr>
    <a:lvl8pPr indent="1600200" defTabSz="457136" latinLnBrk="0">
      <a:defRPr sz="1200">
        <a:latin typeface="+mj-lt"/>
        <a:ea typeface="+mj-ea"/>
        <a:cs typeface="+mj-cs"/>
        <a:sym typeface="Calibri"/>
      </a:defRPr>
    </a:lvl8pPr>
    <a:lvl9pPr indent="1828800" defTabSz="457136"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Shape 11"/>
          <p:cNvSpPr>
            <a:spLocks noGrp="1"/>
          </p:cNvSpPr>
          <p:nvPr>
            <p:ph type="title"/>
          </p:nvPr>
        </p:nvSpPr>
        <p:spPr>
          <a:xfrm>
            <a:off x="685800" y="2130426"/>
            <a:ext cx="7772400" cy="1470026"/>
          </a:xfrm>
          <a:prstGeom prst="rect">
            <a:avLst/>
          </a:prstGeom>
        </p:spPr>
        <p:txBody>
          <a:bodyPr/>
          <a:lstStyle/>
          <a:p>
            <a:r>
              <a:t>Title Text</a:t>
            </a:r>
          </a:p>
        </p:txBody>
      </p:sp>
      <p:sp>
        <p:nvSpPr>
          <p:cNvPr id="12" name="Shape 12"/>
          <p:cNvSpPr>
            <a:spLocks noGrp="1"/>
          </p:cNvSpPr>
          <p:nvPr>
            <p:ph type="body" sz="quarter" idx="1"/>
          </p:nvPr>
        </p:nvSpPr>
        <p:spPr>
          <a:xfrm>
            <a:off x="1371600" y="3886200"/>
            <a:ext cx="6400800" cy="1752600"/>
          </a:xfrm>
          <a:prstGeom prst="rect">
            <a:avLst/>
          </a:prstGeom>
        </p:spPr>
        <p:txBody>
          <a:bodyPr/>
          <a:lstStyle>
            <a:lvl1pPr marL="0" indent="0">
              <a:buSzTx/>
              <a:buFontTx/>
              <a:buNone/>
              <a:defRPr>
                <a:solidFill>
                  <a:srgbClr val="888888"/>
                </a:solidFill>
              </a:defRPr>
            </a:lvl1pPr>
            <a:lvl2pPr marL="0" indent="457136">
              <a:buSzTx/>
              <a:buFontTx/>
              <a:buNone/>
              <a:defRPr>
                <a:solidFill>
                  <a:srgbClr val="888888"/>
                </a:solidFill>
              </a:defRPr>
            </a:lvl2pPr>
            <a:lvl3pPr marL="0" indent="914272">
              <a:buSzTx/>
              <a:buFontTx/>
              <a:buNone/>
              <a:defRPr>
                <a:solidFill>
                  <a:srgbClr val="888888"/>
                </a:solidFill>
              </a:defRPr>
            </a:lvl3pPr>
            <a:lvl4pPr marL="0" indent="1371407">
              <a:buSzTx/>
              <a:buFontTx/>
              <a:buNone/>
              <a:defRPr>
                <a:solidFill>
                  <a:srgbClr val="888888"/>
                </a:solidFill>
              </a:defRPr>
            </a:lvl4pPr>
            <a:lvl5pPr marL="0" indent="1828543">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92" name="Shape 92"/>
          <p:cNvSpPr>
            <a:spLocks noGrp="1"/>
          </p:cNvSpPr>
          <p:nvPr>
            <p:ph type="title"/>
          </p:nvPr>
        </p:nvSpPr>
        <p:spPr>
          <a:xfrm>
            <a:off x="685800" y="2130426"/>
            <a:ext cx="7772400" cy="1470026"/>
          </a:xfrm>
          <a:prstGeom prst="rect">
            <a:avLst/>
          </a:prstGeom>
        </p:spPr>
        <p:txBody>
          <a:bodyPr/>
          <a:lstStyle/>
          <a:p>
            <a:r>
              <a:t>Title Text</a:t>
            </a:r>
          </a:p>
        </p:txBody>
      </p:sp>
      <p:sp>
        <p:nvSpPr>
          <p:cNvPr id="93" name="Shape 93"/>
          <p:cNvSpPr>
            <a:spLocks noGrp="1"/>
          </p:cNvSpPr>
          <p:nvPr>
            <p:ph type="body" sz="quarter" idx="1"/>
          </p:nvPr>
        </p:nvSpPr>
        <p:spPr>
          <a:xfrm>
            <a:off x="1371600" y="3886200"/>
            <a:ext cx="6400800" cy="1752600"/>
          </a:xfrm>
          <a:prstGeom prst="rect">
            <a:avLst/>
          </a:prstGeom>
        </p:spPr>
        <p:txBody>
          <a:bodyPr/>
          <a:lstStyle>
            <a:lvl1pPr marL="0" indent="0">
              <a:buSzTx/>
              <a:buFontTx/>
              <a:buNone/>
              <a:defRPr>
                <a:solidFill>
                  <a:srgbClr val="888888"/>
                </a:solidFill>
              </a:defRPr>
            </a:lvl1pPr>
            <a:lvl2pPr marL="0" indent="457136">
              <a:buSzTx/>
              <a:buFontTx/>
              <a:buNone/>
              <a:defRPr>
                <a:solidFill>
                  <a:srgbClr val="888888"/>
                </a:solidFill>
              </a:defRPr>
            </a:lvl2pPr>
            <a:lvl3pPr marL="0" indent="914272">
              <a:buSzTx/>
              <a:buFontTx/>
              <a:buNone/>
              <a:defRPr>
                <a:solidFill>
                  <a:srgbClr val="888888"/>
                </a:solidFill>
              </a:defRPr>
            </a:lvl3pPr>
            <a:lvl4pPr marL="0" indent="1371407">
              <a:buSzTx/>
              <a:buFontTx/>
              <a:buNone/>
              <a:defRPr>
                <a:solidFill>
                  <a:srgbClr val="888888"/>
                </a:solidFill>
              </a:defRPr>
            </a:lvl4pPr>
            <a:lvl5pPr marL="0" indent="1828543">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94" name="Shape 9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10" name="Shape 110"/>
          <p:cNvSpPr>
            <a:spLocks noGrp="1"/>
          </p:cNvSpPr>
          <p:nvPr>
            <p:ph type="title"/>
          </p:nvPr>
        </p:nvSpPr>
        <p:spPr>
          <a:xfrm>
            <a:off x="722312" y="4406901"/>
            <a:ext cx="7772401" cy="1362076"/>
          </a:xfrm>
          <a:prstGeom prst="rect">
            <a:avLst/>
          </a:prstGeom>
        </p:spPr>
        <p:txBody>
          <a:bodyPr anchor="t"/>
          <a:lstStyle>
            <a:lvl1pPr>
              <a:defRPr sz="4000" b="1" cap="all"/>
            </a:lvl1pPr>
          </a:lstStyle>
          <a:p>
            <a:r>
              <a:t>Title Text</a:t>
            </a:r>
          </a:p>
        </p:txBody>
      </p:sp>
      <p:sp>
        <p:nvSpPr>
          <p:cNvPr id="111" name="Shape 111"/>
          <p:cNvSpPr>
            <a:spLocks noGrp="1"/>
          </p:cNvSpPr>
          <p:nvPr>
            <p:ph type="body" sz="quarter" idx="1"/>
          </p:nvPr>
        </p:nvSpPr>
        <p:spPr>
          <a:xfrm>
            <a:off x="722312" y="2906715"/>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136">
              <a:spcBef>
                <a:spcPts val="400"/>
              </a:spcBef>
              <a:buSzTx/>
              <a:buFontTx/>
              <a:buNone/>
              <a:defRPr sz="2000">
                <a:solidFill>
                  <a:srgbClr val="888888"/>
                </a:solidFill>
              </a:defRPr>
            </a:lvl2pPr>
            <a:lvl3pPr marL="0" indent="914272">
              <a:spcBef>
                <a:spcPts val="400"/>
              </a:spcBef>
              <a:buSzTx/>
              <a:buFontTx/>
              <a:buNone/>
              <a:defRPr sz="2000">
                <a:solidFill>
                  <a:srgbClr val="888888"/>
                </a:solidFill>
              </a:defRPr>
            </a:lvl3pPr>
            <a:lvl4pPr marL="0" indent="1371407">
              <a:spcBef>
                <a:spcPts val="400"/>
              </a:spcBef>
              <a:buSzTx/>
              <a:buFontTx/>
              <a:buNone/>
              <a:defRPr sz="2000">
                <a:solidFill>
                  <a:srgbClr val="888888"/>
                </a:solidFill>
              </a:defRPr>
            </a:lvl4pPr>
            <a:lvl5pPr marL="0" indent="1828543">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12" name="Shape 11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19" name="Shape 119"/>
          <p:cNvSpPr>
            <a:spLocks noGrp="1"/>
          </p:cNvSpPr>
          <p:nvPr>
            <p:ph type="title"/>
          </p:nvPr>
        </p:nvSpPr>
        <p:spPr>
          <a:prstGeom prst="rect">
            <a:avLst/>
          </a:prstGeom>
        </p:spPr>
        <p:txBody>
          <a:bodyPr/>
          <a:lstStyle/>
          <a:p>
            <a:r>
              <a:t>Title Text</a:t>
            </a:r>
          </a:p>
        </p:txBody>
      </p:sp>
      <p:sp>
        <p:nvSpPr>
          <p:cNvPr id="120" name="Shape 120"/>
          <p:cNvSpPr>
            <a:spLocks noGrp="1"/>
          </p:cNvSpPr>
          <p:nvPr>
            <p:ph type="body" sz="half" idx="1"/>
          </p:nvPr>
        </p:nvSpPr>
        <p:spPr>
          <a:xfrm>
            <a:off x="457200" y="1600202"/>
            <a:ext cx="4038600" cy="4525963"/>
          </a:xfrm>
          <a:prstGeom prst="rect">
            <a:avLst/>
          </a:prstGeom>
        </p:spPr>
        <p:txBody>
          <a:bodyPr/>
          <a:lstStyle>
            <a:lvl1pPr>
              <a:spcBef>
                <a:spcPts val="600"/>
              </a:spcBef>
              <a:defRPr sz="2800"/>
            </a:lvl1pPr>
            <a:lvl2pPr marL="790463" indent="-333328">
              <a:spcBef>
                <a:spcPts val="600"/>
              </a:spcBef>
              <a:defRPr sz="2800"/>
            </a:lvl2pPr>
            <a:lvl3pPr marL="1234267" indent="-319995">
              <a:spcBef>
                <a:spcPts val="600"/>
              </a:spcBef>
              <a:defRPr sz="2800"/>
            </a:lvl3pPr>
            <a:lvl4pPr marL="1726957" indent="-355550">
              <a:spcBef>
                <a:spcPts val="600"/>
              </a:spcBef>
              <a:defRPr sz="2800"/>
            </a:lvl4pPr>
            <a:lvl5pPr marL="2184093" indent="-355550">
              <a:spcBef>
                <a:spcPts val="600"/>
              </a:spcBef>
              <a:buChar char="»"/>
              <a:defRPr sz="2800"/>
            </a:lvl5pPr>
          </a:lstStyle>
          <a:p>
            <a:r>
              <a:t>Body Level One</a:t>
            </a:r>
          </a:p>
          <a:p>
            <a:pPr lvl="1"/>
            <a:r>
              <a:t>Body Level Two</a:t>
            </a:r>
          </a:p>
          <a:p>
            <a:pPr lvl="2"/>
            <a:r>
              <a:t>Body Level Three</a:t>
            </a:r>
          </a:p>
          <a:p>
            <a:pPr lvl="3"/>
            <a:r>
              <a:t>Body Level Four</a:t>
            </a:r>
          </a:p>
          <a:p>
            <a:pPr lvl="4"/>
            <a:r>
              <a:t>Body Level Five</a:t>
            </a:r>
          </a:p>
        </p:txBody>
      </p:sp>
      <p:sp>
        <p:nvSpPr>
          <p:cNvPr id="121" name="Shape 12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28" name="Shape 128"/>
          <p:cNvSpPr>
            <a:spLocks noGrp="1"/>
          </p:cNvSpPr>
          <p:nvPr>
            <p:ph type="title"/>
          </p:nvPr>
        </p:nvSpPr>
        <p:spPr>
          <a:prstGeom prst="rect">
            <a:avLst/>
          </a:prstGeom>
        </p:spPr>
        <p:txBody>
          <a:bodyPr/>
          <a:lstStyle/>
          <a:p>
            <a:r>
              <a:t>Title Text</a:t>
            </a:r>
          </a:p>
        </p:txBody>
      </p:sp>
      <p:sp>
        <p:nvSpPr>
          <p:cNvPr id="129" name="Shape 129"/>
          <p:cNvSpPr>
            <a:spLocks noGrp="1"/>
          </p:cNvSpPr>
          <p:nvPr>
            <p:ph type="body" sz="quarter" idx="1"/>
          </p:nvPr>
        </p:nvSpPr>
        <p:spPr>
          <a:xfrm>
            <a:off x="457201" y="1535112"/>
            <a:ext cx="4040189" cy="639763"/>
          </a:xfrm>
          <a:prstGeom prst="rect">
            <a:avLst/>
          </a:prstGeom>
        </p:spPr>
        <p:txBody>
          <a:bodyPr anchor="b"/>
          <a:lstStyle>
            <a:lvl1pPr marL="0" indent="0">
              <a:spcBef>
                <a:spcPts val="500"/>
              </a:spcBef>
              <a:buSzTx/>
              <a:buFontTx/>
              <a:buNone/>
              <a:defRPr sz="2400" b="1"/>
            </a:lvl1pPr>
            <a:lvl2pPr marL="0" indent="457136">
              <a:spcBef>
                <a:spcPts val="500"/>
              </a:spcBef>
              <a:buSzTx/>
              <a:buFontTx/>
              <a:buNone/>
              <a:defRPr sz="2400" b="1"/>
            </a:lvl2pPr>
            <a:lvl3pPr marL="0" indent="914272">
              <a:spcBef>
                <a:spcPts val="500"/>
              </a:spcBef>
              <a:buSzTx/>
              <a:buFontTx/>
              <a:buNone/>
              <a:defRPr sz="2400" b="1"/>
            </a:lvl3pPr>
            <a:lvl4pPr marL="0" indent="1371407">
              <a:spcBef>
                <a:spcPts val="500"/>
              </a:spcBef>
              <a:buSzTx/>
              <a:buFontTx/>
              <a:buNone/>
              <a:defRPr sz="2400" b="1"/>
            </a:lvl4pPr>
            <a:lvl5pPr marL="0" indent="1828543">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130" name="Shape 130"/>
          <p:cNvSpPr>
            <a:spLocks noGrp="1"/>
          </p:cNvSpPr>
          <p:nvPr>
            <p:ph type="body" sz="quarter" idx="13"/>
          </p:nvPr>
        </p:nvSpPr>
        <p:spPr>
          <a:xfrm>
            <a:off x="4645026" y="1535112"/>
            <a:ext cx="4041776" cy="639763"/>
          </a:xfrm>
          <a:prstGeom prst="rect">
            <a:avLst/>
          </a:prstGeom>
        </p:spPr>
        <p:txBody>
          <a:bodyPr lIns="45719" tIns="45719" rIns="45719" bIns="45719" anchor="b"/>
          <a:lstStyle/>
          <a:p>
            <a:pPr marL="0" indent="0">
              <a:spcBef>
                <a:spcPts val="500"/>
              </a:spcBef>
              <a:buSzTx/>
              <a:buFontTx/>
              <a:buNone/>
              <a:defRPr sz="2400" b="1"/>
            </a:pPr>
            <a:endParaRPr/>
          </a:p>
        </p:txBody>
      </p:sp>
      <p:sp>
        <p:nvSpPr>
          <p:cNvPr id="131" name="Shape 1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38" name="Shape 138"/>
          <p:cNvSpPr>
            <a:spLocks noGrp="1"/>
          </p:cNvSpPr>
          <p:nvPr>
            <p:ph type="title"/>
          </p:nvPr>
        </p:nvSpPr>
        <p:spPr>
          <a:prstGeom prst="rect">
            <a:avLst/>
          </a:prstGeom>
        </p:spPr>
        <p:txBody>
          <a:bodyPr/>
          <a:lstStyle/>
          <a:p>
            <a:r>
              <a:t>Title Text</a:t>
            </a:r>
          </a:p>
        </p:txBody>
      </p:sp>
      <p:sp>
        <p:nvSpPr>
          <p:cNvPr id="139" name="Shape 13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6" name="Shape 14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153" name="Shape 153"/>
          <p:cNvSpPr>
            <a:spLocks noGrp="1"/>
          </p:cNvSpPr>
          <p:nvPr>
            <p:ph type="title"/>
          </p:nvPr>
        </p:nvSpPr>
        <p:spPr>
          <a:xfrm>
            <a:off x="457201" y="273050"/>
            <a:ext cx="3008315" cy="1162051"/>
          </a:xfrm>
          <a:prstGeom prst="rect">
            <a:avLst/>
          </a:prstGeom>
        </p:spPr>
        <p:txBody>
          <a:bodyPr anchor="b"/>
          <a:lstStyle>
            <a:lvl1pPr>
              <a:defRPr sz="2000" b="1"/>
            </a:lvl1pPr>
          </a:lstStyle>
          <a:p>
            <a:r>
              <a:t>Title Text</a:t>
            </a:r>
          </a:p>
        </p:txBody>
      </p:sp>
      <p:sp>
        <p:nvSpPr>
          <p:cNvPr id="154" name="Shape 154"/>
          <p:cNvSpPr>
            <a:spLocks noGrp="1"/>
          </p:cNvSpPr>
          <p:nvPr>
            <p:ph type="body" idx="1"/>
          </p:nvPr>
        </p:nvSpPr>
        <p:spPr>
          <a:xfrm>
            <a:off x="3575051" y="273050"/>
            <a:ext cx="5111752" cy="5853114"/>
          </a:xfrm>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155" name="Shape 155"/>
          <p:cNvSpPr>
            <a:spLocks noGrp="1"/>
          </p:cNvSpPr>
          <p:nvPr>
            <p:ph type="body" sz="half" idx="13"/>
          </p:nvPr>
        </p:nvSpPr>
        <p:spPr>
          <a:xfrm>
            <a:off x="457201" y="1435102"/>
            <a:ext cx="3008315" cy="4691064"/>
          </a:xfrm>
          <a:prstGeom prst="rect">
            <a:avLst/>
          </a:prstGeom>
        </p:spPr>
        <p:txBody>
          <a:bodyPr lIns="45719" tIns="45719" rIns="45719" bIns="45719"/>
          <a:lstStyle/>
          <a:p>
            <a:pPr marL="0" indent="0">
              <a:spcBef>
                <a:spcPts val="300"/>
              </a:spcBef>
              <a:buSzTx/>
              <a:buFontTx/>
              <a:buNone/>
              <a:defRPr sz="1400"/>
            </a:pPr>
            <a:endParaRPr/>
          </a:p>
        </p:txBody>
      </p:sp>
      <p:sp>
        <p:nvSpPr>
          <p:cNvPr id="156" name="Shape 15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163" name="Shape 163"/>
          <p:cNvSpPr>
            <a:spLocks noGrp="1"/>
          </p:cNvSpPr>
          <p:nvPr>
            <p:ph type="title"/>
          </p:nvPr>
        </p:nvSpPr>
        <p:spPr>
          <a:xfrm>
            <a:off x="1792289" y="4800601"/>
            <a:ext cx="5486401" cy="566739"/>
          </a:xfrm>
          <a:prstGeom prst="rect">
            <a:avLst/>
          </a:prstGeom>
        </p:spPr>
        <p:txBody>
          <a:bodyPr anchor="b"/>
          <a:lstStyle>
            <a:lvl1pPr>
              <a:defRPr sz="2000" b="1"/>
            </a:lvl1pPr>
          </a:lstStyle>
          <a:p>
            <a:r>
              <a:t>Title Text</a:t>
            </a:r>
          </a:p>
        </p:txBody>
      </p:sp>
      <p:sp>
        <p:nvSpPr>
          <p:cNvPr id="164" name="Shape 164"/>
          <p:cNvSpPr>
            <a:spLocks noGrp="1"/>
          </p:cNvSpPr>
          <p:nvPr>
            <p:ph type="pic" sz="half" idx="13"/>
          </p:nvPr>
        </p:nvSpPr>
        <p:spPr>
          <a:xfrm>
            <a:off x="1792289" y="612775"/>
            <a:ext cx="5486401" cy="4114800"/>
          </a:xfrm>
          <a:prstGeom prst="rect">
            <a:avLst/>
          </a:prstGeom>
        </p:spPr>
        <p:txBody>
          <a:bodyPr lIns="91439" tIns="45719" rIns="91439" bIns="45719">
            <a:noAutofit/>
          </a:bodyPr>
          <a:lstStyle/>
          <a:p>
            <a:endParaRPr/>
          </a:p>
        </p:txBody>
      </p:sp>
      <p:sp>
        <p:nvSpPr>
          <p:cNvPr id="165" name="Shape 165"/>
          <p:cNvSpPr>
            <a:spLocks noGrp="1"/>
          </p:cNvSpPr>
          <p:nvPr>
            <p:ph type="body" sz="quarter" idx="1"/>
          </p:nvPr>
        </p:nvSpPr>
        <p:spPr>
          <a:xfrm>
            <a:off x="1792289" y="5367339"/>
            <a:ext cx="5486401" cy="804863"/>
          </a:xfrm>
          <a:prstGeom prst="rect">
            <a:avLst/>
          </a:prstGeom>
        </p:spPr>
        <p:txBody>
          <a:bodyPr/>
          <a:lstStyle>
            <a:lvl1pPr marL="0" indent="0">
              <a:spcBef>
                <a:spcPts val="300"/>
              </a:spcBef>
              <a:buSzTx/>
              <a:buFontTx/>
              <a:buNone/>
              <a:defRPr sz="1400"/>
            </a:lvl1pPr>
            <a:lvl2pPr marL="0" indent="457136">
              <a:spcBef>
                <a:spcPts val="300"/>
              </a:spcBef>
              <a:buSzTx/>
              <a:buFontTx/>
              <a:buNone/>
              <a:defRPr sz="1400"/>
            </a:lvl2pPr>
            <a:lvl3pPr marL="0" indent="914272">
              <a:spcBef>
                <a:spcPts val="300"/>
              </a:spcBef>
              <a:buSzTx/>
              <a:buFontTx/>
              <a:buNone/>
              <a:defRPr sz="1400"/>
            </a:lvl3pPr>
            <a:lvl4pPr marL="0" indent="1371407">
              <a:spcBef>
                <a:spcPts val="300"/>
              </a:spcBef>
              <a:buSzTx/>
              <a:buFontTx/>
              <a:buNone/>
              <a:defRPr sz="1400"/>
            </a:lvl4pPr>
            <a:lvl5pPr marL="0" indent="1828543">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66" name="Shape 16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73" name="Shape 173"/>
          <p:cNvSpPr>
            <a:spLocks noGrp="1"/>
          </p:cNvSpPr>
          <p:nvPr>
            <p:ph type="title"/>
          </p:nvPr>
        </p:nvSpPr>
        <p:spPr>
          <a:xfrm>
            <a:off x="685800" y="2130426"/>
            <a:ext cx="7772400" cy="1470026"/>
          </a:xfrm>
          <a:prstGeom prst="rect">
            <a:avLst/>
          </a:prstGeom>
        </p:spPr>
        <p:txBody>
          <a:bodyPr/>
          <a:lstStyle/>
          <a:p>
            <a:r>
              <a:t>Title Text</a:t>
            </a:r>
          </a:p>
        </p:txBody>
      </p:sp>
      <p:sp>
        <p:nvSpPr>
          <p:cNvPr id="174" name="Shape 174"/>
          <p:cNvSpPr>
            <a:spLocks noGrp="1"/>
          </p:cNvSpPr>
          <p:nvPr>
            <p:ph type="body" sz="quarter" idx="1"/>
          </p:nvPr>
        </p:nvSpPr>
        <p:spPr>
          <a:xfrm>
            <a:off x="1371600" y="3886200"/>
            <a:ext cx="6400800" cy="1752600"/>
          </a:xfrm>
          <a:prstGeom prst="rect">
            <a:avLst/>
          </a:prstGeom>
        </p:spPr>
        <p:txBody>
          <a:bodyPr/>
          <a:lstStyle>
            <a:lvl1pPr marL="0" indent="0">
              <a:buSzTx/>
              <a:buFontTx/>
              <a:buNone/>
              <a:defRPr>
                <a:solidFill>
                  <a:srgbClr val="888888"/>
                </a:solidFill>
              </a:defRPr>
            </a:lvl1pPr>
            <a:lvl2pPr marL="0" indent="457136">
              <a:buSzTx/>
              <a:buFontTx/>
              <a:buNone/>
              <a:defRPr>
                <a:solidFill>
                  <a:srgbClr val="888888"/>
                </a:solidFill>
              </a:defRPr>
            </a:lvl2pPr>
            <a:lvl3pPr marL="0" indent="914272">
              <a:buSzTx/>
              <a:buFontTx/>
              <a:buNone/>
              <a:defRPr>
                <a:solidFill>
                  <a:srgbClr val="888888"/>
                </a:solidFill>
              </a:defRPr>
            </a:lvl3pPr>
            <a:lvl4pPr marL="0" indent="1371407">
              <a:buSzTx/>
              <a:buFontTx/>
              <a:buNone/>
              <a:defRPr>
                <a:solidFill>
                  <a:srgbClr val="888888"/>
                </a:solidFill>
              </a:defRPr>
            </a:lvl4pPr>
            <a:lvl5pPr marL="0" indent="1828543">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75" name="Shape 17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82" name="Shape 182"/>
          <p:cNvSpPr>
            <a:spLocks noGrp="1"/>
          </p:cNvSpPr>
          <p:nvPr>
            <p:ph type="title"/>
          </p:nvPr>
        </p:nvSpPr>
        <p:spPr>
          <a:prstGeom prst="rect">
            <a:avLst/>
          </a:prstGeom>
        </p:spPr>
        <p:txBody>
          <a:bodyPr/>
          <a:lstStyle/>
          <a:p>
            <a:r>
              <a:t>Title Text</a:t>
            </a:r>
          </a:p>
        </p:txBody>
      </p:sp>
      <p:sp>
        <p:nvSpPr>
          <p:cNvPr id="183" name="Shape 183"/>
          <p:cNvSpPr>
            <a:spLocks noGrp="1"/>
          </p:cNvSpPr>
          <p:nvPr>
            <p:ph type="body" idx="1"/>
          </p:nvPr>
        </p:nvSpPr>
        <p:spPr>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184" name="Shape 18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r>
              <a:t>Title Text</a:t>
            </a:r>
          </a:p>
        </p:txBody>
      </p:sp>
      <p:sp>
        <p:nvSpPr>
          <p:cNvPr id="21" name="Shape 21"/>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hape 2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91" name="Shape 191"/>
          <p:cNvSpPr>
            <a:spLocks noGrp="1"/>
          </p:cNvSpPr>
          <p:nvPr>
            <p:ph type="title"/>
          </p:nvPr>
        </p:nvSpPr>
        <p:spPr>
          <a:xfrm>
            <a:off x="722312" y="4406901"/>
            <a:ext cx="7772401" cy="1362076"/>
          </a:xfrm>
          <a:prstGeom prst="rect">
            <a:avLst/>
          </a:prstGeom>
        </p:spPr>
        <p:txBody>
          <a:bodyPr anchor="t"/>
          <a:lstStyle>
            <a:lvl1pPr>
              <a:defRPr sz="4000" b="1" cap="all"/>
            </a:lvl1pPr>
          </a:lstStyle>
          <a:p>
            <a:r>
              <a:t>Title Text</a:t>
            </a:r>
          </a:p>
        </p:txBody>
      </p:sp>
      <p:sp>
        <p:nvSpPr>
          <p:cNvPr id="192" name="Shape 192"/>
          <p:cNvSpPr>
            <a:spLocks noGrp="1"/>
          </p:cNvSpPr>
          <p:nvPr>
            <p:ph type="body" sz="quarter" idx="1"/>
          </p:nvPr>
        </p:nvSpPr>
        <p:spPr>
          <a:xfrm>
            <a:off x="722312" y="2906715"/>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136">
              <a:spcBef>
                <a:spcPts val="400"/>
              </a:spcBef>
              <a:buSzTx/>
              <a:buFontTx/>
              <a:buNone/>
              <a:defRPr sz="2000">
                <a:solidFill>
                  <a:srgbClr val="888888"/>
                </a:solidFill>
              </a:defRPr>
            </a:lvl2pPr>
            <a:lvl3pPr marL="0" indent="914272">
              <a:spcBef>
                <a:spcPts val="400"/>
              </a:spcBef>
              <a:buSzTx/>
              <a:buFontTx/>
              <a:buNone/>
              <a:defRPr sz="2000">
                <a:solidFill>
                  <a:srgbClr val="888888"/>
                </a:solidFill>
              </a:defRPr>
            </a:lvl3pPr>
            <a:lvl4pPr marL="0" indent="1371407">
              <a:spcBef>
                <a:spcPts val="400"/>
              </a:spcBef>
              <a:buSzTx/>
              <a:buFontTx/>
              <a:buNone/>
              <a:defRPr sz="2000">
                <a:solidFill>
                  <a:srgbClr val="888888"/>
                </a:solidFill>
              </a:defRPr>
            </a:lvl4pPr>
            <a:lvl5pPr marL="0" indent="1828543">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93" name="Shape 19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00" name="Shape 200"/>
          <p:cNvSpPr>
            <a:spLocks noGrp="1"/>
          </p:cNvSpPr>
          <p:nvPr>
            <p:ph type="title"/>
          </p:nvPr>
        </p:nvSpPr>
        <p:spPr>
          <a:prstGeom prst="rect">
            <a:avLst/>
          </a:prstGeom>
        </p:spPr>
        <p:txBody>
          <a:bodyPr/>
          <a:lstStyle/>
          <a:p>
            <a:r>
              <a:t>Title Text</a:t>
            </a:r>
          </a:p>
        </p:txBody>
      </p:sp>
      <p:sp>
        <p:nvSpPr>
          <p:cNvPr id="201" name="Shape 201"/>
          <p:cNvSpPr>
            <a:spLocks noGrp="1"/>
          </p:cNvSpPr>
          <p:nvPr>
            <p:ph type="body" sz="half" idx="1"/>
          </p:nvPr>
        </p:nvSpPr>
        <p:spPr>
          <a:xfrm>
            <a:off x="457200" y="1600202"/>
            <a:ext cx="4038600" cy="4525963"/>
          </a:xfrm>
          <a:prstGeom prst="rect">
            <a:avLst/>
          </a:prstGeom>
        </p:spPr>
        <p:txBody>
          <a:bodyPr/>
          <a:lstStyle>
            <a:lvl1pPr>
              <a:spcBef>
                <a:spcPts val="600"/>
              </a:spcBef>
              <a:defRPr sz="2800"/>
            </a:lvl1pPr>
            <a:lvl2pPr marL="790463" indent="-333328">
              <a:spcBef>
                <a:spcPts val="600"/>
              </a:spcBef>
              <a:defRPr sz="2800"/>
            </a:lvl2pPr>
            <a:lvl3pPr marL="1234267" indent="-319995">
              <a:spcBef>
                <a:spcPts val="600"/>
              </a:spcBef>
              <a:defRPr sz="2800"/>
            </a:lvl3pPr>
            <a:lvl4pPr marL="1726957" indent="-355550">
              <a:spcBef>
                <a:spcPts val="600"/>
              </a:spcBef>
              <a:defRPr sz="2800"/>
            </a:lvl4pPr>
            <a:lvl5pPr marL="2184093" indent="-355550">
              <a:spcBef>
                <a:spcPts val="600"/>
              </a:spcBef>
              <a:buChar char="»"/>
              <a:defRPr sz="2800"/>
            </a:lvl5pPr>
          </a:lstStyle>
          <a:p>
            <a:r>
              <a:t>Body Level One</a:t>
            </a:r>
          </a:p>
          <a:p>
            <a:pPr lvl="1"/>
            <a:r>
              <a:t>Body Level Two</a:t>
            </a:r>
          </a:p>
          <a:p>
            <a:pPr lvl="2"/>
            <a:r>
              <a:t>Body Level Three</a:t>
            </a:r>
          </a:p>
          <a:p>
            <a:pPr lvl="3"/>
            <a:r>
              <a:t>Body Level Four</a:t>
            </a:r>
          </a:p>
          <a:p>
            <a:pPr lvl="4"/>
            <a:r>
              <a:t>Body Level Five</a:t>
            </a:r>
          </a:p>
        </p:txBody>
      </p:sp>
      <p:sp>
        <p:nvSpPr>
          <p:cNvPr id="202" name="Shape 20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09" name="Shape 209"/>
          <p:cNvSpPr>
            <a:spLocks noGrp="1"/>
          </p:cNvSpPr>
          <p:nvPr>
            <p:ph type="title"/>
          </p:nvPr>
        </p:nvSpPr>
        <p:spPr>
          <a:prstGeom prst="rect">
            <a:avLst/>
          </a:prstGeom>
        </p:spPr>
        <p:txBody>
          <a:bodyPr/>
          <a:lstStyle/>
          <a:p>
            <a:r>
              <a:t>Title Text</a:t>
            </a:r>
          </a:p>
        </p:txBody>
      </p:sp>
      <p:sp>
        <p:nvSpPr>
          <p:cNvPr id="210" name="Shape 210"/>
          <p:cNvSpPr>
            <a:spLocks noGrp="1"/>
          </p:cNvSpPr>
          <p:nvPr>
            <p:ph type="body" sz="quarter" idx="1"/>
          </p:nvPr>
        </p:nvSpPr>
        <p:spPr>
          <a:xfrm>
            <a:off x="457201" y="1535112"/>
            <a:ext cx="4040189" cy="639763"/>
          </a:xfrm>
          <a:prstGeom prst="rect">
            <a:avLst/>
          </a:prstGeom>
        </p:spPr>
        <p:txBody>
          <a:bodyPr anchor="b"/>
          <a:lstStyle>
            <a:lvl1pPr marL="0" indent="0">
              <a:spcBef>
                <a:spcPts val="500"/>
              </a:spcBef>
              <a:buSzTx/>
              <a:buFontTx/>
              <a:buNone/>
              <a:defRPr sz="2400" b="1"/>
            </a:lvl1pPr>
            <a:lvl2pPr marL="0" indent="457136">
              <a:spcBef>
                <a:spcPts val="500"/>
              </a:spcBef>
              <a:buSzTx/>
              <a:buFontTx/>
              <a:buNone/>
              <a:defRPr sz="2400" b="1"/>
            </a:lvl2pPr>
            <a:lvl3pPr marL="0" indent="914272">
              <a:spcBef>
                <a:spcPts val="500"/>
              </a:spcBef>
              <a:buSzTx/>
              <a:buFontTx/>
              <a:buNone/>
              <a:defRPr sz="2400" b="1"/>
            </a:lvl3pPr>
            <a:lvl4pPr marL="0" indent="1371407">
              <a:spcBef>
                <a:spcPts val="500"/>
              </a:spcBef>
              <a:buSzTx/>
              <a:buFontTx/>
              <a:buNone/>
              <a:defRPr sz="2400" b="1"/>
            </a:lvl4pPr>
            <a:lvl5pPr marL="0" indent="1828543">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211" name="Shape 211"/>
          <p:cNvSpPr>
            <a:spLocks noGrp="1"/>
          </p:cNvSpPr>
          <p:nvPr>
            <p:ph type="body" sz="quarter" idx="13"/>
          </p:nvPr>
        </p:nvSpPr>
        <p:spPr>
          <a:xfrm>
            <a:off x="4645026" y="1535112"/>
            <a:ext cx="4041776" cy="639763"/>
          </a:xfrm>
          <a:prstGeom prst="rect">
            <a:avLst/>
          </a:prstGeom>
        </p:spPr>
        <p:txBody>
          <a:bodyPr lIns="45719" tIns="45719" rIns="45719" bIns="45719" anchor="b"/>
          <a:lstStyle/>
          <a:p>
            <a:pPr marL="0" indent="0">
              <a:spcBef>
                <a:spcPts val="500"/>
              </a:spcBef>
              <a:buSzTx/>
              <a:buFontTx/>
              <a:buNone/>
              <a:defRPr sz="2400" b="1"/>
            </a:pPr>
            <a:endParaRPr/>
          </a:p>
        </p:txBody>
      </p:sp>
      <p:sp>
        <p:nvSpPr>
          <p:cNvPr id="212" name="Shape 21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19" name="Shape 219"/>
          <p:cNvSpPr>
            <a:spLocks noGrp="1"/>
          </p:cNvSpPr>
          <p:nvPr>
            <p:ph type="title"/>
          </p:nvPr>
        </p:nvSpPr>
        <p:spPr>
          <a:prstGeom prst="rect">
            <a:avLst/>
          </a:prstGeom>
        </p:spPr>
        <p:txBody>
          <a:bodyPr/>
          <a:lstStyle/>
          <a:p>
            <a:r>
              <a:t>Title Text</a:t>
            </a:r>
          </a:p>
        </p:txBody>
      </p:sp>
      <p:sp>
        <p:nvSpPr>
          <p:cNvPr id="220" name="Shape 22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27" name="Shape 22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234" name="Shape 234"/>
          <p:cNvSpPr>
            <a:spLocks noGrp="1"/>
          </p:cNvSpPr>
          <p:nvPr>
            <p:ph type="title"/>
          </p:nvPr>
        </p:nvSpPr>
        <p:spPr>
          <a:xfrm>
            <a:off x="457201" y="273050"/>
            <a:ext cx="3008315" cy="1162051"/>
          </a:xfrm>
          <a:prstGeom prst="rect">
            <a:avLst/>
          </a:prstGeom>
        </p:spPr>
        <p:txBody>
          <a:bodyPr anchor="b"/>
          <a:lstStyle>
            <a:lvl1pPr>
              <a:defRPr sz="2000" b="1"/>
            </a:lvl1pPr>
          </a:lstStyle>
          <a:p>
            <a:r>
              <a:t>Title Text</a:t>
            </a:r>
          </a:p>
        </p:txBody>
      </p:sp>
      <p:sp>
        <p:nvSpPr>
          <p:cNvPr id="235" name="Shape 235"/>
          <p:cNvSpPr>
            <a:spLocks noGrp="1"/>
          </p:cNvSpPr>
          <p:nvPr>
            <p:ph type="body" idx="1"/>
          </p:nvPr>
        </p:nvSpPr>
        <p:spPr>
          <a:xfrm>
            <a:off x="3575051" y="273050"/>
            <a:ext cx="5111752" cy="5853114"/>
          </a:xfrm>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236" name="Shape 236"/>
          <p:cNvSpPr>
            <a:spLocks noGrp="1"/>
          </p:cNvSpPr>
          <p:nvPr>
            <p:ph type="body" sz="half" idx="13"/>
          </p:nvPr>
        </p:nvSpPr>
        <p:spPr>
          <a:xfrm>
            <a:off x="457201" y="1435102"/>
            <a:ext cx="3008315" cy="4691064"/>
          </a:xfrm>
          <a:prstGeom prst="rect">
            <a:avLst/>
          </a:prstGeom>
        </p:spPr>
        <p:txBody>
          <a:bodyPr lIns="45719" tIns="45719" rIns="45719" bIns="45719"/>
          <a:lstStyle/>
          <a:p>
            <a:pPr marL="0" indent="0">
              <a:spcBef>
                <a:spcPts val="300"/>
              </a:spcBef>
              <a:buSzTx/>
              <a:buFontTx/>
              <a:buNone/>
              <a:defRPr sz="1400"/>
            </a:pPr>
            <a:endParaRPr/>
          </a:p>
        </p:txBody>
      </p:sp>
      <p:sp>
        <p:nvSpPr>
          <p:cNvPr id="237" name="Shape 23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244" name="Shape 244"/>
          <p:cNvSpPr>
            <a:spLocks noGrp="1"/>
          </p:cNvSpPr>
          <p:nvPr>
            <p:ph type="title"/>
          </p:nvPr>
        </p:nvSpPr>
        <p:spPr>
          <a:xfrm>
            <a:off x="1792289" y="4800601"/>
            <a:ext cx="5486401" cy="566739"/>
          </a:xfrm>
          <a:prstGeom prst="rect">
            <a:avLst/>
          </a:prstGeom>
        </p:spPr>
        <p:txBody>
          <a:bodyPr anchor="b"/>
          <a:lstStyle>
            <a:lvl1pPr>
              <a:defRPr sz="2000" b="1"/>
            </a:lvl1pPr>
          </a:lstStyle>
          <a:p>
            <a:r>
              <a:t>Title Text</a:t>
            </a:r>
          </a:p>
        </p:txBody>
      </p:sp>
      <p:sp>
        <p:nvSpPr>
          <p:cNvPr id="245" name="Shape 245"/>
          <p:cNvSpPr>
            <a:spLocks noGrp="1"/>
          </p:cNvSpPr>
          <p:nvPr>
            <p:ph type="pic" sz="half" idx="13"/>
          </p:nvPr>
        </p:nvSpPr>
        <p:spPr>
          <a:xfrm>
            <a:off x="1792289" y="612775"/>
            <a:ext cx="5486401" cy="4114800"/>
          </a:xfrm>
          <a:prstGeom prst="rect">
            <a:avLst/>
          </a:prstGeom>
        </p:spPr>
        <p:txBody>
          <a:bodyPr lIns="91439" tIns="45719" rIns="91439" bIns="45719">
            <a:noAutofit/>
          </a:bodyPr>
          <a:lstStyle/>
          <a:p>
            <a:endParaRPr/>
          </a:p>
        </p:txBody>
      </p:sp>
      <p:sp>
        <p:nvSpPr>
          <p:cNvPr id="246" name="Shape 246"/>
          <p:cNvSpPr>
            <a:spLocks noGrp="1"/>
          </p:cNvSpPr>
          <p:nvPr>
            <p:ph type="body" sz="quarter" idx="1"/>
          </p:nvPr>
        </p:nvSpPr>
        <p:spPr>
          <a:xfrm>
            <a:off x="1792289" y="5367339"/>
            <a:ext cx="5486401" cy="804863"/>
          </a:xfrm>
          <a:prstGeom prst="rect">
            <a:avLst/>
          </a:prstGeom>
        </p:spPr>
        <p:txBody>
          <a:bodyPr/>
          <a:lstStyle>
            <a:lvl1pPr marL="0" indent="0">
              <a:spcBef>
                <a:spcPts val="300"/>
              </a:spcBef>
              <a:buSzTx/>
              <a:buFontTx/>
              <a:buNone/>
              <a:defRPr sz="1400"/>
            </a:lvl1pPr>
            <a:lvl2pPr marL="0" indent="457136">
              <a:spcBef>
                <a:spcPts val="300"/>
              </a:spcBef>
              <a:buSzTx/>
              <a:buFontTx/>
              <a:buNone/>
              <a:defRPr sz="1400"/>
            </a:lvl2pPr>
            <a:lvl3pPr marL="0" indent="914272">
              <a:spcBef>
                <a:spcPts val="300"/>
              </a:spcBef>
              <a:buSzTx/>
              <a:buFontTx/>
              <a:buNone/>
              <a:defRPr sz="1400"/>
            </a:lvl3pPr>
            <a:lvl4pPr marL="0" indent="1371407">
              <a:spcBef>
                <a:spcPts val="300"/>
              </a:spcBef>
              <a:buSzTx/>
              <a:buFontTx/>
              <a:buNone/>
              <a:defRPr sz="1400"/>
            </a:lvl4pPr>
            <a:lvl5pPr marL="0" indent="1828543">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247" name="Shape 24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54" name="Shape 254"/>
          <p:cNvSpPr>
            <a:spLocks noGrp="1"/>
          </p:cNvSpPr>
          <p:nvPr>
            <p:ph type="title"/>
          </p:nvPr>
        </p:nvSpPr>
        <p:spPr>
          <a:xfrm>
            <a:off x="685800" y="2130426"/>
            <a:ext cx="7772400" cy="1470026"/>
          </a:xfrm>
          <a:prstGeom prst="rect">
            <a:avLst/>
          </a:prstGeom>
        </p:spPr>
        <p:txBody>
          <a:bodyPr/>
          <a:lstStyle/>
          <a:p>
            <a:r>
              <a:t>Title Text</a:t>
            </a:r>
          </a:p>
        </p:txBody>
      </p:sp>
      <p:sp>
        <p:nvSpPr>
          <p:cNvPr id="255" name="Shape 255"/>
          <p:cNvSpPr>
            <a:spLocks noGrp="1"/>
          </p:cNvSpPr>
          <p:nvPr>
            <p:ph type="body" sz="quarter" idx="1"/>
          </p:nvPr>
        </p:nvSpPr>
        <p:spPr>
          <a:xfrm>
            <a:off x="1371600" y="3886200"/>
            <a:ext cx="6400800" cy="1752600"/>
          </a:xfrm>
          <a:prstGeom prst="rect">
            <a:avLst/>
          </a:prstGeom>
        </p:spPr>
        <p:txBody>
          <a:bodyPr/>
          <a:lstStyle>
            <a:lvl1pPr marL="0" indent="0">
              <a:buSzTx/>
              <a:buFontTx/>
              <a:buNone/>
              <a:defRPr>
                <a:solidFill>
                  <a:srgbClr val="888888"/>
                </a:solidFill>
              </a:defRPr>
            </a:lvl1pPr>
            <a:lvl2pPr marL="0" indent="457136">
              <a:buSzTx/>
              <a:buFontTx/>
              <a:buNone/>
              <a:defRPr>
                <a:solidFill>
                  <a:srgbClr val="888888"/>
                </a:solidFill>
              </a:defRPr>
            </a:lvl2pPr>
            <a:lvl3pPr marL="0" indent="914272">
              <a:buSzTx/>
              <a:buFontTx/>
              <a:buNone/>
              <a:defRPr>
                <a:solidFill>
                  <a:srgbClr val="888888"/>
                </a:solidFill>
              </a:defRPr>
            </a:lvl3pPr>
            <a:lvl4pPr marL="0" indent="1371407">
              <a:buSzTx/>
              <a:buFontTx/>
              <a:buNone/>
              <a:defRPr>
                <a:solidFill>
                  <a:srgbClr val="888888"/>
                </a:solidFill>
              </a:defRPr>
            </a:lvl4pPr>
            <a:lvl5pPr marL="0" indent="1828543">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256" name="Shape 25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72" name="Shape 272"/>
          <p:cNvSpPr>
            <a:spLocks noGrp="1"/>
          </p:cNvSpPr>
          <p:nvPr>
            <p:ph type="title"/>
          </p:nvPr>
        </p:nvSpPr>
        <p:spPr>
          <a:xfrm>
            <a:off x="722312" y="4406901"/>
            <a:ext cx="7772401" cy="1362076"/>
          </a:xfrm>
          <a:prstGeom prst="rect">
            <a:avLst/>
          </a:prstGeom>
        </p:spPr>
        <p:txBody>
          <a:bodyPr anchor="t"/>
          <a:lstStyle>
            <a:lvl1pPr>
              <a:defRPr sz="4000" b="1" cap="all"/>
            </a:lvl1pPr>
          </a:lstStyle>
          <a:p>
            <a:r>
              <a:t>Title Text</a:t>
            </a:r>
          </a:p>
        </p:txBody>
      </p:sp>
      <p:sp>
        <p:nvSpPr>
          <p:cNvPr id="273" name="Shape 273"/>
          <p:cNvSpPr>
            <a:spLocks noGrp="1"/>
          </p:cNvSpPr>
          <p:nvPr>
            <p:ph type="body" sz="quarter" idx="1"/>
          </p:nvPr>
        </p:nvSpPr>
        <p:spPr>
          <a:xfrm>
            <a:off x="722312" y="2906715"/>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136">
              <a:spcBef>
                <a:spcPts val="400"/>
              </a:spcBef>
              <a:buSzTx/>
              <a:buFontTx/>
              <a:buNone/>
              <a:defRPr sz="2000">
                <a:solidFill>
                  <a:srgbClr val="888888"/>
                </a:solidFill>
              </a:defRPr>
            </a:lvl2pPr>
            <a:lvl3pPr marL="0" indent="914272">
              <a:spcBef>
                <a:spcPts val="400"/>
              </a:spcBef>
              <a:buSzTx/>
              <a:buFontTx/>
              <a:buNone/>
              <a:defRPr sz="2000">
                <a:solidFill>
                  <a:srgbClr val="888888"/>
                </a:solidFill>
              </a:defRPr>
            </a:lvl3pPr>
            <a:lvl4pPr marL="0" indent="1371407">
              <a:spcBef>
                <a:spcPts val="400"/>
              </a:spcBef>
              <a:buSzTx/>
              <a:buFontTx/>
              <a:buNone/>
              <a:defRPr sz="2000">
                <a:solidFill>
                  <a:srgbClr val="888888"/>
                </a:solidFill>
              </a:defRPr>
            </a:lvl4pPr>
            <a:lvl5pPr marL="0" indent="1828543">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274" name="Shape 27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81" name="Shape 281"/>
          <p:cNvSpPr>
            <a:spLocks noGrp="1"/>
          </p:cNvSpPr>
          <p:nvPr>
            <p:ph type="title"/>
          </p:nvPr>
        </p:nvSpPr>
        <p:spPr>
          <a:prstGeom prst="rect">
            <a:avLst/>
          </a:prstGeom>
        </p:spPr>
        <p:txBody>
          <a:bodyPr/>
          <a:lstStyle/>
          <a:p>
            <a:r>
              <a:t>Title Text</a:t>
            </a:r>
          </a:p>
        </p:txBody>
      </p:sp>
      <p:sp>
        <p:nvSpPr>
          <p:cNvPr id="282" name="Shape 282"/>
          <p:cNvSpPr>
            <a:spLocks noGrp="1"/>
          </p:cNvSpPr>
          <p:nvPr>
            <p:ph type="body" sz="half" idx="1"/>
          </p:nvPr>
        </p:nvSpPr>
        <p:spPr>
          <a:xfrm>
            <a:off x="457200" y="1600202"/>
            <a:ext cx="4038600" cy="4525963"/>
          </a:xfrm>
          <a:prstGeom prst="rect">
            <a:avLst/>
          </a:prstGeom>
        </p:spPr>
        <p:txBody>
          <a:bodyPr/>
          <a:lstStyle>
            <a:lvl1pPr>
              <a:spcBef>
                <a:spcPts val="600"/>
              </a:spcBef>
              <a:defRPr sz="2800"/>
            </a:lvl1pPr>
            <a:lvl2pPr marL="790463" indent="-333328">
              <a:spcBef>
                <a:spcPts val="600"/>
              </a:spcBef>
              <a:defRPr sz="2800"/>
            </a:lvl2pPr>
            <a:lvl3pPr marL="1234267" indent="-319995">
              <a:spcBef>
                <a:spcPts val="600"/>
              </a:spcBef>
              <a:defRPr sz="2800"/>
            </a:lvl3pPr>
            <a:lvl4pPr marL="1726957" indent="-355550">
              <a:spcBef>
                <a:spcPts val="600"/>
              </a:spcBef>
              <a:defRPr sz="2800"/>
            </a:lvl4pPr>
            <a:lvl5pPr marL="2184093" indent="-355550">
              <a:spcBef>
                <a:spcPts val="600"/>
              </a:spcBef>
              <a:buChar char="»"/>
              <a:defRPr sz="2800"/>
            </a:lvl5pPr>
          </a:lstStyle>
          <a:p>
            <a:r>
              <a:t>Body Level One</a:t>
            </a:r>
          </a:p>
          <a:p>
            <a:pPr lvl="1"/>
            <a:r>
              <a:t>Body Level Two</a:t>
            </a:r>
          </a:p>
          <a:p>
            <a:pPr lvl="2"/>
            <a:r>
              <a:t>Body Level Three</a:t>
            </a:r>
          </a:p>
          <a:p>
            <a:pPr lvl="3"/>
            <a:r>
              <a:t>Body Level Four</a:t>
            </a:r>
          </a:p>
          <a:p>
            <a:pPr lvl="4"/>
            <a:r>
              <a:t>Body Level Five</a:t>
            </a:r>
          </a:p>
        </p:txBody>
      </p:sp>
      <p:sp>
        <p:nvSpPr>
          <p:cNvPr id="283" name="Shape 28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Shape 29"/>
          <p:cNvSpPr>
            <a:spLocks noGrp="1"/>
          </p:cNvSpPr>
          <p:nvPr>
            <p:ph type="title"/>
          </p:nvPr>
        </p:nvSpPr>
        <p:spPr>
          <a:xfrm>
            <a:off x="722312" y="4406901"/>
            <a:ext cx="7772401" cy="1362076"/>
          </a:xfrm>
          <a:prstGeom prst="rect">
            <a:avLst/>
          </a:prstGeom>
        </p:spPr>
        <p:txBody>
          <a:bodyPr anchor="t"/>
          <a:lstStyle>
            <a:lvl1pPr>
              <a:defRPr sz="4000" b="1" cap="all"/>
            </a:lvl1pPr>
          </a:lstStyle>
          <a:p>
            <a:r>
              <a:t>Title Text</a:t>
            </a:r>
          </a:p>
        </p:txBody>
      </p:sp>
      <p:sp>
        <p:nvSpPr>
          <p:cNvPr id="30" name="Shape 30"/>
          <p:cNvSpPr>
            <a:spLocks noGrp="1"/>
          </p:cNvSpPr>
          <p:nvPr>
            <p:ph type="body" sz="quarter" idx="1"/>
          </p:nvPr>
        </p:nvSpPr>
        <p:spPr>
          <a:xfrm>
            <a:off x="722312" y="2906715"/>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136">
              <a:spcBef>
                <a:spcPts val="400"/>
              </a:spcBef>
              <a:buSzTx/>
              <a:buFontTx/>
              <a:buNone/>
              <a:defRPr sz="2000">
                <a:solidFill>
                  <a:srgbClr val="888888"/>
                </a:solidFill>
              </a:defRPr>
            </a:lvl2pPr>
            <a:lvl3pPr marL="0" indent="914272">
              <a:spcBef>
                <a:spcPts val="400"/>
              </a:spcBef>
              <a:buSzTx/>
              <a:buFontTx/>
              <a:buNone/>
              <a:defRPr sz="2000">
                <a:solidFill>
                  <a:srgbClr val="888888"/>
                </a:solidFill>
              </a:defRPr>
            </a:lvl3pPr>
            <a:lvl4pPr marL="0" indent="1371407">
              <a:spcBef>
                <a:spcPts val="400"/>
              </a:spcBef>
              <a:buSzTx/>
              <a:buFontTx/>
              <a:buNone/>
              <a:defRPr sz="2000">
                <a:solidFill>
                  <a:srgbClr val="888888"/>
                </a:solidFill>
              </a:defRPr>
            </a:lvl4pPr>
            <a:lvl5pPr marL="0" indent="1828543">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90" name="Shape 290"/>
          <p:cNvSpPr>
            <a:spLocks noGrp="1"/>
          </p:cNvSpPr>
          <p:nvPr>
            <p:ph type="title"/>
          </p:nvPr>
        </p:nvSpPr>
        <p:spPr>
          <a:prstGeom prst="rect">
            <a:avLst/>
          </a:prstGeom>
        </p:spPr>
        <p:txBody>
          <a:bodyPr/>
          <a:lstStyle/>
          <a:p>
            <a:r>
              <a:t>Title Text</a:t>
            </a:r>
          </a:p>
        </p:txBody>
      </p:sp>
      <p:sp>
        <p:nvSpPr>
          <p:cNvPr id="291" name="Shape 291"/>
          <p:cNvSpPr>
            <a:spLocks noGrp="1"/>
          </p:cNvSpPr>
          <p:nvPr>
            <p:ph type="body" sz="quarter" idx="1"/>
          </p:nvPr>
        </p:nvSpPr>
        <p:spPr>
          <a:xfrm>
            <a:off x="457201" y="1535112"/>
            <a:ext cx="4040189" cy="639763"/>
          </a:xfrm>
          <a:prstGeom prst="rect">
            <a:avLst/>
          </a:prstGeom>
        </p:spPr>
        <p:txBody>
          <a:bodyPr anchor="b"/>
          <a:lstStyle>
            <a:lvl1pPr marL="0" indent="0">
              <a:spcBef>
                <a:spcPts val="500"/>
              </a:spcBef>
              <a:buSzTx/>
              <a:buFontTx/>
              <a:buNone/>
              <a:defRPr sz="2400" b="1"/>
            </a:lvl1pPr>
            <a:lvl2pPr marL="0" indent="457136">
              <a:spcBef>
                <a:spcPts val="500"/>
              </a:spcBef>
              <a:buSzTx/>
              <a:buFontTx/>
              <a:buNone/>
              <a:defRPr sz="2400" b="1"/>
            </a:lvl2pPr>
            <a:lvl3pPr marL="0" indent="914272">
              <a:spcBef>
                <a:spcPts val="500"/>
              </a:spcBef>
              <a:buSzTx/>
              <a:buFontTx/>
              <a:buNone/>
              <a:defRPr sz="2400" b="1"/>
            </a:lvl3pPr>
            <a:lvl4pPr marL="0" indent="1371407">
              <a:spcBef>
                <a:spcPts val="500"/>
              </a:spcBef>
              <a:buSzTx/>
              <a:buFontTx/>
              <a:buNone/>
              <a:defRPr sz="2400" b="1"/>
            </a:lvl4pPr>
            <a:lvl5pPr marL="0" indent="1828543">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292" name="Shape 292"/>
          <p:cNvSpPr>
            <a:spLocks noGrp="1"/>
          </p:cNvSpPr>
          <p:nvPr>
            <p:ph type="body" sz="quarter" idx="13"/>
          </p:nvPr>
        </p:nvSpPr>
        <p:spPr>
          <a:xfrm>
            <a:off x="4645026" y="1535112"/>
            <a:ext cx="4041776" cy="639763"/>
          </a:xfrm>
          <a:prstGeom prst="rect">
            <a:avLst/>
          </a:prstGeom>
        </p:spPr>
        <p:txBody>
          <a:bodyPr lIns="45719" tIns="45719" rIns="45719" bIns="45719" anchor="b"/>
          <a:lstStyle/>
          <a:p>
            <a:pPr marL="0" indent="0">
              <a:spcBef>
                <a:spcPts val="500"/>
              </a:spcBef>
              <a:buSzTx/>
              <a:buFontTx/>
              <a:buNone/>
              <a:defRPr sz="2400" b="1"/>
            </a:pPr>
            <a:endParaRPr/>
          </a:p>
        </p:txBody>
      </p:sp>
      <p:sp>
        <p:nvSpPr>
          <p:cNvPr id="293" name="Shape 29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300" name="Shape 300"/>
          <p:cNvSpPr>
            <a:spLocks noGrp="1"/>
          </p:cNvSpPr>
          <p:nvPr>
            <p:ph type="title"/>
          </p:nvPr>
        </p:nvSpPr>
        <p:spPr>
          <a:prstGeom prst="rect">
            <a:avLst/>
          </a:prstGeom>
        </p:spPr>
        <p:txBody>
          <a:bodyPr/>
          <a:lstStyle/>
          <a:p>
            <a:r>
              <a:t>Title Text</a:t>
            </a:r>
          </a:p>
        </p:txBody>
      </p:sp>
      <p:sp>
        <p:nvSpPr>
          <p:cNvPr id="301" name="Shape 30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308" name="Shape 30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15" name="Shape 315"/>
          <p:cNvSpPr>
            <a:spLocks noGrp="1"/>
          </p:cNvSpPr>
          <p:nvPr>
            <p:ph type="title"/>
          </p:nvPr>
        </p:nvSpPr>
        <p:spPr>
          <a:xfrm>
            <a:off x="457201" y="273050"/>
            <a:ext cx="3008315" cy="1162051"/>
          </a:xfrm>
          <a:prstGeom prst="rect">
            <a:avLst/>
          </a:prstGeom>
        </p:spPr>
        <p:txBody>
          <a:bodyPr anchor="b"/>
          <a:lstStyle>
            <a:lvl1pPr>
              <a:defRPr sz="2000" b="1"/>
            </a:lvl1pPr>
          </a:lstStyle>
          <a:p>
            <a:r>
              <a:t>Title Text</a:t>
            </a:r>
          </a:p>
        </p:txBody>
      </p:sp>
      <p:sp>
        <p:nvSpPr>
          <p:cNvPr id="316" name="Shape 316"/>
          <p:cNvSpPr>
            <a:spLocks noGrp="1"/>
          </p:cNvSpPr>
          <p:nvPr>
            <p:ph type="body" idx="1"/>
          </p:nvPr>
        </p:nvSpPr>
        <p:spPr>
          <a:xfrm>
            <a:off x="3575051" y="273050"/>
            <a:ext cx="5111752" cy="5853114"/>
          </a:xfrm>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317" name="Shape 317"/>
          <p:cNvSpPr>
            <a:spLocks noGrp="1"/>
          </p:cNvSpPr>
          <p:nvPr>
            <p:ph type="body" sz="half" idx="13"/>
          </p:nvPr>
        </p:nvSpPr>
        <p:spPr>
          <a:xfrm>
            <a:off x="457201" y="1435102"/>
            <a:ext cx="3008315" cy="4691064"/>
          </a:xfrm>
          <a:prstGeom prst="rect">
            <a:avLst/>
          </a:prstGeom>
        </p:spPr>
        <p:txBody>
          <a:bodyPr lIns="45719" tIns="45719" rIns="45719" bIns="45719"/>
          <a:lstStyle/>
          <a:p>
            <a:pPr marL="0" indent="0">
              <a:spcBef>
                <a:spcPts val="300"/>
              </a:spcBef>
              <a:buSzTx/>
              <a:buFontTx/>
              <a:buNone/>
              <a:defRPr sz="1400"/>
            </a:pPr>
            <a:endParaRPr/>
          </a:p>
        </p:txBody>
      </p:sp>
      <p:sp>
        <p:nvSpPr>
          <p:cNvPr id="318" name="Shape 31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25" name="Shape 325"/>
          <p:cNvSpPr>
            <a:spLocks noGrp="1"/>
          </p:cNvSpPr>
          <p:nvPr>
            <p:ph type="title"/>
          </p:nvPr>
        </p:nvSpPr>
        <p:spPr>
          <a:xfrm>
            <a:off x="1792289" y="4800601"/>
            <a:ext cx="5486401" cy="566739"/>
          </a:xfrm>
          <a:prstGeom prst="rect">
            <a:avLst/>
          </a:prstGeom>
        </p:spPr>
        <p:txBody>
          <a:bodyPr anchor="b"/>
          <a:lstStyle>
            <a:lvl1pPr>
              <a:defRPr sz="2000" b="1"/>
            </a:lvl1pPr>
          </a:lstStyle>
          <a:p>
            <a:r>
              <a:t>Title Text</a:t>
            </a:r>
          </a:p>
        </p:txBody>
      </p:sp>
      <p:sp>
        <p:nvSpPr>
          <p:cNvPr id="326" name="Shape 326"/>
          <p:cNvSpPr>
            <a:spLocks noGrp="1"/>
          </p:cNvSpPr>
          <p:nvPr>
            <p:ph type="pic" sz="half" idx="13"/>
          </p:nvPr>
        </p:nvSpPr>
        <p:spPr>
          <a:xfrm>
            <a:off x="1792289" y="612775"/>
            <a:ext cx="5486401" cy="4114800"/>
          </a:xfrm>
          <a:prstGeom prst="rect">
            <a:avLst/>
          </a:prstGeom>
        </p:spPr>
        <p:txBody>
          <a:bodyPr lIns="91439" tIns="45719" rIns="91439" bIns="45719">
            <a:noAutofit/>
          </a:bodyPr>
          <a:lstStyle/>
          <a:p>
            <a:endParaRPr/>
          </a:p>
        </p:txBody>
      </p:sp>
      <p:sp>
        <p:nvSpPr>
          <p:cNvPr id="327" name="Shape 327"/>
          <p:cNvSpPr>
            <a:spLocks noGrp="1"/>
          </p:cNvSpPr>
          <p:nvPr>
            <p:ph type="body" sz="quarter" idx="1"/>
          </p:nvPr>
        </p:nvSpPr>
        <p:spPr>
          <a:xfrm>
            <a:off x="1792289" y="5367339"/>
            <a:ext cx="5486401" cy="804863"/>
          </a:xfrm>
          <a:prstGeom prst="rect">
            <a:avLst/>
          </a:prstGeom>
        </p:spPr>
        <p:txBody>
          <a:bodyPr/>
          <a:lstStyle>
            <a:lvl1pPr marL="0" indent="0">
              <a:spcBef>
                <a:spcPts val="300"/>
              </a:spcBef>
              <a:buSzTx/>
              <a:buFontTx/>
              <a:buNone/>
              <a:defRPr sz="1400"/>
            </a:lvl1pPr>
            <a:lvl2pPr marL="0" indent="457136">
              <a:spcBef>
                <a:spcPts val="300"/>
              </a:spcBef>
              <a:buSzTx/>
              <a:buFontTx/>
              <a:buNone/>
              <a:defRPr sz="1400"/>
            </a:lvl2pPr>
            <a:lvl3pPr marL="0" indent="914272">
              <a:spcBef>
                <a:spcPts val="300"/>
              </a:spcBef>
              <a:buSzTx/>
              <a:buFontTx/>
              <a:buNone/>
              <a:defRPr sz="1400"/>
            </a:lvl3pPr>
            <a:lvl4pPr marL="0" indent="1371407">
              <a:spcBef>
                <a:spcPts val="300"/>
              </a:spcBef>
              <a:buSzTx/>
              <a:buFontTx/>
              <a:buNone/>
              <a:defRPr sz="1400"/>
            </a:lvl4pPr>
            <a:lvl5pPr marL="0" indent="1828543">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328" name="Shape 32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335" name="Shape 335"/>
          <p:cNvSpPr>
            <a:spLocks noGrp="1"/>
          </p:cNvSpPr>
          <p:nvPr>
            <p:ph type="title"/>
          </p:nvPr>
        </p:nvSpPr>
        <p:spPr>
          <a:xfrm>
            <a:off x="685800" y="2130426"/>
            <a:ext cx="7772400" cy="1470026"/>
          </a:xfrm>
          <a:prstGeom prst="rect">
            <a:avLst/>
          </a:prstGeom>
        </p:spPr>
        <p:txBody>
          <a:bodyPr/>
          <a:lstStyle/>
          <a:p>
            <a:r>
              <a:t>Title Text</a:t>
            </a:r>
          </a:p>
        </p:txBody>
      </p:sp>
      <p:sp>
        <p:nvSpPr>
          <p:cNvPr id="336" name="Shape 336"/>
          <p:cNvSpPr>
            <a:spLocks noGrp="1"/>
          </p:cNvSpPr>
          <p:nvPr>
            <p:ph type="body" sz="quarter" idx="1"/>
          </p:nvPr>
        </p:nvSpPr>
        <p:spPr>
          <a:xfrm>
            <a:off x="1371600" y="3886200"/>
            <a:ext cx="6400800" cy="1752600"/>
          </a:xfrm>
          <a:prstGeom prst="rect">
            <a:avLst/>
          </a:prstGeom>
        </p:spPr>
        <p:txBody>
          <a:bodyPr/>
          <a:lstStyle>
            <a:lvl1pPr marL="0" indent="0">
              <a:buSzTx/>
              <a:buFontTx/>
              <a:buNone/>
              <a:defRPr>
                <a:solidFill>
                  <a:srgbClr val="888888"/>
                </a:solidFill>
              </a:defRPr>
            </a:lvl1pPr>
            <a:lvl2pPr marL="0" indent="457136">
              <a:buSzTx/>
              <a:buFontTx/>
              <a:buNone/>
              <a:defRPr>
                <a:solidFill>
                  <a:srgbClr val="888888"/>
                </a:solidFill>
              </a:defRPr>
            </a:lvl2pPr>
            <a:lvl3pPr marL="0" indent="914272">
              <a:buSzTx/>
              <a:buFontTx/>
              <a:buNone/>
              <a:defRPr>
                <a:solidFill>
                  <a:srgbClr val="888888"/>
                </a:solidFill>
              </a:defRPr>
            </a:lvl3pPr>
            <a:lvl4pPr marL="0" indent="1371407">
              <a:buSzTx/>
              <a:buFontTx/>
              <a:buNone/>
              <a:defRPr>
                <a:solidFill>
                  <a:srgbClr val="888888"/>
                </a:solidFill>
              </a:defRPr>
            </a:lvl4pPr>
            <a:lvl5pPr marL="0" indent="1828543">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37" name="Shape 33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44" name="Shape 344"/>
          <p:cNvSpPr>
            <a:spLocks noGrp="1"/>
          </p:cNvSpPr>
          <p:nvPr>
            <p:ph type="title"/>
          </p:nvPr>
        </p:nvSpPr>
        <p:spPr>
          <a:prstGeom prst="rect">
            <a:avLst/>
          </a:prstGeom>
        </p:spPr>
        <p:txBody>
          <a:bodyPr/>
          <a:lstStyle/>
          <a:p>
            <a:r>
              <a:t>Title Text</a:t>
            </a:r>
          </a:p>
        </p:txBody>
      </p:sp>
      <p:sp>
        <p:nvSpPr>
          <p:cNvPr id="345" name="Shape 345"/>
          <p:cNvSpPr>
            <a:spLocks noGrp="1"/>
          </p:cNvSpPr>
          <p:nvPr>
            <p:ph type="body" idx="1"/>
          </p:nvPr>
        </p:nvSpPr>
        <p:spPr>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346" name="Shape 34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3" name="Shape 353"/>
          <p:cNvSpPr>
            <a:spLocks noGrp="1"/>
          </p:cNvSpPr>
          <p:nvPr>
            <p:ph type="title"/>
          </p:nvPr>
        </p:nvSpPr>
        <p:spPr>
          <a:xfrm>
            <a:off x="722312" y="4406901"/>
            <a:ext cx="7772401" cy="1362076"/>
          </a:xfrm>
          <a:prstGeom prst="rect">
            <a:avLst/>
          </a:prstGeom>
        </p:spPr>
        <p:txBody>
          <a:bodyPr anchor="t"/>
          <a:lstStyle>
            <a:lvl1pPr>
              <a:defRPr sz="4000" b="1" cap="all"/>
            </a:lvl1pPr>
          </a:lstStyle>
          <a:p>
            <a:r>
              <a:t>Title Text</a:t>
            </a:r>
          </a:p>
        </p:txBody>
      </p:sp>
      <p:sp>
        <p:nvSpPr>
          <p:cNvPr id="354" name="Shape 354"/>
          <p:cNvSpPr>
            <a:spLocks noGrp="1"/>
          </p:cNvSpPr>
          <p:nvPr>
            <p:ph type="body" sz="quarter" idx="1"/>
          </p:nvPr>
        </p:nvSpPr>
        <p:spPr>
          <a:xfrm>
            <a:off x="722312" y="2906715"/>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136">
              <a:spcBef>
                <a:spcPts val="400"/>
              </a:spcBef>
              <a:buSzTx/>
              <a:buFontTx/>
              <a:buNone/>
              <a:defRPr sz="2000">
                <a:solidFill>
                  <a:srgbClr val="888888"/>
                </a:solidFill>
              </a:defRPr>
            </a:lvl2pPr>
            <a:lvl3pPr marL="0" indent="914272">
              <a:spcBef>
                <a:spcPts val="400"/>
              </a:spcBef>
              <a:buSzTx/>
              <a:buFontTx/>
              <a:buNone/>
              <a:defRPr sz="2000">
                <a:solidFill>
                  <a:srgbClr val="888888"/>
                </a:solidFill>
              </a:defRPr>
            </a:lvl3pPr>
            <a:lvl4pPr marL="0" indent="1371407">
              <a:spcBef>
                <a:spcPts val="400"/>
              </a:spcBef>
              <a:buSzTx/>
              <a:buFontTx/>
              <a:buNone/>
              <a:defRPr sz="2000">
                <a:solidFill>
                  <a:srgbClr val="888888"/>
                </a:solidFill>
              </a:defRPr>
            </a:lvl4pPr>
            <a:lvl5pPr marL="0" indent="1828543">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55" name="Shape 35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62" name="Shape 362"/>
          <p:cNvSpPr>
            <a:spLocks noGrp="1"/>
          </p:cNvSpPr>
          <p:nvPr>
            <p:ph type="title"/>
          </p:nvPr>
        </p:nvSpPr>
        <p:spPr>
          <a:prstGeom prst="rect">
            <a:avLst/>
          </a:prstGeom>
        </p:spPr>
        <p:txBody>
          <a:bodyPr/>
          <a:lstStyle/>
          <a:p>
            <a:r>
              <a:t>Title Text</a:t>
            </a:r>
          </a:p>
        </p:txBody>
      </p:sp>
      <p:sp>
        <p:nvSpPr>
          <p:cNvPr id="363" name="Shape 363"/>
          <p:cNvSpPr>
            <a:spLocks noGrp="1"/>
          </p:cNvSpPr>
          <p:nvPr>
            <p:ph type="body" sz="half" idx="1"/>
          </p:nvPr>
        </p:nvSpPr>
        <p:spPr>
          <a:xfrm>
            <a:off x="457200" y="1600202"/>
            <a:ext cx="4038600" cy="4525963"/>
          </a:xfrm>
          <a:prstGeom prst="rect">
            <a:avLst/>
          </a:prstGeom>
        </p:spPr>
        <p:txBody>
          <a:bodyPr/>
          <a:lstStyle>
            <a:lvl1pPr>
              <a:spcBef>
                <a:spcPts val="600"/>
              </a:spcBef>
              <a:defRPr sz="2800"/>
            </a:lvl1pPr>
            <a:lvl2pPr marL="790463" indent="-333328">
              <a:spcBef>
                <a:spcPts val="600"/>
              </a:spcBef>
              <a:defRPr sz="2800"/>
            </a:lvl2pPr>
            <a:lvl3pPr marL="1234267" indent="-319995">
              <a:spcBef>
                <a:spcPts val="600"/>
              </a:spcBef>
              <a:defRPr sz="2800"/>
            </a:lvl3pPr>
            <a:lvl4pPr marL="1726957" indent="-355550">
              <a:spcBef>
                <a:spcPts val="600"/>
              </a:spcBef>
              <a:defRPr sz="2800"/>
            </a:lvl4pPr>
            <a:lvl5pPr marL="2184093" indent="-355550">
              <a:spcBef>
                <a:spcPts val="600"/>
              </a:spcBef>
              <a:buChar char="»"/>
              <a:defRPr sz="2800"/>
            </a:lvl5pPr>
          </a:lstStyle>
          <a:p>
            <a:r>
              <a:t>Body Level One</a:t>
            </a:r>
          </a:p>
          <a:p>
            <a:pPr lvl="1"/>
            <a:r>
              <a:t>Body Level Two</a:t>
            </a:r>
          </a:p>
          <a:p>
            <a:pPr lvl="2"/>
            <a:r>
              <a:t>Body Level Three</a:t>
            </a:r>
          </a:p>
          <a:p>
            <a:pPr lvl="3"/>
            <a:r>
              <a:t>Body Level Four</a:t>
            </a:r>
          </a:p>
          <a:p>
            <a:pPr lvl="4"/>
            <a:r>
              <a:t>Body Level Five</a:t>
            </a:r>
          </a:p>
        </p:txBody>
      </p:sp>
      <p:sp>
        <p:nvSpPr>
          <p:cNvPr id="364" name="Shape 36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371" name="Shape 371"/>
          <p:cNvSpPr>
            <a:spLocks noGrp="1"/>
          </p:cNvSpPr>
          <p:nvPr>
            <p:ph type="title"/>
          </p:nvPr>
        </p:nvSpPr>
        <p:spPr>
          <a:prstGeom prst="rect">
            <a:avLst/>
          </a:prstGeom>
        </p:spPr>
        <p:txBody>
          <a:bodyPr/>
          <a:lstStyle/>
          <a:p>
            <a:r>
              <a:t>Title Text</a:t>
            </a:r>
          </a:p>
        </p:txBody>
      </p:sp>
      <p:sp>
        <p:nvSpPr>
          <p:cNvPr id="372" name="Shape 372"/>
          <p:cNvSpPr>
            <a:spLocks noGrp="1"/>
          </p:cNvSpPr>
          <p:nvPr>
            <p:ph type="body" sz="quarter" idx="1"/>
          </p:nvPr>
        </p:nvSpPr>
        <p:spPr>
          <a:xfrm>
            <a:off x="457201" y="1535112"/>
            <a:ext cx="4040189" cy="639763"/>
          </a:xfrm>
          <a:prstGeom prst="rect">
            <a:avLst/>
          </a:prstGeom>
        </p:spPr>
        <p:txBody>
          <a:bodyPr anchor="b"/>
          <a:lstStyle>
            <a:lvl1pPr marL="0" indent="0">
              <a:spcBef>
                <a:spcPts val="500"/>
              </a:spcBef>
              <a:buSzTx/>
              <a:buFontTx/>
              <a:buNone/>
              <a:defRPr sz="2400" b="1"/>
            </a:lvl1pPr>
            <a:lvl2pPr marL="0" indent="457136">
              <a:spcBef>
                <a:spcPts val="500"/>
              </a:spcBef>
              <a:buSzTx/>
              <a:buFontTx/>
              <a:buNone/>
              <a:defRPr sz="2400" b="1"/>
            </a:lvl2pPr>
            <a:lvl3pPr marL="0" indent="914272">
              <a:spcBef>
                <a:spcPts val="500"/>
              </a:spcBef>
              <a:buSzTx/>
              <a:buFontTx/>
              <a:buNone/>
              <a:defRPr sz="2400" b="1"/>
            </a:lvl3pPr>
            <a:lvl4pPr marL="0" indent="1371407">
              <a:spcBef>
                <a:spcPts val="500"/>
              </a:spcBef>
              <a:buSzTx/>
              <a:buFontTx/>
              <a:buNone/>
              <a:defRPr sz="2400" b="1"/>
            </a:lvl4pPr>
            <a:lvl5pPr marL="0" indent="1828543">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373" name="Shape 373"/>
          <p:cNvSpPr>
            <a:spLocks noGrp="1"/>
          </p:cNvSpPr>
          <p:nvPr>
            <p:ph type="body" sz="quarter" idx="13"/>
          </p:nvPr>
        </p:nvSpPr>
        <p:spPr>
          <a:xfrm>
            <a:off x="4645026" y="1535112"/>
            <a:ext cx="4041776" cy="639763"/>
          </a:xfrm>
          <a:prstGeom prst="rect">
            <a:avLst/>
          </a:prstGeom>
        </p:spPr>
        <p:txBody>
          <a:bodyPr lIns="45719" tIns="45719" rIns="45719" bIns="45719" anchor="b"/>
          <a:lstStyle/>
          <a:p>
            <a:pPr marL="0" indent="0">
              <a:spcBef>
                <a:spcPts val="500"/>
              </a:spcBef>
              <a:buSzTx/>
              <a:buFontTx/>
              <a:buNone/>
              <a:defRPr sz="2400" b="1"/>
            </a:pPr>
            <a:endParaRPr/>
          </a:p>
        </p:txBody>
      </p:sp>
      <p:sp>
        <p:nvSpPr>
          <p:cNvPr id="374" name="Shape 37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r>
              <a:t>Title Text</a:t>
            </a:r>
          </a:p>
        </p:txBody>
      </p:sp>
      <p:sp>
        <p:nvSpPr>
          <p:cNvPr id="39" name="Shape 39"/>
          <p:cNvSpPr>
            <a:spLocks noGrp="1"/>
          </p:cNvSpPr>
          <p:nvPr>
            <p:ph type="body" sz="half" idx="1"/>
          </p:nvPr>
        </p:nvSpPr>
        <p:spPr>
          <a:xfrm>
            <a:off x="457200" y="1600202"/>
            <a:ext cx="4038600" cy="4525963"/>
          </a:xfrm>
          <a:prstGeom prst="rect">
            <a:avLst/>
          </a:prstGeom>
        </p:spPr>
        <p:txBody>
          <a:bodyPr/>
          <a:lstStyle>
            <a:lvl1pPr>
              <a:spcBef>
                <a:spcPts val="600"/>
              </a:spcBef>
              <a:defRPr sz="2800"/>
            </a:lvl1pPr>
            <a:lvl2pPr marL="790463" indent="-333328">
              <a:spcBef>
                <a:spcPts val="600"/>
              </a:spcBef>
              <a:defRPr sz="2800"/>
            </a:lvl2pPr>
            <a:lvl3pPr marL="1234267" indent="-319995">
              <a:spcBef>
                <a:spcPts val="600"/>
              </a:spcBef>
              <a:defRPr sz="2800"/>
            </a:lvl3pPr>
            <a:lvl4pPr marL="1726957" indent="-355550">
              <a:spcBef>
                <a:spcPts val="600"/>
              </a:spcBef>
              <a:defRPr sz="2800"/>
            </a:lvl4pPr>
            <a:lvl5pPr marL="2361868" indent="-533325">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hape 4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381" name="Shape 381"/>
          <p:cNvSpPr>
            <a:spLocks noGrp="1"/>
          </p:cNvSpPr>
          <p:nvPr>
            <p:ph type="title"/>
          </p:nvPr>
        </p:nvSpPr>
        <p:spPr>
          <a:prstGeom prst="rect">
            <a:avLst/>
          </a:prstGeom>
        </p:spPr>
        <p:txBody>
          <a:bodyPr/>
          <a:lstStyle/>
          <a:p>
            <a:r>
              <a:t>Title Text</a:t>
            </a:r>
          </a:p>
        </p:txBody>
      </p:sp>
      <p:sp>
        <p:nvSpPr>
          <p:cNvPr id="382" name="Shape 38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389" name="Shape 38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96" name="Shape 396"/>
          <p:cNvSpPr>
            <a:spLocks noGrp="1"/>
          </p:cNvSpPr>
          <p:nvPr>
            <p:ph type="title"/>
          </p:nvPr>
        </p:nvSpPr>
        <p:spPr>
          <a:xfrm>
            <a:off x="457201" y="273050"/>
            <a:ext cx="3008315" cy="1162051"/>
          </a:xfrm>
          <a:prstGeom prst="rect">
            <a:avLst/>
          </a:prstGeom>
        </p:spPr>
        <p:txBody>
          <a:bodyPr anchor="b"/>
          <a:lstStyle>
            <a:lvl1pPr>
              <a:defRPr sz="2000" b="1"/>
            </a:lvl1pPr>
          </a:lstStyle>
          <a:p>
            <a:r>
              <a:t>Title Text</a:t>
            </a:r>
          </a:p>
        </p:txBody>
      </p:sp>
      <p:sp>
        <p:nvSpPr>
          <p:cNvPr id="397" name="Shape 397"/>
          <p:cNvSpPr>
            <a:spLocks noGrp="1"/>
          </p:cNvSpPr>
          <p:nvPr>
            <p:ph type="body" idx="1"/>
          </p:nvPr>
        </p:nvSpPr>
        <p:spPr>
          <a:xfrm>
            <a:off x="3575051" y="273050"/>
            <a:ext cx="5111752" cy="5853114"/>
          </a:xfrm>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398" name="Shape 398"/>
          <p:cNvSpPr>
            <a:spLocks noGrp="1"/>
          </p:cNvSpPr>
          <p:nvPr>
            <p:ph type="body" sz="half" idx="13"/>
          </p:nvPr>
        </p:nvSpPr>
        <p:spPr>
          <a:xfrm>
            <a:off x="457201" y="1435102"/>
            <a:ext cx="3008315" cy="4691064"/>
          </a:xfrm>
          <a:prstGeom prst="rect">
            <a:avLst/>
          </a:prstGeom>
        </p:spPr>
        <p:txBody>
          <a:bodyPr lIns="45719" tIns="45719" rIns="45719" bIns="45719"/>
          <a:lstStyle/>
          <a:p>
            <a:pPr marL="0" indent="0">
              <a:spcBef>
                <a:spcPts val="300"/>
              </a:spcBef>
              <a:buSzTx/>
              <a:buFontTx/>
              <a:buNone/>
              <a:defRPr sz="1400"/>
            </a:pPr>
            <a:endParaRPr/>
          </a:p>
        </p:txBody>
      </p:sp>
      <p:sp>
        <p:nvSpPr>
          <p:cNvPr id="399" name="Shape 39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406" name="Shape 406"/>
          <p:cNvSpPr>
            <a:spLocks noGrp="1"/>
          </p:cNvSpPr>
          <p:nvPr>
            <p:ph type="title"/>
          </p:nvPr>
        </p:nvSpPr>
        <p:spPr>
          <a:xfrm>
            <a:off x="1792289" y="4800601"/>
            <a:ext cx="5486401" cy="566739"/>
          </a:xfrm>
          <a:prstGeom prst="rect">
            <a:avLst/>
          </a:prstGeom>
        </p:spPr>
        <p:txBody>
          <a:bodyPr anchor="b"/>
          <a:lstStyle>
            <a:lvl1pPr>
              <a:defRPr sz="2000" b="1"/>
            </a:lvl1pPr>
          </a:lstStyle>
          <a:p>
            <a:r>
              <a:t>Title Text</a:t>
            </a:r>
          </a:p>
        </p:txBody>
      </p:sp>
      <p:sp>
        <p:nvSpPr>
          <p:cNvPr id="407" name="Shape 407"/>
          <p:cNvSpPr>
            <a:spLocks noGrp="1"/>
          </p:cNvSpPr>
          <p:nvPr>
            <p:ph type="pic" sz="half" idx="13"/>
          </p:nvPr>
        </p:nvSpPr>
        <p:spPr>
          <a:xfrm>
            <a:off x="1792289" y="612775"/>
            <a:ext cx="5486401" cy="4114800"/>
          </a:xfrm>
          <a:prstGeom prst="rect">
            <a:avLst/>
          </a:prstGeom>
        </p:spPr>
        <p:txBody>
          <a:bodyPr lIns="91439" tIns="45719" rIns="91439" bIns="45719">
            <a:noAutofit/>
          </a:bodyPr>
          <a:lstStyle/>
          <a:p>
            <a:endParaRPr/>
          </a:p>
        </p:txBody>
      </p:sp>
      <p:sp>
        <p:nvSpPr>
          <p:cNvPr id="408" name="Shape 408"/>
          <p:cNvSpPr>
            <a:spLocks noGrp="1"/>
          </p:cNvSpPr>
          <p:nvPr>
            <p:ph type="body" sz="quarter" idx="1"/>
          </p:nvPr>
        </p:nvSpPr>
        <p:spPr>
          <a:xfrm>
            <a:off x="1792289" y="5367339"/>
            <a:ext cx="5486401" cy="804863"/>
          </a:xfrm>
          <a:prstGeom prst="rect">
            <a:avLst/>
          </a:prstGeom>
        </p:spPr>
        <p:txBody>
          <a:bodyPr/>
          <a:lstStyle>
            <a:lvl1pPr marL="0" indent="0">
              <a:spcBef>
                <a:spcPts val="300"/>
              </a:spcBef>
              <a:buSzTx/>
              <a:buFontTx/>
              <a:buNone/>
              <a:defRPr sz="1400"/>
            </a:lvl1pPr>
            <a:lvl2pPr marL="0" indent="457136">
              <a:spcBef>
                <a:spcPts val="300"/>
              </a:spcBef>
              <a:buSzTx/>
              <a:buFontTx/>
              <a:buNone/>
              <a:defRPr sz="1400"/>
            </a:lvl2pPr>
            <a:lvl3pPr marL="0" indent="914272">
              <a:spcBef>
                <a:spcPts val="300"/>
              </a:spcBef>
              <a:buSzTx/>
              <a:buFontTx/>
              <a:buNone/>
              <a:defRPr sz="1400"/>
            </a:lvl3pPr>
            <a:lvl4pPr marL="0" indent="1371407">
              <a:spcBef>
                <a:spcPts val="300"/>
              </a:spcBef>
              <a:buSzTx/>
              <a:buFontTx/>
              <a:buNone/>
              <a:defRPr sz="1400"/>
            </a:lvl4pPr>
            <a:lvl5pPr marL="0" indent="1828543">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409" name="Shape 40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16" name="Shape 416"/>
          <p:cNvSpPr>
            <a:spLocks noGrp="1"/>
          </p:cNvSpPr>
          <p:nvPr>
            <p:ph type="title"/>
          </p:nvPr>
        </p:nvSpPr>
        <p:spPr>
          <a:xfrm>
            <a:off x="685800" y="2130426"/>
            <a:ext cx="7772400" cy="1470026"/>
          </a:xfrm>
          <a:prstGeom prst="rect">
            <a:avLst/>
          </a:prstGeom>
        </p:spPr>
        <p:txBody>
          <a:bodyPr/>
          <a:lstStyle/>
          <a:p>
            <a:r>
              <a:t>Title Text</a:t>
            </a:r>
          </a:p>
        </p:txBody>
      </p:sp>
      <p:sp>
        <p:nvSpPr>
          <p:cNvPr id="417" name="Shape 417"/>
          <p:cNvSpPr>
            <a:spLocks noGrp="1"/>
          </p:cNvSpPr>
          <p:nvPr>
            <p:ph type="body" sz="quarter" idx="1"/>
          </p:nvPr>
        </p:nvSpPr>
        <p:spPr>
          <a:xfrm>
            <a:off x="1371600" y="3886200"/>
            <a:ext cx="6400800" cy="1752600"/>
          </a:xfrm>
          <a:prstGeom prst="rect">
            <a:avLst/>
          </a:prstGeom>
        </p:spPr>
        <p:txBody>
          <a:bodyPr/>
          <a:lstStyle>
            <a:lvl1pPr marL="0" indent="0">
              <a:buSzTx/>
              <a:buFontTx/>
              <a:buNone/>
              <a:defRPr>
                <a:solidFill>
                  <a:srgbClr val="888888"/>
                </a:solidFill>
              </a:defRPr>
            </a:lvl1pPr>
            <a:lvl2pPr marL="0" indent="457136">
              <a:buSzTx/>
              <a:buFontTx/>
              <a:buNone/>
              <a:defRPr>
                <a:solidFill>
                  <a:srgbClr val="888888"/>
                </a:solidFill>
              </a:defRPr>
            </a:lvl2pPr>
            <a:lvl3pPr marL="0" indent="914272">
              <a:buSzTx/>
              <a:buFontTx/>
              <a:buNone/>
              <a:defRPr>
                <a:solidFill>
                  <a:srgbClr val="888888"/>
                </a:solidFill>
              </a:defRPr>
            </a:lvl3pPr>
            <a:lvl4pPr marL="0" indent="1371407">
              <a:buSzTx/>
              <a:buFontTx/>
              <a:buNone/>
              <a:defRPr>
                <a:solidFill>
                  <a:srgbClr val="888888"/>
                </a:solidFill>
              </a:defRPr>
            </a:lvl4pPr>
            <a:lvl5pPr marL="0" indent="1828543">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18" name="Shape 41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425" name="Shape 425"/>
          <p:cNvSpPr>
            <a:spLocks noGrp="1"/>
          </p:cNvSpPr>
          <p:nvPr>
            <p:ph type="title"/>
          </p:nvPr>
        </p:nvSpPr>
        <p:spPr>
          <a:prstGeom prst="rect">
            <a:avLst/>
          </a:prstGeom>
        </p:spPr>
        <p:txBody>
          <a:bodyPr/>
          <a:lstStyle/>
          <a:p>
            <a:r>
              <a:t>Title Text</a:t>
            </a:r>
          </a:p>
        </p:txBody>
      </p:sp>
      <p:sp>
        <p:nvSpPr>
          <p:cNvPr id="426" name="Shape 426"/>
          <p:cNvSpPr>
            <a:spLocks noGrp="1"/>
          </p:cNvSpPr>
          <p:nvPr>
            <p:ph type="body" idx="1"/>
          </p:nvPr>
        </p:nvSpPr>
        <p:spPr>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427" name="Shape 42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434" name="Shape 434"/>
          <p:cNvSpPr>
            <a:spLocks noGrp="1"/>
          </p:cNvSpPr>
          <p:nvPr>
            <p:ph type="title"/>
          </p:nvPr>
        </p:nvSpPr>
        <p:spPr>
          <a:xfrm>
            <a:off x="722312" y="4406901"/>
            <a:ext cx="7772401" cy="1362076"/>
          </a:xfrm>
          <a:prstGeom prst="rect">
            <a:avLst/>
          </a:prstGeom>
        </p:spPr>
        <p:txBody>
          <a:bodyPr anchor="t"/>
          <a:lstStyle>
            <a:lvl1pPr>
              <a:defRPr sz="4000" b="1" cap="all"/>
            </a:lvl1pPr>
          </a:lstStyle>
          <a:p>
            <a:r>
              <a:t>Title Text</a:t>
            </a:r>
          </a:p>
        </p:txBody>
      </p:sp>
      <p:sp>
        <p:nvSpPr>
          <p:cNvPr id="435" name="Shape 435"/>
          <p:cNvSpPr>
            <a:spLocks noGrp="1"/>
          </p:cNvSpPr>
          <p:nvPr>
            <p:ph type="body" sz="quarter" idx="1"/>
          </p:nvPr>
        </p:nvSpPr>
        <p:spPr>
          <a:xfrm>
            <a:off x="722312" y="2906715"/>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136">
              <a:spcBef>
                <a:spcPts val="400"/>
              </a:spcBef>
              <a:buSzTx/>
              <a:buFontTx/>
              <a:buNone/>
              <a:defRPr sz="2000">
                <a:solidFill>
                  <a:srgbClr val="888888"/>
                </a:solidFill>
              </a:defRPr>
            </a:lvl2pPr>
            <a:lvl3pPr marL="0" indent="914272">
              <a:spcBef>
                <a:spcPts val="400"/>
              </a:spcBef>
              <a:buSzTx/>
              <a:buFontTx/>
              <a:buNone/>
              <a:defRPr sz="2000">
                <a:solidFill>
                  <a:srgbClr val="888888"/>
                </a:solidFill>
              </a:defRPr>
            </a:lvl3pPr>
            <a:lvl4pPr marL="0" indent="1371407">
              <a:spcBef>
                <a:spcPts val="400"/>
              </a:spcBef>
              <a:buSzTx/>
              <a:buFontTx/>
              <a:buNone/>
              <a:defRPr sz="2000">
                <a:solidFill>
                  <a:srgbClr val="888888"/>
                </a:solidFill>
              </a:defRPr>
            </a:lvl4pPr>
            <a:lvl5pPr marL="0" indent="1828543">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36" name="Shape 43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3" name="Shape 443"/>
          <p:cNvSpPr>
            <a:spLocks noGrp="1"/>
          </p:cNvSpPr>
          <p:nvPr>
            <p:ph type="title"/>
          </p:nvPr>
        </p:nvSpPr>
        <p:spPr>
          <a:prstGeom prst="rect">
            <a:avLst/>
          </a:prstGeom>
        </p:spPr>
        <p:txBody>
          <a:bodyPr/>
          <a:lstStyle/>
          <a:p>
            <a:r>
              <a:t>Title Text</a:t>
            </a:r>
          </a:p>
        </p:txBody>
      </p:sp>
      <p:sp>
        <p:nvSpPr>
          <p:cNvPr id="444" name="Shape 444"/>
          <p:cNvSpPr>
            <a:spLocks noGrp="1"/>
          </p:cNvSpPr>
          <p:nvPr>
            <p:ph type="body" sz="half" idx="1"/>
          </p:nvPr>
        </p:nvSpPr>
        <p:spPr>
          <a:xfrm>
            <a:off x="457200" y="1600202"/>
            <a:ext cx="4038600" cy="4525963"/>
          </a:xfrm>
          <a:prstGeom prst="rect">
            <a:avLst/>
          </a:prstGeom>
        </p:spPr>
        <p:txBody>
          <a:bodyPr/>
          <a:lstStyle>
            <a:lvl1pPr>
              <a:spcBef>
                <a:spcPts val="600"/>
              </a:spcBef>
              <a:defRPr sz="2800"/>
            </a:lvl1pPr>
            <a:lvl2pPr marL="790463" indent="-333328">
              <a:spcBef>
                <a:spcPts val="600"/>
              </a:spcBef>
              <a:defRPr sz="2800"/>
            </a:lvl2pPr>
            <a:lvl3pPr marL="1234267" indent="-319995">
              <a:spcBef>
                <a:spcPts val="600"/>
              </a:spcBef>
              <a:defRPr sz="2800"/>
            </a:lvl3pPr>
            <a:lvl4pPr marL="1726957" indent="-355550">
              <a:spcBef>
                <a:spcPts val="600"/>
              </a:spcBef>
              <a:defRPr sz="2800"/>
            </a:lvl4pPr>
            <a:lvl5pPr marL="2184093" indent="-355550">
              <a:spcBef>
                <a:spcPts val="600"/>
              </a:spcBef>
              <a:buChar char="»"/>
              <a:defRPr sz="2800"/>
            </a:lvl5pPr>
          </a:lstStyle>
          <a:p>
            <a:r>
              <a:t>Body Level One</a:t>
            </a:r>
          </a:p>
          <a:p>
            <a:pPr lvl="1"/>
            <a:r>
              <a:t>Body Level Two</a:t>
            </a:r>
          </a:p>
          <a:p>
            <a:pPr lvl="2"/>
            <a:r>
              <a:t>Body Level Three</a:t>
            </a:r>
          </a:p>
          <a:p>
            <a:pPr lvl="3"/>
            <a:r>
              <a:t>Body Level Four</a:t>
            </a:r>
          </a:p>
          <a:p>
            <a:pPr lvl="4"/>
            <a:r>
              <a:t>Body Level Five</a:t>
            </a:r>
          </a:p>
        </p:txBody>
      </p:sp>
      <p:sp>
        <p:nvSpPr>
          <p:cNvPr id="445" name="Shape 44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52" name="Shape 452"/>
          <p:cNvSpPr>
            <a:spLocks noGrp="1"/>
          </p:cNvSpPr>
          <p:nvPr>
            <p:ph type="title"/>
          </p:nvPr>
        </p:nvSpPr>
        <p:spPr>
          <a:prstGeom prst="rect">
            <a:avLst/>
          </a:prstGeom>
        </p:spPr>
        <p:txBody>
          <a:bodyPr/>
          <a:lstStyle/>
          <a:p>
            <a:r>
              <a:t>Title Text</a:t>
            </a:r>
          </a:p>
        </p:txBody>
      </p:sp>
      <p:sp>
        <p:nvSpPr>
          <p:cNvPr id="453" name="Shape 453"/>
          <p:cNvSpPr>
            <a:spLocks noGrp="1"/>
          </p:cNvSpPr>
          <p:nvPr>
            <p:ph type="body" sz="quarter" idx="1"/>
          </p:nvPr>
        </p:nvSpPr>
        <p:spPr>
          <a:xfrm>
            <a:off x="457201" y="1535112"/>
            <a:ext cx="4040189" cy="639763"/>
          </a:xfrm>
          <a:prstGeom prst="rect">
            <a:avLst/>
          </a:prstGeom>
        </p:spPr>
        <p:txBody>
          <a:bodyPr anchor="b"/>
          <a:lstStyle>
            <a:lvl1pPr marL="0" indent="0">
              <a:spcBef>
                <a:spcPts val="500"/>
              </a:spcBef>
              <a:buSzTx/>
              <a:buFontTx/>
              <a:buNone/>
              <a:defRPr sz="2400" b="1"/>
            </a:lvl1pPr>
            <a:lvl2pPr marL="0" indent="457136">
              <a:spcBef>
                <a:spcPts val="500"/>
              </a:spcBef>
              <a:buSzTx/>
              <a:buFontTx/>
              <a:buNone/>
              <a:defRPr sz="2400" b="1"/>
            </a:lvl2pPr>
            <a:lvl3pPr marL="0" indent="914272">
              <a:spcBef>
                <a:spcPts val="500"/>
              </a:spcBef>
              <a:buSzTx/>
              <a:buFontTx/>
              <a:buNone/>
              <a:defRPr sz="2400" b="1"/>
            </a:lvl3pPr>
            <a:lvl4pPr marL="0" indent="1371407">
              <a:spcBef>
                <a:spcPts val="500"/>
              </a:spcBef>
              <a:buSzTx/>
              <a:buFontTx/>
              <a:buNone/>
              <a:defRPr sz="2400" b="1"/>
            </a:lvl4pPr>
            <a:lvl5pPr marL="0" indent="1828543">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54" name="Shape 454"/>
          <p:cNvSpPr>
            <a:spLocks noGrp="1"/>
          </p:cNvSpPr>
          <p:nvPr>
            <p:ph type="body" sz="quarter" idx="13"/>
          </p:nvPr>
        </p:nvSpPr>
        <p:spPr>
          <a:xfrm>
            <a:off x="4645026" y="1535112"/>
            <a:ext cx="4041776" cy="639763"/>
          </a:xfrm>
          <a:prstGeom prst="rect">
            <a:avLst/>
          </a:prstGeom>
        </p:spPr>
        <p:txBody>
          <a:bodyPr lIns="45719" tIns="45719" rIns="45719" bIns="45719" anchor="b"/>
          <a:lstStyle/>
          <a:p>
            <a:pPr marL="0" indent="0">
              <a:spcBef>
                <a:spcPts val="500"/>
              </a:spcBef>
              <a:buSzTx/>
              <a:buFontTx/>
              <a:buNone/>
              <a:defRPr sz="2400" b="1"/>
            </a:pPr>
            <a:endParaRPr/>
          </a:p>
        </p:txBody>
      </p:sp>
      <p:sp>
        <p:nvSpPr>
          <p:cNvPr id="455" name="Shape 45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462" name="Shape 462"/>
          <p:cNvSpPr>
            <a:spLocks noGrp="1"/>
          </p:cNvSpPr>
          <p:nvPr>
            <p:ph type="title"/>
          </p:nvPr>
        </p:nvSpPr>
        <p:spPr>
          <a:prstGeom prst="rect">
            <a:avLst/>
          </a:prstGeom>
        </p:spPr>
        <p:txBody>
          <a:bodyPr/>
          <a:lstStyle/>
          <a:p>
            <a:r>
              <a:t>Title Text</a:t>
            </a:r>
          </a:p>
        </p:txBody>
      </p:sp>
      <p:sp>
        <p:nvSpPr>
          <p:cNvPr id="463" name="Shape 46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r>
              <a:t>Title Text</a:t>
            </a:r>
          </a:p>
        </p:txBody>
      </p:sp>
      <p:sp>
        <p:nvSpPr>
          <p:cNvPr id="48" name="Shape 48"/>
          <p:cNvSpPr>
            <a:spLocks noGrp="1"/>
          </p:cNvSpPr>
          <p:nvPr>
            <p:ph type="body" sz="quarter" idx="1"/>
          </p:nvPr>
        </p:nvSpPr>
        <p:spPr>
          <a:xfrm>
            <a:off x="457201" y="1535112"/>
            <a:ext cx="4040189" cy="639763"/>
          </a:xfrm>
          <a:prstGeom prst="rect">
            <a:avLst/>
          </a:prstGeom>
        </p:spPr>
        <p:txBody>
          <a:bodyPr anchor="b"/>
          <a:lstStyle>
            <a:lvl1pPr marL="0" indent="0">
              <a:spcBef>
                <a:spcPts val="500"/>
              </a:spcBef>
              <a:buSzTx/>
              <a:buFontTx/>
              <a:buNone/>
              <a:defRPr sz="2400" b="1"/>
            </a:lvl1pPr>
            <a:lvl2pPr marL="0" indent="457136">
              <a:spcBef>
                <a:spcPts val="500"/>
              </a:spcBef>
              <a:buSzTx/>
              <a:buFontTx/>
              <a:buNone/>
              <a:defRPr sz="2400" b="1"/>
            </a:lvl2pPr>
            <a:lvl3pPr marL="0" indent="914272">
              <a:spcBef>
                <a:spcPts val="500"/>
              </a:spcBef>
              <a:buSzTx/>
              <a:buFontTx/>
              <a:buNone/>
              <a:defRPr sz="2400" b="1"/>
            </a:lvl3pPr>
            <a:lvl4pPr marL="0" indent="1371407">
              <a:spcBef>
                <a:spcPts val="500"/>
              </a:spcBef>
              <a:buSzTx/>
              <a:buFontTx/>
              <a:buNone/>
              <a:defRPr sz="2400" b="1"/>
            </a:lvl4pPr>
            <a:lvl5pPr marL="0" indent="1828543">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Shape 49"/>
          <p:cNvSpPr>
            <a:spLocks noGrp="1"/>
          </p:cNvSpPr>
          <p:nvPr>
            <p:ph type="body" sz="quarter" idx="13"/>
          </p:nvPr>
        </p:nvSpPr>
        <p:spPr>
          <a:xfrm>
            <a:off x="4645026" y="1535112"/>
            <a:ext cx="4041776" cy="639763"/>
          </a:xfrm>
          <a:prstGeom prst="rect">
            <a:avLst/>
          </a:prstGeom>
        </p:spPr>
        <p:txBody>
          <a:bodyPr lIns="45719" tIns="45719" rIns="45719" bIns="45719" anchor="b"/>
          <a:lstStyle/>
          <a:p>
            <a:pPr marL="0" indent="0">
              <a:spcBef>
                <a:spcPts val="500"/>
              </a:spcBef>
              <a:buSzTx/>
              <a:buFontTx/>
              <a:buNone/>
              <a:defRPr sz="2400" b="1"/>
            </a:pPr>
            <a:endParaRP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470" name="Shape 47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477" name="Shape 477"/>
          <p:cNvSpPr>
            <a:spLocks noGrp="1"/>
          </p:cNvSpPr>
          <p:nvPr>
            <p:ph type="title"/>
          </p:nvPr>
        </p:nvSpPr>
        <p:spPr>
          <a:xfrm>
            <a:off x="457201" y="273050"/>
            <a:ext cx="3008315" cy="1162051"/>
          </a:xfrm>
          <a:prstGeom prst="rect">
            <a:avLst/>
          </a:prstGeom>
        </p:spPr>
        <p:txBody>
          <a:bodyPr anchor="b"/>
          <a:lstStyle>
            <a:lvl1pPr>
              <a:defRPr sz="2000" b="1"/>
            </a:lvl1pPr>
          </a:lstStyle>
          <a:p>
            <a:r>
              <a:t>Title Text</a:t>
            </a:r>
          </a:p>
        </p:txBody>
      </p:sp>
      <p:sp>
        <p:nvSpPr>
          <p:cNvPr id="478" name="Shape 478"/>
          <p:cNvSpPr>
            <a:spLocks noGrp="1"/>
          </p:cNvSpPr>
          <p:nvPr>
            <p:ph type="body" idx="1"/>
          </p:nvPr>
        </p:nvSpPr>
        <p:spPr>
          <a:xfrm>
            <a:off x="3575051" y="273050"/>
            <a:ext cx="5111752" cy="5853114"/>
          </a:xfrm>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479" name="Shape 479"/>
          <p:cNvSpPr>
            <a:spLocks noGrp="1"/>
          </p:cNvSpPr>
          <p:nvPr>
            <p:ph type="body" sz="half" idx="13"/>
          </p:nvPr>
        </p:nvSpPr>
        <p:spPr>
          <a:xfrm>
            <a:off x="457201" y="1435102"/>
            <a:ext cx="3008315" cy="4691064"/>
          </a:xfrm>
          <a:prstGeom prst="rect">
            <a:avLst/>
          </a:prstGeom>
        </p:spPr>
        <p:txBody>
          <a:bodyPr lIns="45719" tIns="45719" rIns="45719" bIns="45719"/>
          <a:lstStyle/>
          <a:p>
            <a:pPr marL="0" indent="0">
              <a:spcBef>
                <a:spcPts val="300"/>
              </a:spcBef>
              <a:buSzTx/>
              <a:buFontTx/>
              <a:buNone/>
              <a:defRPr sz="1400"/>
            </a:pPr>
            <a:endParaRPr/>
          </a:p>
        </p:txBody>
      </p:sp>
      <p:sp>
        <p:nvSpPr>
          <p:cNvPr id="480" name="Shape 48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487" name="Shape 487"/>
          <p:cNvSpPr>
            <a:spLocks noGrp="1"/>
          </p:cNvSpPr>
          <p:nvPr>
            <p:ph type="title"/>
          </p:nvPr>
        </p:nvSpPr>
        <p:spPr>
          <a:xfrm>
            <a:off x="1792289" y="4800601"/>
            <a:ext cx="5486401" cy="566739"/>
          </a:xfrm>
          <a:prstGeom prst="rect">
            <a:avLst/>
          </a:prstGeom>
        </p:spPr>
        <p:txBody>
          <a:bodyPr anchor="b"/>
          <a:lstStyle>
            <a:lvl1pPr>
              <a:defRPr sz="2000" b="1"/>
            </a:lvl1pPr>
          </a:lstStyle>
          <a:p>
            <a:r>
              <a:t>Title Text</a:t>
            </a:r>
          </a:p>
        </p:txBody>
      </p:sp>
      <p:sp>
        <p:nvSpPr>
          <p:cNvPr id="488" name="Shape 488"/>
          <p:cNvSpPr>
            <a:spLocks noGrp="1"/>
          </p:cNvSpPr>
          <p:nvPr>
            <p:ph type="pic" sz="half" idx="13"/>
          </p:nvPr>
        </p:nvSpPr>
        <p:spPr>
          <a:xfrm>
            <a:off x="1792289" y="612775"/>
            <a:ext cx="5486401" cy="4114800"/>
          </a:xfrm>
          <a:prstGeom prst="rect">
            <a:avLst/>
          </a:prstGeom>
        </p:spPr>
        <p:txBody>
          <a:bodyPr lIns="91439" tIns="45719" rIns="91439" bIns="45719">
            <a:noAutofit/>
          </a:bodyPr>
          <a:lstStyle/>
          <a:p>
            <a:endParaRPr/>
          </a:p>
        </p:txBody>
      </p:sp>
      <p:sp>
        <p:nvSpPr>
          <p:cNvPr id="489" name="Shape 489"/>
          <p:cNvSpPr>
            <a:spLocks noGrp="1"/>
          </p:cNvSpPr>
          <p:nvPr>
            <p:ph type="body" sz="quarter" idx="1"/>
          </p:nvPr>
        </p:nvSpPr>
        <p:spPr>
          <a:xfrm>
            <a:off x="1792289" y="5367339"/>
            <a:ext cx="5486401" cy="804863"/>
          </a:xfrm>
          <a:prstGeom prst="rect">
            <a:avLst/>
          </a:prstGeom>
        </p:spPr>
        <p:txBody>
          <a:bodyPr/>
          <a:lstStyle>
            <a:lvl1pPr marL="0" indent="0">
              <a:spcBef>
                <a:spcPts val="300"/>
              </a:spcBef>
              <a:buSzTx/>
              <a:buFontTx/>
              <a:buNone/>
              <a:defRPr sz="1400"/>
            </a:lvl1pPr>
            <a:lvl2pPr marL="0" indent="457136">
              <a:spcBef>
                <a:spcPts val="300"/>
              </a:spcBef>
              <a:buSzTx/>
              <a:buFontTx/>
              <a:buNone/>
              <a:defRPr sz="1400"/>
            </a:lvl2pPr>
            <a:lvl3pPr marL="0" indent="914272">
              <a:spcBef>
                <a:spcPts val="300"/>
              </a:spcBef>
              <a:buSzTx/>
              <a:buFontTx/>
              <a:buNone/>
              <a:defRPr sz="1400"/>
            </a:lvl3pPr>
            <a:lvl4pPr marL="0" indent="1371407">
              <a:spcBef>
                <a:spcPts val="300"/>
              </a:spcBef>
              <a:buSzTx/>
              <a:buFontTx/>
              <a:buNone/>
              <a:defRPr sz="1400"/>
            </a:lvl4pPr>
            <a:lvl5pPr marL="0" indent="1828543">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490" name="Shape 49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506" name="Shape 506"/>
          <p:cNvSpPr>
            <a:spLocks noGrp="1"/>
          </p:cNvSpPr>
          <p:nvPr>
            <p:ph type="title"/>
          </p:nvPr>
        </p:nvSpPr>
        <p:spPr>
          <a:prstGeom prst="rect">
            <a:avLst/>
          </a:prstGeom>
        </p:spPr>
        <p:txBody>
          <a:bodyPr/>
          <a:lstStyle/>
          <a:p>
            <a:r>
              <a:t>Title Text</a:t>
            </a:r>
          </a:p>
        </p:txBody>
      </p:sp>
      <p:sp>
        <p:nvSpPr>
          <p:cNvPr id="507" name="Shape 507"/>
          <p:cNvSpPr>
            <a:spLocks noGrp="1"/>
          </p:cNvSpPr>
          <p:nvPr>
            <p:ph type="body" idx="1"/>
          </p:nvPr>
        </p:nvSpPr>
        <p:spPr>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508" name="Shape 50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515" name="Shape 515"/>
          <p:cNvSpPr>
            <a:spLocks noGrp="1"/>
          </p:cNvSpPr>
          <p:nvPr>
            <p:ph type="title"/>
          </p:nvPr>
        </p:nvSpPr>
        <p:spPr>
          <a:xfrm>
            <a:off x="722312" y="4406901"/>
            <a:ext cx="7772401" cy="1362076"/>
          </a:xfrm>
          <a:prstGeom prst="rect">
            <a:avLst/>
          </a:prstGeom>
        </p:spPr>
        <p:txBody>
          <a:bodyPr anchor="t"/>
          <a:lstStyle>
            <a:lvl1pPr>
              <a:defRPr sz="4000" b="1" cap="all"/>
            </a:lvl1pPr>
          </a:lstStyle>
          <a:p>
            <a:r>
              <a:t>Title Text</a:t>
            </a:r>
          </a:p>
        </p:txBody>
      </p:sp>
      <p:sp>
        <p:nvSpPr>
          <p:cNvPr id="516" name="Shape 516"/>
          <p:cNvSpPr>
            <a:spLocks noGrp="1"/>
          </p:cNvSpPr>
          <p:nvPr>
            <p:ph type="body" sz="quarter" idx="1"/>
          </p:nvPr>
        </p:nvSpPr>
        <p:spPr>
          <a:xfrm>
            <a:off x="722312" y="2906715"/>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136">
              <a:spcBef>
                <a:spcPts val="400"/>
              </a:spcBef>
              <a:buSzTx/>
              <a:buFontTx/>
              <a:buNone/>
              <a:defRPr sz="2000">
                <a:solidFill>
                  <a:srgbClr val="888888"/>
                </a:solidFill>
              </a:defRPr>
            </a:lvl2pPr>
            <a:lvl3pPr marL="0" indent="914272">
              <a:spcBef>
                <a:spcPts val="400"/>
              </a:spcBef>
              <a:buSzTx/>
              <a:buFontTx/>
              <a:buNone/>
              <a:defRPr sz="2000">
                <a:solidFill>
                  <a:srgbClr val="888888"/>
                </a:solidFill>
              </a:defRPr>
            </a:lvl3pPr>
            <a:lvl4pPr marL="0" indent="1371407">
              <a:spcBef>
                <a:spcPts val="400"/>
              </a:spcBef>
              <a:buSzTx/>
              <a:buFontTx/>
              <a:buNone/>
              <a:defRPr sz="2000">
                <a:solidFill>
                  <a:srgbClr val="888888"/>
                </a:solidFill>
              </a:defRPr>
            </a:lvl4pPr>
            <a:lvl5pPr marL="0" indent="1828543">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517" name="Shape 51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524" name="Shape 524"/>
          <p:cNvSpPr>
            <a:spLocks noGrp="1"/>
          </p:cNvSpPr>
          <p:nvPr>
            <p:ph type="title"/>
          </p:nvPr>
        </p:nvSpPr>
        <p:spPr>
          <a:prstGeom prst="rect">
            <a:avLst/>
          </a:prstGeom>
        </p:spPr>
        <p:txBody>
          <a:bodyPr/>
          <a:lstStyle/>
          <a:p>
            <a:r>
              <a:t>Title Text</a:t>
            </a:r>
          </a:p>
        </p:txBody>
      </p:sp>
      <p:sp>
        <p:nvSpPr>
          <p:cNvPr id="525" name="Shape 525"/>
          <p:cNvSpPr>
            <a:spLocks noGrp="1"/>
          </p:cNvSpPr>
          <p:nvPr>
            <p:ph type="body" sz="half" idx="1"/>
          </p:nvPr>
        </p:nvSpPr>
        <p:spPr>
          <a:xfrm>
            <a:off x="457200" y="1600202"/>
            <a:ext cx="4038600" cy="4525963"/>
          </a:xfrm>
          <a:prstGeom prst="rect">
            <a:avLst/>
          </a:prstGeom>
        </p:spPr>
        <p:txBody>
          <a:bodyPr/>
          <a:lstStyle>
            <a:lvl1pPr>
              <a:spcBef>
                <a:spcPts val="600"/>
              </a:spcBef>
              <a:defRPr sz="2800"/>
            </a:lvl1pPr>
            <a:lvl2pPr marL="790463" indent="-333328">
              <a:spcBef>
                <a:spcPts val="600"/>
              </a:spcBef>
              <a:defRPr sz="2800"/>
            </a:lvl2pPr>
            <a:lvl3pPr marL="1234267" indent="-319995">
              <a:spcBef>
                <a:spcPts val="600"/>
              </a:spcBef>
              <a:defRPr sz="2800"/>
            </a:lvl3pPr>
            <a:lvl4pPr marL="1726957" indent="-355550">
              <a:spcBef>
                <a:spcPts val="600"/>
              </a:spcBef>
              <a:defRPr sz="2800"/>
            </a:lvl4pPr>
            <a:lvl5pPr marL="2184093" indent="-355550">
              <a:spcBef>
                <a:spcPts val="600"/>
              </a:spcBef>
              <a:buChar char="»"/>
              <a:defRPr sz="2800"/>
            </a:lvl5pPr>
          </a:lstStyle>
          <a:p>
            <a:r>
              <a:t>Body Level One</a:t>
            </a:r>
          </a:p>
          <a:p>
            <a:pPr lvl="1"/>
            <a:r>
              <a:t>Body Level Two</a:t>
            </a:r>
          </a:p>
          <a:p>
            <a:pPr lvl="2"/>
            <a:r>
              <a:t>Body Level Three</a:t>
            </a:r>
          </a:p>
          <a:p>
            <a:pPr lvl="3"/>
            <a:r>
              <a:t>Body Level Four</a:t>
            </a:r>
          </a:p>
          <a:p>
            <a:pPr lvl="4"/>
            <a:r>
              <a:t>Body Level Five</a:t>
            </a:r>
          </a:p>
        </p:txBody>
      </p:sp>
      <p:sp>
        <p:nvSpPr>
          <p:cNvPr id="526" name="Shape 52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3" name="Shape 533"/>
          <p:cNvSpPr>
            <a:spLocks noGrp="1"/>
          </p:cNvSpPr>
          <p:nvPr>
            <p:ph type="title"/>
          </p:nvPr>
        </p:nvSpPr>
        <p:spPr>
          <a:prstGeom prst="rect">
            <a:avLst/>
          </a:prstGeom>
        </p:spPr>
        <p:txBody>
          <a:bodyPr/>
          <a:lstStyle/>
          <a:p>
            <a:r>
              <a:t>Title Text</a:t>
            </a:r>
          </a:p>
        </p:txBody>
      </p:sp>
      <p:sp>
        <p:nvSpPr>
          <p:cNvPr id="534" name="Shape 534"/>
          <p:cNvSpPr>
            <a:spLocks noGrp="1"/>
          </p:cNvSpPr>
          <p:nvPr>
            <p:ph type="body" sz="quarter" idx="1"/>
          </p:nvPr>
        </p:nvSpPr>
        <p:spPr>
          <a:xfrm>
            <a:off x="457201" y="1535112"/>
            <a:ext cx="4040189" cy="639763"/>
          </a:xfrm>
          <a:prstGeom prst="rect">
            <a:avLst/>
          </a:prstGeom>
        </p:spPr>
        <p:txBody>
          <a:bodyPr anchor="b"/>
          <a:lstStyle>
            <a:lvl1pPr marL="0" indent="0">
              <a:spcBef>
                <a:spcPts val="500"/>
              </a:spcBef>
              <a:buSzTx/>
              <a:buFontTx/>
              <a:buNone/>
              <a:defRPr sz="2400" b="1"/>
            </a:lvl1pPr>
            <a:lvl2pPr marL="0" indent="457136">
              <a:spcBef>
                <a:spcPts val="500"/>
              </a:spcBef>
              <a:buSzTx/>
              <a:buFontTx/>
              <a:buNone/>
              <a:defRPr sz="2400" b="1"/>
            </a:lvl2pPr>
            <a:lvl3pPr marL="0" indent="914272">
              <a:spcBef>
                <a:spcPts val="500"/>
              </a:spcBef>
              <a:buSzTx/>
              <a:buFontTx/>
              <a:buNone/>
              <a:defRPr sz="2400" b="1"/>
            </a:lvl3pPr>
            <a:lvl4pPr marL="0" indent="1371407">
              <a:spcBef>
                <a:spcPts val="500"/>
              </a:spcBef>
              <a:buSzTx/>
              <a:buFontTx/>
              <a:buNone/>
              <a:defRPr sz="2400" b="1"/>
            </a:lvl4pPr>
            <a:lvl5pPr marL="0" indent="1828543">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35" name="Shape 535"/>
          <p:cNvSpPr>
            <a:spLocks noGrp="1"/>
          </p:cNvSpPr>
          <p:nvPr>
            <p:ph type="body" sz="quarter" idx="13"/>
          </p:nvPr>
        </p:nvSpPr>
        <p:spPr>
          <a:xfrm>
            <a:off x="4645026" y="1535112"/>
            <a:ext cx="4041776" cy="639763"/>
          </a:xfrm>
          <a:prstGeom prst="rect">
            <a:avLst/>
          </a:prstGeom>
        </p:spPr>
        <p:txBody>
          <a:bodyPr lIns="45719" tIns="45719" rIns="45719" bIns="45719" anchor="b"/>
          <a:lstStyle/>
          <a:p>
            <a:pPr marL="0" indent="0">
              <a:spcBef>
                <a:spcPts val="500"/>
              </a:spcBef>
              <a:buSzTx/>
              <a:buFontTx/>
              <a:buNone/>
              <a:defRPr sz="2400" b="1"/>
            </a:pPr>
            <a:endParaRPr/>
          </a:p>
        </p:txBody>
      </p:sp>
      <p:sp>
        <p:nvSpPr>
          <p:cNvPr id="536" name="Shape 53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43" name="Shape 543"/>
          <p:cNvSpPr>
            <a:spLocks noGrp="1"/>
          </p:cNvSpPr>
          <p:nvPr>
            <p:ph type="title"/>
          </p:nvPr>
        </p:nvSpPr>
        <p:spPr>
          <a:prstGeom prst="rect">
            <a:avLst/>
          </a:prstGeom>
        </p:spPr>
        <p:txBody>
          <a:bodyPr/>
          <a:lstStyle/>
          <a:p>
            <a:r>
              <a:t>Title Text</a:t>
            </a:r>
          </a:p>
        </p:txBody>
      </p:sp>
      <p:sp>
        <p:nvSpPr>
          <p:cNvPr id="544" name="Shape 54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551" name="Shape 55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558" name="Shape 558"/>
          <p:cNvSpPr>
            <a:spLocks noGrp="1"/>
          </p:cNvSpPr>
          <p:nvPr>
            <p:ph type="title"/>
          </p:nvPr>
        </p:nvSpPr>
        <p:spPr>
          <a:xfrm>
            <a:off x="457201" y="273050"/>
            <a:ext cx="3008315" cy="1162051"/>
          </a:xfrm>
          <a:prstGeom prst="rect">
            <a:avLst/>
          </a:prstGeom>
        </p:spPr>
        <p:txBody>
          <a:bodyPr anchor="b"/>
          <a:lstStyle>
            <a:lvl1pPr>
              <a:defRPr sz="2000" b="1"/>
            </a:lvl1pPr>
          </a:lstStyle>
          <a:p>
            <a:r>
              <a:t>Title Text</a:t>
            </a:r>
          </a:p>
        </p:txBody>
      </p:sp>
      <p:sp>
        <p:nvSpPr>
          <p:cNvPr id="559" name="Shape 559"/>
          <p:cNvSpPr>
            <a:spLocks noGrp="1"/>
          </p:cNvSpPr>
          <p:nvPr>
            <p:ph type="body" idx="1"/>
          </p:nvPr>
        </p:nvSpPr>
        <p:spPr>
          <a:xfrm>
            <a:off x="3575051" y="273050"/>
            <a:ext cx="5111752" cy="5853114"/>
          </a:xfrm>
          <a:prstGeom prst="rect">
            <a:avLst/>
          </a:prstGeom>
        </p:spPr>
        <p:txBody>
          <a:bodyPr/>
          <a:lstStyle>
            <a:lvl5pPr marL="2194251" indent="-365708">
              <a:buChar char="»"/>
            </a:lvl5pPr>
          </a:lstStyle>
          <a:p>
            <a:r>
              <a:t>Body Level One</a:t>
            </a:r>
          </a:p>
          <a:p>
            <a:pPr lvl="1"/>
            <a:r>
              <a:t>Body Level Two</a:t>
            </a:r>
          </a:p>
          <a:p>
            <a:pPr lvl="2"/>
            <a:r>
              <a:t>Body Level Three</a:t>
            </a:r>
          </a:p>
          <a:p>
            <a:pPr lvl="3"/>
            <a:r>
              <a:t>Body Level Four</a:t>
            </a:r>
          </a:p>
          <a:p>
            <a:pPr lvl="4"/>
            <a:r>
              <a:t>Body Level Five</a:t>
            </a:r>
          </a:p>
        </p:txBody>
      </p:sp>
      <p:sp>
        <p:nvSpPr>
          <p:cNvPr id="560" name="Shape 560"/>
          <p:cNvSpPr>
            <a:spLocks noGrp="1"/>
          </p:cNvSpPr>
          <p:nvPr>
            <p:ph type="body" sz="half" idx="13"/>
          </p:nvPr>
        </p:nvSpPr>
        <p:spPr>
          <a:xfrm>
            <a:off x="457201" y="1435102"/>
            <a:ext cx="3008315" cy="4691064"/>
          </a:xfrm>
          <a:prstGeom prst="rect">
            <a:avLst/>
          </a:prstGeom>
        </p:spPr>
        <p:txBody>
          <a:bodyPr lIns="45719" tIns="45719" rIns="45719" bIns="45719"/>
          <a:lstStyle/>
          <a:p>
            <a:pPr marL="0" indent="0">
              <a:spcBef>
                <a:spcPts val="300"/>
              </a:spcBef>
              <a:buSzTx/>
              <a:buFontTx/>
              <a:buNone/>
              <a:defRPr sz="1400"/>
            </a:pPr>
            <a:endParaRPr/>
          </a:p>
        </p:txBody>
      </p:sp>
      <p:sp>
        <p:nvSpPr>
          <p:cNvPr id="561" name="Shape 56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r>
              <a:t>Title Text</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568" name="Shape 568"/>
          <p:cNvSpPr>
            <a:spLocks noGrp="1"/>
          </p:cNvSpPr>
          <p:nvPr>
            <p:ph type="title"/>
          </p:nvPr>
        </p:nvSpPr>
        <p:spPr>
          <a:xfrm>
            <a:off x="1792289" y="4800601"/>
            <a:ext cx="5486401" cy="566739"/>
          </a:xfrm>
          <a:prstGeom prst="rect">
            <a:avLst/>
          </a:prstGeom>
        </p:spPr>
        <p:txBody>
          <a:bodyPr anchor="b"/>
          <a:lstStyle>
            <a:lvl1pPr>
              <a:defRPr sz="2000" b="1"/>
            </a:lvl1pPr>
          </a:lstStyle>
          <a:p>
            <a:r>
              <a:t>Title Text</a:t>
            </a:r>
          </a:p>
        </p:txBody>
      </p:sp>
      <p:sp>
        <p:nvSpPr>
          <p:cNvPr id="569" name="Shape 569"/>
          <p:cNvSpPr>
            <a:spLocks noGrp="1"/>
          </p:cNvSpPr>
          <p:nvPr>
            <p:ph type="pic" sz="half" idx="13"/>
          </p:nvPr>
        </p:nvSpPr>
        <p:spPr>
          <a:xfrm>
            <a:off x="1792289" y="612775"/>
            <a:ext cx="5486401" cy="4114800"/>
          </a:xfrm>
          <a:prstGeom prst="rect">
            <a:avLst/>
          </a:prstGeom>
        </p:spPr>
        <p:txBody>
          <a:bodyPr lIns="91439" tIns="45719" rIns="91439" bIns="45719">
            <a:noAutofit/>
          </a:bodyPr>
          <a:lstStyle/>
          <a:p>
            <a:endParaRPr/>
          </a:p>
        </p:txBody>
      </p:sp>
      <p:sp>
        <p:nvSpPr>
          <p:cNvPr id="570" name="Shape 570"/>
          <p:cNvSpPr>
            <a:spLocks noGrp="1"/>
          </p:cNvSpPr>
          <p:nvPr>
            <p:ph type="body" sz="quarter" idx="1"/>
          </p:nvPr>
        </p:nvSpPr>
        <p:spPr>
          <a:xfrm>
            <a:off x="1792289" y="5367339"/>
            <a:ext cx="5486401" cy="804863"/>
          </a:xfrm>
          <a:prstGeom prst="rect">
            <a:avLst/>
          </a:prstGeom>
        </p:spPr>
        <p:txBody>
          <a:bodyPr/>
          <a:lstStyle>
            <a:lvl1pPr marL="0" indent="0">
              <a:spcBef>
                <a:spcPts val="300"/>
              </a:spcBef>
              <a:buSzTx/>
              <a:buFontTx/>
              <a:buNone/>
              <a:defRPr sz="1400"/>
            </a:lvl1pPr>
            <a:lvl2pPr marL="0" indent="457136">
              <a:spcBef>
                <a:spcPts val="300"/>
              </a:spcBef>
              <a:buSzTx/>
              <a:buFontTx/>
              <a:buNone/>
              <a:defRPr sz="1400"/>
            </a:lvl2pPr>
            <a:lvl3pPr marL="0" indent="914272">
              <a:spcBef>
                <a:spcPts val="300"/>
              </a:spcBef>
              <a:buSzTx/>
              <a:buFontTx/>
              <a:buNone/>
              <a:defRPr sz="1400"/>
            </a:lvl3pPr>
            <a:lvl4pPr marL="0" indent="1371407">
              <a:spcBef>
                <a:spcPts val="300"/>
              </a:spcBef>
              <a:buSzTx/>
              <a:buFontTx/>
              <a:buNone/>
              <a:defRPr sz="1400"/>
            </a:lvl4pPr>
            <a:lvl5pPr marL="0" indent="1828543">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571" name="Shape 57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x">
  <p:cSld name="Title &amp; Subtitl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78" name="Shape 578"/>
          <p:cNvSpPr/>
          <p:nvPr/>
        </p:nvSpPr>
        <p:spPr>
          <a:xfrm flipV="1">
            <a:off x="357187" y="6500810"/>
            <a:ext cx="8429626" cy="4"/>
          </a:xfrm>
          <a:prstGeom prst="line">
            <a:avLst/>
          </a:prstGeom>
          <a:ln w="50800">
            <a:solidFill>
              <a:srgbClr val="444444">
                <a:alpha val="30000"/>
              </a:srgbClr>
            </a:solidFill>
            <a:miter lim="400000"/>
          </a:ln>
        </p:spPr>
        <p:txBody>
          <a:bodyPr lIns="35718" tIns="35718" rIns="35718" bIns="35718" anchor="ctr"/>
          <a:lstStyle/>
          <a:p>
            <a:pPr defTabSz="321468">
              <a:defRPr sz="800">
                <a:latin typeface="+mn-lt"/>
                <a:ea typeface="+mn-ea"/>
                <a:cs typeface="+mn-cs"/>
                <a:sym typeface="Helvetica"/>
              </a:defRPr>
            </a:pPr>
            <a:endParaRPr/>
          </a:p>
        </p:txBody>
      </p:sp>
      <p:sp>
        <p:nvSpPr>
          <p:cNvPr id="579" name="Shape 579"/>
          <p:cNvSpPr/>
          <p:nvPr/>
        </p:nvSpPr>
        <p:spPr>
          <a:xfrm flipV="1">
            <a:off x="357187" y="357187"/>
            <a:ext cx="8429626" cy="1"/>
          </a:xfrm>
          <a:prstGeom prst="line">
            <a:avLst/>
          </a:prstGeom>
          <a:ln w="3175">
            <a:solidFill>
              <a:srgbClr val="444444">
                <a:alpha val="30000"/>
              </a:srgbClr>
            </a:solidFill>
            <a:miter lim="400000"/>
          </a:ln>
        </p:spPr>
        <p:txBody>
          <a:bodyPr lIns="35718" tIns="35718" rIns="35718" bIns="35718" anchor="ctr"/>
          <a:lstStyle/>
          <a:p>
            <a:pPr defTabSz="321468">
              <a:defRPr sz="800">
                <a:latin typeface="+mn-lt"/>
                <a:ea typeface="+mn-ea"/>
                <a:cs typeface="+mn-cs"/>
                <a:sym typeface="Helvetica"/>
              </a:defRPr>
            </a:pPr>
            <a:endParaRPr/>
          </a:p>
        </p:txBody>
      </p:sp>
      <p:sp>
        <p:nvSpPr>
          <p:cNvPr id="580" name="Shape 580"/>
          <p:cNvSpPr/>
          <p:nvPr/>
        </p:nvSpPr>
        <p:spPr>
          <a:xfrm>
            <a:off x="357187" y="3643312"/>
            <a:ext cx="8429626" cy="1"/>
          </a:xfrm>
          <a:prstGeom prst="line">
            <a:avLst/>
          </a:prstGeom>
          <a:ln w="3175">
            <a:solidFill>
              <a:srgbClr val="444444">
                <a:alpha val="30000"/>
              </a:srgbClr>
            </a:solidFill>
            <a:miter lim="400000"/>
          </a:ln>
        </p:spPr>
        <p:txBody>
          <a:bodyPr lIns="35718" tIns="35718" rIns="35718" bIns="35718" anchor="ctr"/>
          <a:lstStyle/>
          <a:p>
            <a:pPr defTabSz="321468">
              <a:defRPr sz="800">
                <a:latin typeface="+mn-lt"/>
                <a:ea typeface="+mn-ea"/>
                <a:cs typeface="+mn-cs"/>
                <a:sym typeface="Helvetica"/>
              </a:defRPr>
            </a:pPr>
            <a:endParaRPr/>
          </a:p>
        </p:txBody>
      </p:sp>
      <p:sp>
        <p:nvSpPr>
          <p:cNvPr id="581" name="Shape 581"/>
          <p:cNvSpPr>
            <a:spLocks noGrp="1"/>
          </p:cNvSpPr>
          <p:nvPr>
            <p:ph type="title"/>
          </p:nvPr>
        </p:nvSpPr>
        <p:spPr>
          <a:xfrm>
            <a:off x="357187" y="2116335"/>
            <a:ext cx="8429626" cy="1428751"/>
          </a:xfrm>
          <a:prstGeom prst="rect">
            <a:avLst/>
          </a:prstGeom>
        </p:spPr>
        <p:txBody>
          <a:bodyPr lIns="35718" tIns="35718" rIns="35718" bIns="35718" anchor="b"/>
          <a:lstStyle>
            <a:lvl1pPr defTabSz="410765">
              <a:lnSpc>
                <a:spcPct val="90000"/>
              </a:lnSpc>
              <a:defRPr cap="all">
                <a:solidFill>
                  <a:srgbClr val="606060"/>
                </a:solidFill>
                <a:latin typeface="Gill Sans Light"/>
                <a:ea typeface="Gill Sans Light"/>
                <a:cs typeface="Gill Sans Light"/>
                <a:sym typeface="Gill Sans Light"/>
              </a:defRPr>
            </a:lvl1pPr>
          </a:lstStyle>
          <a:p>
            <a:r>
              <a:t>Title Text</a:t>
            </a:r>
          </a:p>
        </p:txBody>
      </p:sp>
      <p:sp>
        <p:nvSpPr>
          <p:cNvPr id="582" name="Shape 582"/>
          <p:cNvSpPr>
            <a:spLocks noGrp="1"/>
          </p:cNvSpPr>
          <p:nvPr>
            <p:ph type="body" sz="quarter" idx="1"/>
          </p:nvPr>
        </p:nvSpPr>
        <p:spPr>
          <a:xfrm>
            <a:off x="357187" y="3911203"/>
            <a:ext cx="8429626" cy="580430"/>
          </a:xfrm>
          <a:prstGeom prst="rect">
            <a:avLst/>
          </a:prstGeom>
        </p:spPr>
        <p:txBody>
          <a:bodyPr lIns="35718" tIns="35718" rIns="35718" bIns="35718"/>
          <a:lstStyle>
            <a:lvl1pPr marL="0" indent="0" defTabSz="410765">
              <a:lnSpc>
                <a:spcPct val="120000"/>
              </a:lnSpc>
              <a:spcBef>
                <a:spcPts val="0"/>
              </a:spcBef>
              <a:buSzTx/>
              <a:buFontTx/>
              <a:buNone/>
              <a:defRPr sz="1600">
                <a:solidFill>
                  <a:srgbClr val="606060"/>
                </a:solidFill>
                <a:latin typeface="Gill Sans"/>
                <a:ea typeface="Gill Sans"/>
                <a:cs typeface="Gill Sans"/>
                <a:sym typeface="Gill Sans"/>
              </a:defRPr>
            </a:lvl1pPr>
            <a:lvl2pPr marL="0" indent="228600" defTabSz="410765">
              <a:lnSpc>
                <a:spcPct val="120000"/>
              </a:lnSpc>
              <a:spcBef>
                <a:spcPts val="0"/>
              </a:spcBef>
              <a:buSzTx/>
              <a:buFontTx/>
              <a:buNone/>
              <a:defRPr sz="1600">
                <a:solidFill>
                  <a:srgbClr val="606060"/>
                </a:solidFill>
                <a:latin typeface="Gill Sans"/>
                <a:ea typeface="Gill Sans"/>
                <a:cs typeface="Gill Sans"/>
                <a:sym typeface="Gill Sans"/>
              </a:defRPr>
            </a:lvl2pPr>
            <a:lvl3pPr marL="0" indent="457200" defTabSz="410765">
              <a:lnSpc>
                <a:spcPct val="120000"/>
              </a:lnSpc>
              <a:spcBef>
                <a:spcPts val="0"/>
              </a:spcBef>
              <a:buSzTx/>
              <a:buFontTx/>
              <a:buNone/>
              <a:defRPr sz="1600">
                <a:solidFill>
                  <a:srgbClr val="606060"/>
                </a:solidFill>
                <a:latin typeface="Gill Sans"/>
                <a:ea typeface="Gill Sans"/>
                <a:cs typeface="Gill Sans"/>
                <a:sym typeface="Gill Sans"/>
              </a:defRPr>
            </a:lvl3pPr>
            <a:lvl4pPr marL="0" indent="685800" defTabSz="410765">
              <a:lnSpc>
                <a:spcPct val="120000"/>
              </a:lnSpc>
              <a:spcBef>
                <a:spcPts val="0"/>
              </a:spcBef>
              <a:buSzTx/>
              <a:buFontTx/>
              <a:buNone/>
              <a:defRPr sz="1600">
                <a:solidFill>
                  <a:srgbClr val="606060"/>
                </a:solidFill>
                <a:latin typeface="Gill Sans"/>
                <a:ea typeface="Gill Sans"/>
                <a:cs typeface="Gill Sans"/>
                <a:sym typeface="Gill Sans"/>
              </a:defRPr>
            </a:lvl4pPr>
            <a:lvl5pPr marL="0" indent="914400" defTabSz="410765">
              <a:lnSpc>
                <a:spcPct val="120000"/>
              </a:lnSpc>
              <a:spcBef>
                <a:spcPts val="0"/>
              </a:spcBef>
              <a:buSzTx/>
              <a:buFontTx/>
              <a:buNone/>
              <a:defRPr sz="1600">
                <a:solidFill>
                  <a:srgbClr val="606060"/>
                </a:solidFill>
                <a:latin typeface="Gill Sans"/>
                <a:ea typeface="Gill Sans"/>
                <a:cs typeface="Gill Sans"/>
                <a:sym typeface="Gill Sans"/>
              </a:defRPr>
            </a:lvl5pPr>
          </a:lstStyle>
          <a:p>
            <a:r>
              <a:t>Body Level One</a:t>
            </a:r>
          </a:p>
          <a:p>
            <a:pPr lvl="1"/>
            <a:r>
              <a:t>Body Level Two</a:t>
            </a:r>
          </a:p>
          <a:p>
            <a:pPr lvl="2"/>
            <a:r>
              <a:t>Body Level Three</a:t>
            </a:r>
          </a:p>
          <a:p>
            <a:pPr lvl="3"/>
            <a:r>
              <a:t>Body Level Four</a:t>
            </a:r>
          </a:p>
          <a:p>
            <a:pPr lvl="4"/>
            <a:r>
              <a:t>Body Level Five</a:t>
            </a:r>
          </a:p>
        </p:txBody>
      </p:sp>
      <p:sp>
        <p:nvSpPr>
          <p:cNvPr id="583" name="Shape 583"/>
          <p:cNvSpPr>
            <a:spLocks noGrp="1"/>
          </p:cNvSpPr>
          <p:nvPr>
            <p:ph type="sldNum" sz="quarter" idx="2"/>
          </p:nvPr>
        </p:nvSpPr>
        <p:spPr>
          <a:xfrm>
            <a:off x="8548064" y="6161484"/>
            <a:ext cx="236538" cy="249238"/>
          </a:xfrm>
          <a:prstGeom prst="rect">
            <a:avLst/>
          </a:prstGeom>
        </p:spPr>
        <p:txBody>
          <a:bodyPr lIns="35718" tIns="35718" rIns="35718" bIns="35718" anchor="t"/>
          <a:lstStyle>
            <a:lvl1pPr algn="ctr" defTabSz="410765">
              <a:defRPr>
                <a:solidFill>
                  <a:srgbClr val="606060"/>
                </a:solidFill>
                <a:latin typeface="Gill Sans"/>
                <a:ea typeface="Gill Sans"/>
                <a:cs typeface="Gill Sans"/>
                <a:sym typeface="Gill Sans"/>
              </a:defRPr>
            </a:lvl1pPr>
          </a:lstStyle>
          <a:p>
            <a:fld id="{86CB4B4D-7CA3-9044-876B-883B54F8677D}" type="slidenum">
              <a:t>‹#›</a:t>
            </a:fld>
            <a:endParaRPr/>
          </a:p>
        </p:txBody>
      </p:sp>
    </p:spTree>
  </p:cSld>
  <p:clrMapOvr>
    <a:masterClrMapping/>
  </p:clrMapOvr>
  <p:transition spd="slow" advClick="0">
    <p:randomBar dir="vert"/>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90" name="Shape 590"/>
          <p:cNvSpPr>
            <a:spLocks noGrp="1"/>
          </p:cNvSpPr>
          <p:nvPr>
            <p:ph type="title"/>
          </p:nvPr>
        </p:nvSpPr>
        <p:spPr>
          <a:xfrm>
            <a:off x="685800" y="2130426"/>
            <a:ext cx="7772400" cy="1470026"/>
          </a:xfrm>
          <a:prstGeom prst="rect">
            <a:avLst/>
          </a:prstGeom>
        </p:spPr>
        <p:txBody>
          <a:bodyPr/>
          <a:lstStyle/>
          <a:p>
            <a:r>
              <a:t>Title Text</a:t>
            </a:r>
          </a:p>
        </p:txBody>
      </p:sp>
      <p:sp>
        <p:nvSpPr>
          <p:cNvPr id="591" name="Shape 591"/>
          <p:cNvSpPr>
            <a:spLocks noGrp="1"/>
          </p:cNvSpPr>
          <p:nvPr>
            <p:ph type="body" sz="quarter" idx="1"/>
          </p:nvPr>
        </p:nvSpPr>
        <p:spPr>
          <a:xfrm>
            <a:off x="1371600" y="3886200"/>
            <a:ext cx="6400800" cy="1752600"/>
          </a:xfrm>
          <a:prstGeom prst="rect">
            <a:avLst/>
          </a:prstGeom>
        </p:spPr>
        <p:txBody>
          <a:bodyPr/>
          <a:lstStyle>
            <a:lvl1pPr marL="0" indent="0">
              <a:buSzTx/>
              <a:buFontTx/>
              <a:buNone/>
              <a:defRPr>
                <a:solidFill>
                  <a:srgbClr val="888888"/>
                </a:solidFill>
              </a:defRPr>
            </a:lvl1pPr>
            <a:lvl2pPr marL="0" indent="457136">
              <a:buSzTx/>
              <a:buFontTx/>
              <a:buNone/>
              <a:defRPr>
                <a:solidFill>
                  <a:srgbClr val="888888"/>
                </a:solidFill>
              </a:defRPr>
            </a:lvl2pPr>
            <a:lvl3pPr marL="0" indent="914272">
              <a:buSzTx/>
              <a:buFontTx/>
              <a:buNone/>
              <a:defRPr>
                <a:solidFill>
                  <a:srgbClr val="888888"/>
                </a:solidFill>
              </a:defRPr>
            </a:lvl3pPr>
            <a:lvl4pPr marL="0" indent="1371407">
              <a:buSzTx/>
              <a:buFontTx/>
              <a:buNone/>
              <a:defRPr>
                <a:solidFill>
                  <a:srgbClr val="888888"/>
                </a:solidFill>
              </a:defRPr>
            </a:lvl4pPr>
            <a:lvl5pPr marL="0" indent="1828543">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592" name="Shape 59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hape 6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Shape 72"/>
          <p:cNvSpPr>
            <a:spLocks noGrp="1"/>
          </p:cNvSpPr>
          <p:nvPr>
            <p:ph type="title"/>
          </p:nvPr>
        </p:nvSpPr>
        <p:spPr>
          <a:xfrm>
            <a:off x="457201" y="273050"/>
            <a:ext cx="3008315" cy="1162051"/>
          </a:xfrm>
          <a:prstGeom prst="rect">
            <a:avLst/>
          </a:prstGeom>
        </p:spPr>
        <p:txBody>
          <a:bodyPr anchor="b"/>
          <a:lstStyle>
            <a:lvl1pPr>
              <a:defRPr sz="2000" b="1"/>
            </a:lvl1pPr>
          </a:lstStyle>
          <a:p>
            <a:r>
              <a:t>Title Text</a:t>
            </a:r>
          </a:p>
        </p:txBody>
      </p:sp>
      <p:sp>
        <p:nvSpPr>
          <p:cNvPr id="73" name="Shape 73"/>
          <p:cNvSpPr>
            <a:spLocks noGrp="1"/>
          </p:cNvSpPr>
          <p:nvPr>
            <p:ph type="body" idx="1"/>
          </p:nvPr>
        </p:nvSpPr>
        <p:spPr>
          <a:xfrm>
            <a:off x="3575051" y="273050"/>
            <a:ext cx="5111752" cy="585311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Shape 74"/>
          <p:cNvSpPr>
            <a:spLocks noGrp="1"/>
          </p:cNvSpPr>
          <p:nvPr>
            <p:ph type="body" sz="half" idx="13"/>
          </p:nvPr>
        </p:nvSpPr>
        <p:spPr>
          <a:xfrm>
            <a:off x="457201" y="1435102"/>
            <a:ext cx="3008315" cy="4691064"/>
          </a:xfrm>
          <a:prstGeom prst="rect">
            <a:avLst/>
          </a:prstGeom>
        </p:spPr>
        <p:txBody>
          <a:bodyPr lIns="45719" tIns="45719" rIns="45719" bIns="45719"/>
          <a:lstStyle/>
          <a:p>
            <a:pPr marL="0" indent="0">
              <a:spcBef>
                <a:spcPts val="300"/>
              </a:spcBef>
              <a:buSzTx/>
              <a:buFontTx/>
              <a:buNone/>
              <a:defRPr sz="1400"/>
            </a:pPr>
            <a:endParaRPr/>
          </a:p>
        </p:txBody>
      </p:sp>
      <p:sp>
        <p:nvSpPr>
          <p:cNvPr id="75" name="Shape 7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Shape 82"/>
          <p:cNvSpPr>
            <a:spLocks noGrp="1"/>
          </p:cNvSpPr>
          <p:nvPr>
            <p:ph type="title"/>
          </p:nvPr>
        </p:nvSpPr>
        <p:spPr>
          <a:xfrm>
            <a:off x="1792289" y="4800601"/>
            <a:ext cx="5486401" cy="566739"/>
          </a:xfrm>
          <a:prstGeom prst="rect">
            <a:avLst/>
          </a:prstGeom>
        </p:spPr>
        <p:txBody>
          <a:bodyPr anchor="b"/>
          <a:lstStyle>
            <a:lvl1pPr>
              <a:defRPr sz="2000" b="1"/>
            </a:lvl1pPr>
          </a:lstStyle>
          <a:p>
            <a:r>
              <a:t>Title Text</a:t>
            </a:r>
          </a:p>
        </p:txBody>
      </p:sp>
      <p:sp>
        <p:nvSpPr>
          <p:cNvPr id="83" name="Shape 83"/>
          <p:cNvSpPr>
            <a:spLocks noGrp="1"/>
          </p:cNvSpPr>
          <p:nvPr>
            <p:ph type="pic" sz="half" idx="13"/>
          </p:nvPr>
        </p:nvSpPr>
        <p:spPr>
          <a:xfrm>
            <a:off x="1792289" y="612775"/>
            <a:ext cx="5486401" cy="4114800"/>
          </a:xfrm>
          <a:prstGeom prst="rect">
            <a:avLst/>
          </a:prstGeom>
        </p:spPr>
        <p:txBody>
          <a:bodyPr lIns="91439" tIns="45719" rIns="91439" bIns="45719">
            <a:noAutofit/>
          </a:bodyPr>
          <a:lstStyle/>
          <a:p>
            <a:endParaRPr/>
          </a:p>
        </p:txBody>
      </p:sp>
      <p:sp>
        <p:nvSpPr>
          <p:cNvPr id="84" name="Shape 84"/>
          <p:cNvSpPr>
            <a:spLocks noGrp="1"/>
          </p:cNvSpPr>
          <p:nvPr>
            <p:ph type="body" sz="quarter" idx="1"/>
          </p:nvPr>
        </p:nvSpPr>
        <p:spPr>
          <a:xfrm>
            <a:off x="1792289" y="5367339"/>
            <a:ext cx="5486401" cy="804863"/>
          </a:xfrm>
          <a:prstGeom prst="rect">
            <a:avLst/>
          </a:prstGeom>
        </p:spPr>
        <p:txBody>
          <a:bodyPr/>
          <a:lstStyle>
            <a:lvl1pPr marL="0" indent="0">
              <a:spcBef>
                <a:spcPts val="300"/>
              </a:spcBef>
              <a:buSzTx/>
              <a:buFontTx/>
              <a:buNone/>
              <a:defRPr sz="1400"/>
            </a:lvl1pPr>
            <a:lvl2pPr marL="0" indent="457136">
              <a:spcBef>
                <a:spcPts val="300"/>
              </a:spcBef>
              <a:buSzTx/>
              <a:buFontTx/>
              <a:buNone/>
              <a:defRPr sz="1400"/>
            </a:lvl2pPr>
            <a:lvl3pPr marL="0" indent="914272">
              <a:spcBef>
                <a:spcPts val="300"/>
              </a:spcBef>
              <a:buSzTx/>
              <a:buFontTx/>
              <a:buNone/>
              <a:defRPr sz="1400"/>
            </a:lvl3pPr>
            <a:lvl4pPr marL="0" indent="1371407">
              <a:spcBef>
                <a:spcPts val="300"/>
              </a:spcBef>
              <a:buSzTx/>
              <a:buFontTx/>
              <a:buNone/>
              <a:defRPr sz="1400"/>
            </a:lvl4pPr>
            <a:lvl5pPr marL="0" indent="1828543">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hape 8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advClick="0">
    <p:randomBar dir="vert"/>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1" y="274638"/>
            <a:ext cx="8229601" cy="1143001"/>
          </a:xfrm>
          <a:prstGeom prst="rect">
            <a:avLst/>
          </a:prstGeom>
          <a:ln w="12700">
            <a:miter lim="400000"/>
          </a:ln>
          <a:extLst>
            <a:ext uri="{C572A759-6A51-4108-AA02-DFA0A04FC94B}">
              <ma14:wrappingTextBoxFlag xmlns="" xmlns:ma14="http://schemas.microsoft.com/office/mac/drawingml/2011/main" val="1"/>
            </a:ext>
          </a:extLst>
        </p:spPr>
        <p:txBody>
          <a:bodyPr lIns="45713" tIns="45713" rIns="45713" bIns="45713" anchor="ctr">
            <a:normAutofit/>
          </a:bodyPr>
          <a:lstStyle/>
          <a:p>
            <a:r>
              <a:t>Title Text</a:t>
            </a:r>
          </a:p>
        </p:txBody>
      </p:sp>
      <p:sp>
        <p:nvSpPr>
          <p:cNvPr id="3" name="Shape 3"/>
          <p:cNvSpPr>
            <a:spLocks noGrp="1"/>
          </p:cNvSpPr>
          <p:nvPr>
            <p:ph type="body" idx="1"/>
          </p:nvPr>
        </p:nvSpPr>
        <p:spPr>
          <a:xfrm>
            <a:off x="457201" y="1600202"/>
            <a:ext cx="8229601" cy="4525963"/>
          </a:xfrm>
          <a:prstGeom prst="rect">
            <a:avLst/>
          </a:prstGeom>
          <a:ln w="12700">
            <a:miter lim="400000"/>
          </a:ln>
          <a:extLst>
            <a:ext uri="{C572A759-6A51-4108-AA02-DFA0A04FC94B}">
              <ma14:wrappingTextBoxFlag xmlns="" xmlns:ma14="http://schemas.microsoft.com/office/mac/drawingml/2011/main" val="1"/>
            </a:ext>
          </a:extLst>
        </p:spPr>
        <p:txBody>
          <a:bodyPr lIns="45713" tIns="45713" rIns="45713" bIns="45713">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553200" y="6404301"/>
            <a:ext cx="273643" cy="269227"/>
          </a:xfrm>
          <a:prstGeom prst="rect">
            <a:avLst/>
          </a:prstGeom>
          <a:ln w="12700">
            <a:miter lim="400000"/>
          </a:ln>
        </p:spPr>
        <p:txBody>
          <a:bodyPr wrap="none" lIns="45713" tIns="45713" rIns="45713" bIns="45713" anchor="ctr">
            <a:spAutoFit/>
          </a:bodyPr>
          <a:lstStyle>
            <a:lvl1pPr>
              <a:defRPr sz="1200">
                <a:solidFill>
                  <a:srgbClr val="888888"/>
                </a:solidFill>
                <a:latin typeface="Roboto Regular"/>
                <a:ea typeface="Roboto Regular"/>
                <a:cs typeface="Roboto Regular"/>
                <a:sym typeface="Roboto Regular"/>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8" r:id="rId28"/>
    <p:sldLayoutId id="2147483679" r:id="rId29"/>
    <p:sldLayoutId id="2147483680" r:id="rId30"/>
    <p:sldLayoutId id="2147483681" r:id="rId31"/>
    <p:sldLayoutId id="2147483682" r:id="rId32"/>
    <p:sldLayoutId id="2147483683" r:id="rId33"/>
    <p:sldLayoutId id="2147483684" r:id="rId34"/>
    <p:sldLayoutId id="2147483685" r:id="rId35"/>
    <p:sldLayoutId id="2147483686" r:id="rId36"/>
    <p:sldLayoutId id="2147483687" r:id="rId37"/>
    <p:sldLayoutId id="2147483688" r:id="rId38"/>
    <p:sldLayoutId id="2147483689" r:id="rId39"/>
    <p:sldLayoutId id="2147483690" r:id="rId40"/>
    <p:sldLayoutId id="2147483691" r:id="rId41"/>
    <p:sldLayoutId id="2147483692" r:id="rId42"/>
    <p:sldLayoutId id="2147483693" r:id="rId43"/>
    <p:sldLayoutId id="2147483694" r:id="rId44"/>
    <p:sldLayoutId id="2147483695" r:id="rId45"/>
    <p:sldLayoutId id="2147483696" r:id="rId46"/>
    <p:sldLayoutId id="2147483697" r:id="rId47"/>
    <p:sldLayoutId id="2147483698" r:id="rId48"/>
    <p:sldLayoutId id="2147483699" r:id="rId49"/>
    <p:sldLayoutId id="2147483700" r:id="rId50"/>
    <p:sldLayoutId id="2147483701" r:id="rId51"/>
    <p:sldLayoutId id="2147483702" r:id="rId52"/>
    <p:sldLayoutId id="2147483704" r:id="rId53"/>
    <p:sldLayoutId id="2147483705" r:id="rId54"/>
    <p:sldLayoutId id="2147483706" r:id="rId55"/>
    <p:sldLayoutId id="2147483707" r:id="rId56"/>
    <p:sldLayoutId id="2147483708" r:id="rId57"/>
    <p:sldLayoutId id="2147483709" r:id="rId58"/>
    <p:sldLayoutId id="2147483710" r:id="rId59"/>
    <p:sldLayoutId id="2147483711" r:id="rId60"/>
    <p:sldLayoutId id="2147483712" r:id="rId61"/>
    <p:sldLayoutId id="2147483713" r:id="rId62"/>
  </p:sldLayoutIdLst>
  <p:transition spd="slow" advClick="0">
    <p:randomBar dir="vert"/>
  </p:transition>
  <p:txStyles>
    <p:titleStyle>
      <a:lvl1pPr marL="0" marR="0" indent="0" algn="l" defTabSz="457136"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Roboto Regular"/>
          <a:ea typeface="Roboto Regular"/>
          <a:cs typeface="Roboto Regular"/>
          <a:sym typeface="Roboto Regular"/>
        </a:defRPr>
      </a:lvl1pPr>
      <a:lvl2pPr marL="0" marR="0" indent="0" algn="l" defTabSz="457136"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Roboto Regular"/>
          <a:ea typeface="Roboto Regular"/>
          <a:cs typeface="Roboto Regular"/>
          <a:sym typeface="Roboto Regular"/>
        </a:defRPr>
      </a:lvl2pPr>
      <a:lvl3pPr marL="0" marR="0" indent="0" algn="l" defTabSz="457136"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Roboto Regular"/>
          <a:ea typeface="Roboto Regular"/>
          <a:cs typeface="Roboto Regular"/>
          <a:sym typeface="Roboto Regular"/>
        </a:defRPr>
      </a:lvl3pPr>
      <a:lvl4pPr marL="0" marR="0" indent="0" algn="l" defTabSz="457136"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Roboto Regular"/>
          <a:ea typeface="Roboto Regular"/>
          <a:cs typeface="Roboto Regular"/>
          <a:sym typeface="Roboto Regular"/>
        </a:defRPr>
      </a:lvl4pPr>
      <a:lvl5pPr marL="0" marR="0" indent="0" algn="l" defTabSz="457136"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Roboto Regular"/>
          <a:ea typeface="Roboto Regular"/>
          <a:cs typeface="Roboto Regular"/>
          <a:sym typeface="Roboto Regular"/>
        </a:defRPr>
      </a:lvl5pPr>
      <a:lvl6pPr marL="0" marR="0" indent="0" algn="l" defTabSz="457136"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Roboto Regular"/>
          <a:ea typeface="Roboto Regular"/>
          <a:cs typeface="Roboto Regular"/>
          <a:sym typeface="Roboto Regular"/>
        </a:defRPr>
      </a:lvl6pPr>
      <a:lvl7pPr marL="0" marR="0" indent="0" algn="l" defTabSz="457136"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Roboto Regular"/>
          <a:ea typeface="Roboto Regular"/>
          <a:cs typeface="Roboto Regular"/>
          <a:sym typeface="Roboto Regular"/>
        </a:defRPr>
      </a:lvl7pPr>
      <a:lvl8pPr marL="0" marR="0" indent="0" algn="l" defTabSz="457136"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Roboto Regular"/>
          <a:ea typeface="Roboto Regular"/>
          <a:cs typeface="Roboto Regular"/>
          <a:sym typeface="Roboto Regular"/>
        </a:defRPr>
      </a:lvl8pPr>
      <a:lvl9pPr marL="0" marR="0" indent="0" algn="l" defTabSz="457136"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Roboto Regular"/>
          <a:ea typeface="Roboto Regular"/>
          <a:cs typeface="Roboto Regular"/>
          <a:sym typeface="Roboto Regular"/>
        </a:defRPr>
      </a:lvl9pPr>
    </p:titleStyle>
    <p:bodyStyle>
      <a:lvl1pPr marL="342851" marR="0" indent="-342851" algn="l" defTabSz="457136"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Roboto Regular"/>
          <a:ea typeface="Roboto Regular"/>
          <a:cs typeface="Roboto Regular"/>
          <a:sym typeface="Roboto Regular"/>
        </a:defRPr>
      </a:lvl1pPr>
      <a:lvl2pPr marL="783660" marR="0" indent="-326525" algn="l" defTabSz="457136"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Roboto Regular"/>
          <a:ea typeface="Roboto Regular"/>
          <a:cs typeface="Roboto Regular"/>
          <a:sym typeface="Roboto Regular"/>
        </a:defRPr>
      </a:lvl2pPr>
      <a:lvl3pPr marL="1219029" marR="0" indent="-304757" algn="l" defTabSz="457136"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Roboto Regular"/>
          <a:ea typeface="Roboto Regular"/>
          <a:cs typeface="Roboto Regular"/>
          <a:sym typeface="Roboto Regular"/>
        </a:defRPr>
      </a:lvl3pPr>
      <a:lvl4pPr marL="1737115" marR="0" indent="-365708" algn="l" defTabSz="457136"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Roboto Regular"/>
          <a:ea typeface="Roboto Regular"/>
          <a:cs typeface="Roboto Regular"/>
          <a:sym typeface="Roboto Regular"/>
        </a:defRPr>
      </a:lvl4pPr>
      <a:lvl5pPr marL="2377106" marR="0" indent="-548563" algn="l" defTabSz="457136"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Roboto Regular"/>
          <a:ea typeface="Roboto Regular"/>
          <a:cs typeface="Roboto Regular"/>
          <a:sym typeface="Roboto Regular"/>
        </a:defRPr>
      </a:lvl5pPr>
      <a:lvl6pPr marL="2651387" marR="0" indent="-365708" algn="l" defTabSz="457136"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Roboto Regular"/>
          <a:ea typeface="Roboto Regular"/>
          <a:cs typeface="Roboto Regular"/>
          <a:sym typeface="Roboto Regular"/>
        </a:defRPr>
      </a:lvl6pPr>
      <a:lvl7pPr marL="3108523" marR="0" indent="-365708" algn="l" defTabSz="457136"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Roboto Regular"/>
          <a:ea typeface="Roboto Regular"/>
          <a:cs typeface="Roboto Regular"/>
          <a:sym typeface="Roboto Regular"/>
        </a:defRPr>
      </a:lvl7pPr>
      <a:lvl8pPr marL="3565659" marR="0" indent="-365708" algn="l" defTabSz="457136"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Roboto Regular"/>
          <a:ea typeface="Roboto Regular"/>
          <a:cs typeface="Roboto Regular"/>
          <a:sym typeface="Roboto Regular"/>
        </a:defRPr>
      </a:lvl8pPr>
      <a:lvl9pPr marL="4022795" marR="0" indent="-365708" algn="l" defTabSz="457136"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Roboto Regular"/>
          <a:ea typeface="Roboto Regular"/>
          <a:cs typeface="Roboto Regular"/>
          <a:sym typeface="Roboto Regular"/>
        </a:defRPr>
      </a:lvl9pPr>
    </p:bodyStyle>
    <p:otherStyle>
      <a:lvl1pPr marL="0" marR="0" indent="0" algn="l" defTabSz="45713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Roboto Regular"/>
        </a:defRPr>
      </a:lvl1pPr>
      <a:lvl2pPr marL="0" marR="0" indent="457136" algn="l" defTabSz="45713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Roboto Regular"/>
        </a:defRPr>
      </a:lvl2pPr>
      <a:lvl3pPr marL="0" marR="0" indent="914272" algn="l" defTabSz="45713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Roboto Regular"/>
        </a:defRPr>
      </a:lvl3pPr>
      <a:lvl4pPr marL="0" marR="0" indent="1371407" algn="l" defTabSz="45713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Roboto Regular"/>
        </a:defRPr>
      </a:lvl4pPr>
      <a:lvl5pPr marL="0" marR="0" indent="1828543" algn="l" defTabSz="45713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Roboto Regular"/>
        </a:defRPr>
      </a:lvl5pPr>
      <a:lvl6pPr marL="0" marR="0" indent="2285679" algn="l" defTabSz="45713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Roboto Regular"/>
        </a:defRPr>
      </a:lvl6pPr>
      <a:lvl7pPr marL="0" marR="0" indent="2742814" algn="l" defTabSz="45713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Roboto Regular"/>
        </a:defRPr>
      </a:lvl7pPr>
      <a:lvl8pPr marL="0" marR="0" indent="3199950" algn="l" defTabSz="45713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Roboto Regular"/>
        </a:defRPr>
      </a:lvl8pPr>
      <a:lvl9pPr marL="0" marR="0" indent="3657086" algn="l" defTabSz="45713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Roboto Regular"/>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uneplive.unep.org/projec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AEEF"/>
        </a:solidFill>
        <a:effectLst/>
      </p:bgPr>
    </p:bg>
    <p:spTree>
      <p:nvGrpSpPr>
        <p:cNvPr id="1" name=""/>
        <p:cNvGrpSpPr/>
        <p:nvPr/>
      </p:nvGrpSpPr>
      <p:grpSpPr>
        <a:xfrm>
          <a:off x="0" y="0"/>
          <a:ext cx="0" cy="0"/>
          <a:chOff x="0" y="0"/>
          <a:chExt cx="0" cy="0"/>
        </a:xfrm>
      </p:grpSpPr>
      <p:sp>
        <p:nvSpPr>
          <p:cNvPr id="601" name="Shape 601"/>
          <p:cNvSpPr>
            <a:spLocks noGrp="1"/>
          </p:cNvSpPr>
          <p:nvPr>
            <p:ph type="ctrTitle"/>
          </p:nvPr>
        </p:nvSpPr>
        <p:spPr>
          <a:xfrm>
            <a:off x="728121" y="2260600"/>
            <a:ext cx="7679264" cy="2233085"/>
          </a:xfrm>
          <a:prstGeom prst="rect">
            <a:avLst/>
          </a:prstGeom>
        </p:spPr>
        <p:txBody>
          <a:bodyPr lIns="0" tIns="0" rIns="0" bIns="0" anchor="b"/>
          <a:lstStyle/>
          <a:p>
            <a:pPr>
              <a:defRPr sz="4000">
                <a:solidFill>
                  <a:srgbClr val="FFFFFF"/>
                </a:solidFill>
              </a:defRPr>
            </a:pPr>
            <a:r>
              <a:rPr dirty="0"/>
              <a:t>How will the 2030 Agenda </a:t>
            </a:r>
          </a:p>
          <a:p>
            <a:pPr>
              <a:defRPr sz="4000">
                <a:solidFill>
                  <a:srgbClr val="FFFFFF"/>
                </a:solidFill>
              </a:defRPr>
            </a:pPr>
            <a:r>
              <a:rPr dirty="0"/>
              <a:t>be monitored?</a:t>
            </a:r>
          </a:p>
        </p:txBody>
      </p:sp>
      <p:sp>
        <p:nvSpPr>
          <p:cNvPr id="602" name="Shape 602"/>
          <p:cNvSpPr>
            <a:spLocks noGrp="1"/>
          </p:cNvSpPr>
          <p:nvPr>
            <p:ph type="subTitle" sz="quarter" idx="1"/>
          </p:nvPr>
        </p:nvSpPr>
        <p:spPr>
          <a:xfrm>
            <a:off x="728121" y="4493683"/>
            <a:ext cx="7679264" cy="1271157"/>
          </a:xfrm>
          <a:prstGeom prst="rect">
            <a:avLst/>
          </a:prstGeom>
        </p:spPr>
        <p:txBody>
          <a:bodyPr lIns="0" tIns="0" rIns="0" bIns="0"/>
          <a:lstStyle/>
          <a:p>
            <a:pPr>
              <a:spcBef>
                <a:spcPts val="400"/>
              </a:spcBef>
              <a:defRPr sz="1800" b="1">
                <a:solidFill>
                  <a:srgbClr val="FFFFFF"/>
                </a:solidFill>
              </a:defRPr>
            </a:pPr>
            <a:r>
              <a:rPr lang="en-US" dirty="0"/>
              <a:t>The SDG indicator process</a:t>
            </a:r>
            <a:endParaRPr dirty="0"/>
          </a:p>
        </p:txBody>
      </p:sp>
      <p:sp>
        <p:nvSpPr>
          <p:cNvPr id="603" name="Shape 603"/>
          <p:cNvSpPr/>
          <p:nvPr/>
        </p:nvSpPr>
        <p:spPr>
          <a:xfrm>
            <a:off x="728121" y="4493683"/>
            <a:ext cx="7679264" cy="1"/>
          </a:xfrm>
          <a:prstGeom prst="line">
            <a:avLst/>
          </a:prstGeom>
          <a:ln w="12700">
            <a:solidFill>
              <a:srgbClr val="FFFFFF"/>
            </a:solidFill>
          </a:ln>
        </p:spPr>
        <p:txBody>
          <a:bodyPr lIns="45719" rIns="45719"/>
          <a:lstStyle/>
          <a:p>
            <a:endParaRPr/>
          </a:p>
        </p:txBody>
      </p:sp>
      <p:sp>
        <p:nvSpPr>
          <p:cNvPr id="604" name="Shape 604"/>
          <p:cNvSpPr/>
          <p:nvPr/>
        </p:nvSpPr>
        <p:spPr>
          <a:xfrm>
            <a:off x="728121" y="5790239"/>
            <a:ext cx="7679264" cy="1"/>
          </a:xfrm>
          <a:prstGeom prst="line">
            <a:avLst/>
          </a:prstGeom>
          <a:ln w="12700">
            <a:solidFill>
              <a:srgbClr val="FFFFFF"/>
            </a:solidFill>
          </a:ln>
        </p:spPr>
        <p:txBody>
          <a:bodyPr lIns="45719" rIns="45719"/>
          <a:lstStyle/>
          <a:p>
            <a:endParaRPr/>
          </a:p>
        </p:txBody>
      </p:sp>
      <p:sp>
        <p:nvSpPr>
          <p:cNvPr id="605" name="Shape 605"/>
          <p:cNvSpPr/>
          <p:nvPr/>
        </p:nvSpPr>
        <p:spPr>
          <a:xfrm>
            <a:off x="728121" y="5790239"/>
            <a:ext cx="7679264" cy="38196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lvl1pPr defTabSz="457200">
              <a:spcBef>
                <a:spcPts val="200"/>
              </a:spcBef>
              <a:defRPr sz="1100">
                <a:solidFill>
                  <a:srgbClr val="FFFFFF"/>
                </a:solidFill>
                <a:latin typeface="Roboto Regular"/>
                <a:ea typeface="Roboto Regular"/>
                <a:cs typeface="Roboto Regular"/>
                <a:sym typeface="Roboto Regular"/>
              </a:defRPr>
            </a:lvl1pPr>
          </a:lstStyle>
          <a:p>
            <a:r>
              <a:rPr lang="en-US" dirty="0"/>
              <a:t>Jillian Campbell, UN Environment Statistician</a:t>
            </a:r>
          </a:p>
        </p:txBody>
      </p:sp>
      <p:pic>
        <p:nvPicPr>
          <p:cNvPr id="606" name="image1.png" descr="UNEnvironment_Logo_English_Short_white.png"/>
          <p:cNvPicPr>
            <a:picLocks noChangeAspect="1"/>
          </p:cNvPicPr>
          <p:nvPr/>
        </p:nvPicPr>
        <p:blipFill>
          <a:blip r:embed="rId2">
            <a:extLst/>
          </a:blip>
          <a:stretch>
            <a:fillRect/>
          </a:stretch>
        </p:blipFill>
        <p:spPr>
          <a:xfrm>
            <a:off x="6258921" y="1"/>
            <a:ext cx="2495615" cy="1619656"/>
          </a:xfrm>
          <a:prstGeom prst="rect">
            <a:avLst/>
          </a:prstGeom>
          <a:ln w="12700">
            <a:miter lim="400000"/>
          </a:ln>
        </p:spPr>
      </p:pic>
    </p:spTree>
  </p:cSld>
  <p:clrMapOvr>
    <a:masterClrMapping/>
  </p:clrMapOvr>
  <p:transition spd="slow" advClick="0">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 name="Shape 623"/>
          <p:cNvSpPr/>
          <p:nvPr/>
        </p:nvSpPr>
        <p:spPr>
          <a:xfrm>
            <a:off x="9256879" y="5975236"/>
            <a:ext cx="1707457" cy="5105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171425" indent="-171425" algn="r" defTabSz="457200">
              <a:buSzPct val="100000"/>
              <a:buFont typeface="Wingdings"/>
              <a:buChar char="ß"/>
              <a:defRPr sz="900">
                <a:solidFill>
                  <a:srgbClr val="FFFFFF"/>
                </a:solidFill>
                <a:latin typeface="Roboto Regular"/>
                <a:ea typeface="Roboto Regular"/>
                <a:cs typeface="Roboto Regular"/>
                <a:sym typeface="Roboto Regular"/>
              </a:defRPr>
            </a:pPr>
            <a:r>
              <a:t>Photo credit to be given </a:t>
            </a:r>
            <a:endParaRPr sz="4400"/>
          </a:p>
          <a:p>
            <a:pPr algn="r" defTabSz="457200">
              <a:defRPr sz="900">
                <a:solidFill>
                  <a:srgbClr val="FFFFFF"/>
                </a:solidFill>
                <a:latin typeface="Roboto Regular"/>
                <a:ea typeface="Roboto Regular"/>
                <a:cs typeface="Roboto Regular"/>
                <a:sym typeface="Roboto Regular"/>
              </a:defRPr>
            </a:pPr>
            <a:r>
              <a:t>as shown alongside </a:t>
            </a:r>
          </a:p>
          <a:p>
            <a:pPr algn="r" defTabSz="457200">
              <a:defRPr sz="900">
                <a:solidFill>
                  <a:srgbClr val="FFFFFF"/>
                </a:solidFill>
                <a:latin typeface="Roboto Regular"/>
                <a:ea typeface="Roboto Regular"/>
                <a:cs typeface="Roboto Regular"/>
                <a:sym typeface="Roboto Regular"/>
              </a:defRPr>
            </a:pPr>
            <a:r>
              <a:t>(in black or in white)</a:t>
            </a:r>
          </a:p>
        </p:txBody>
      </p:sp>
      <p:sp>
        <p:nvSpPr>
          <p:cNvPr id="624" name="Shape 624"/>
          <p:cNvSpPr>
            <a:spLocks noGrp="1"/>
          </p:cNvSpPr>
          <p:nvPr>
            <p:ph type="sldNum" sz="quarter" idx="4294967295"/>
          </p:nvPr>
        </p:nvSpPr>
        <p:spPr>
          <a:xfrm>
            <a:off x="728121" y="6534151"/>
            <a:ext cx="127001" cy="1397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defTabSz="457200">
              <a:spcBef>
                <a:spcPts val="200"/>
              </a:spcBef>
              <a:defRPr sz="900">
                <a:solidFill>
                  <a:srgbClr val="A6A6A6"/>
                </a:solidFill>
              </a:defRPr>
            </a:lvl1pPr>
          </a:lstStyle>
          <a:p>
            <a:fld id="{86CB4B4D-7CA3-9044-876B-883B54F8677D}" type="slidenum">
              <a:t>10</a:t>
            </a:fld>
            <a:endParaRPr/>
          </a:p>
        </p:txBody>
      </p:sp>
      <p:sp>
        <p:nvSpPr>
          <p:cNvPr id="625" name="Shape 625"/>
          <p:cNvSpPr/>
          <p:nvPr/>
        </p:nvSpPr>
        <p:spPr>
          <a:xfrm>
            <a:off x="728121" y="1193800"/>
            <a:ext cx="7679264" cy="0"/>
          </a:xfrm>
          <a:prstGeom prst="line">
            <a:avLst/>
          </a:prstGeom>
          <a:ln w="12700">
            <a:solidFill>
              <a:srgbClr val="00AEEF"/>
            </a:solidFill>
          </a:ln>
        </p:spPr>
        <p:txBody>
          <a:bodyPr lIns="45718" tIns="45718" rIns="45718" bIns="45718"/>
          <a:lstStyle/>
          <a:p>
            <a:endParaRPr/>
          </a:p>
        </p:txBody>
      </p:sp>
      <p:sp>
        <p:nvSpPr>
          <p:cNvPr id="626" name="Shape 626"/>
          <p:cNvSpPr/>
          <p:nvPr/>
        </p:nvSpPr>
        <p:spPr>
          <a:xfrm>
            <a:off x="728121" y="6350001"/>
            <a:ext cx="7679264" cy="1"/>
          </a:xfrm>
          <a:prstGeom prst="line">
            <a:avLst/>
          </a:prstGeom>
          <a:ln w="12700">
            <a:solidFill>
              <a:srgbClr val="00AEEF"/>
            </a:solidFill>
          </a:ln>
        </p:spPr>
        <p:txBody>
          <a:bodyPr lIns="45718" tIns="45718" rIns="45718" bIns="45718"/>
          <a:lstStyle/>
          <a:p>
            <a:endParaRPr/>
          </a:p>
        </p:txBody>
      </p:sp>
      <p:sp>
        <p:nvSpPr>
          <p:cNvPr id="627" name="Shape 627"/>
          <p:cNvSpPr/>
          <p:nvPr/>
        </p:nvSpPr>
        <p:spPr>
          <a:xfrm>
            <a:off x="6036700" y="6089093"/>
            <a:ext cx="2370685" cy="2311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algn="r" defTabSz="457200">
              <a:defRPr sz="900">
                <a:solidFill>
                  <a:srgbClr val="FFFFFF"/>
                </a:solidFill>
                <a:latin typeface="Roboto Regular"/>
                <a:ea typeface="Roboto Regular"/>
                <a:cs typeface="Roboto Regular"/>
                <a:sym typeface="Roboto Regular"/>
              </a:defRPr>
            </a:pPr>
            <a:r>
              <a:t>© </a:t>
            </a:r>
            <a:r>
              <a:rPr b="1"/>
              <a:t>NABU/Holger Schulz</a:t>
            </a:r>
          </a:p>
        </p:txBody>
      </p:sp>
      <p:sp>
        <p:nvSpPr>
          <p:cNvPr id="628" name="Shape 628"/>
          <p:cNvSpPr/>
          <p:nvPr/>
        </p:nvSpPr>
        <p:spPr>
          <a:xfrm>
            <a:off x="732368" y="541766"/>
            <a:ext cx="7679264" cy="492443"/>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rPr lang="en-US" dirty="0"/>
              <a:t>Reporting mechanisms</a:t>
            </a:r>
            <a:endParaRPr dirty="0"/>
          </a:p>
        </p:txBody>
      </p:sp>
      <p:sp>
        <p:nvSpPr>
          <p:cNvPr id="629" name="Shape 629"/>
          <p:cNvSpPr/>
          <p:nvPr/>
        </p:nvSpPr>
        <p:spPr>
          <a:xfrm>
            <a:off x="564069" y="1311019"/>
            <a:ext cx="8198931" cy="4893643"/>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marL="240631" indent="-240631">
              <a:buSzPct val="100000"/>
              <a:buChar char="•"/>
              <a:defRPr sz="2400">
                <a:latin typeface="Roboto Regular"/>
                <a:ea typeface="Roboto Regular"/>
                <a:cs typeface="Roboto Regular"/>
                <a:sym typeface="Roboto Regular"/>
              </a:defRPr>
            </a:pPr>
            <a:r>
              <a:rPr dirty="0"/>
              <a:t>UN Environment is </a:t>
            </a:r>
            <a:r>
              <a:rPr lang="en-US" dirty="0"/>
              <a:t>responsible for determining reporting modalities. This slide highlights a few of the types of modalities that we are using:</a:t>
            </a:r>
          </a:p>
          <a:p>
            <a:pPr marL="457200" indent="-457200">
              <a:buSzPct val="100000"/>
              <a:buAutoNum type="arabicParenR"/>
              <a:defRPr sz="2400">
                <a:latin typeface="Roboto Regular"/>
                <a:ea typeface="Roboto Regular"/>
                <a:cs typeface="Roboto Regular"/>
                <a:sym typeface="Roboto Regular"/>
              </a:defRPr>
            </a:pPr>
            <a:r>
              <a:rPr lang="en-US" dirty="0"/>
              <a:t>Reporting directly from countries to UN Environment with UN Environment responsible for validation (examples: SDG 6.5.1, 6.3.2, 12.1.1, 14.5.1, 12.4.1)</a:t>
            </a:r>
          </a:p>
          <a:p>
            <a:pPr marL="457200" indent="-457200">
              <a:buSzPct val="100000"/>
              <a:buAutoNum type="arabicParenR"/>
              <a:defRPr sz="2400">
                <a:latin typeface="Roboto Regular"/>
                <a:ea typeface="Roboto Regular"/>
                <a:cs typeface="Roboto Regular"/>
                <a:sym typeface="Roboto Regular"/>
              </a:defRPr>
            </a:pPr>
            <a:r>
              <a:rPr lang="en-US" dirty="0"/>
              <a:t>UN Environment collects data from some countries and models data for the rest of countries (examples: SDG 12.2.1, 12.2.2, 8.4.1, 8.4.2)</a:t>
            </a:r>
          </a:p>
          <a:p>
            <a:pPr marL="457200" indent="-457200">
              <a:buSzPct val="100000"/>
              <a:buAutoNum type="arabicParenR"/>
              <a:defRPr sz="2400">
                <a:latin typeface="Roboto Regular"/>
                <a:ea typeface="Roboto Regular"/>
                <a:cs typeface="Roboto Regular"/>
                <a:sym typeface="Roboto Regular"/>
              </a:defRPr>
            </a:pPr>
            <a:r>
              <a:rPr lang="en-US" dirty="0"/>
              <a:t>UN Environment produces a global data product for some parts of the indicator and collects data from countries for other parts (examples: SDG 6.6.1, 15.1.2, 15.4.1)</a:t>
            </a:r>
            <a:endParaRPr dirty="0"/>
          </a:p>
        </p:txBody>
      </p:sp>
    </p:spTree>
    <p:extLst>
      <p:ext uri="{BB962C8B-B14F-4D97-AF65-F5344CB8AC3E}">
        <p14:creationId xmlns:p14="http://schemas.microsoft.com/office/powerpoint/2010/main" val="1157277033"/>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AEEF"/>
        </a:solidFill>
        <a:effectLst/>
      </p:bgPr>
    </p:bg>
    <p:spTree>
      <p:nvGrpSpPr>
        <p:cNvPr id="1" name=""/>
        <p:cNvGrpSpPr/>
        <p:nvPr/>
      </p:nvGrpSpPr>
      <p:grpSpPr>
        <a:xfrm>
          <a:off x="0" y="0"/>
          <a:ext cx="0" cy="0"/>
          <a:chOff x="0" y="0"/>
          <a:chExt cx="0" cy="0"/>
        </a:xfrm>
      </p:grpSpPr>
      <p:sp>
        <p:nvSpPr>
          <p:cNvPr id="752" name="Shape 752"/>
          <p:cNvSpPr>
            <a:spLocks noGrp="1"/>
          </p:cNvSpPr>
          <p:nvPr>
            <p:ph type="ctrTitle"/>
          </p:nvPr>
        </p:nvSpPr>
        <p:spPr>
          <a:xfrm>
            <a:off x="728121" y="3649131"/>
            <a:ext cx="4995350" cy="844552"/>
          </a:xfrm>
          <a:prstGeom prst="rect">
            <a:avLst/>
          </a:prstGeom>
        </p:spPr>
        <p:txBody>
          <a:bodyPr lIns="0" tIns="0" rIns="0" bIns="0" anchor="b"/>
          <a:lstStyle>
            <a:lvl1pPr>
              <a:defRPr sz="3600">
                <a:solidFill>
                  <a:srgbClr val="FFFFFF"/>
                </a:solidFill>
              </a:defRPr>
            </a:lvl1pPr>
          </a:lstStyle>
          <a:p>
            <a:r>
              <a:t>Thank you</a:t>
            </a:r>
          </a:p>
        </p:txBody>
      </p:sp>
      <p:sp>
        <p:nvSpPr>
          <p:cNvPr id="753" name="Shape 753"/>
          <p:cNvSpPr/>
          <p:nvPr/>
        </p:nvSpPr>
        <p:spPr>
          <a:xfrm>
            <a:off x="728121" y="4493683"/>
            <a:ext cx="7679264" cy="1"/>
          </a:xfrm>
          <a:prstGeom prst="line">
            <a:avLst/>
          </a:prstGeom>
          <a:ln w="12700">
            <a:solidFill>
              <a:srgbClr val="FFFFFF"/>
            </a:solidFill>
          </a:ln>
        </p:spPr>
        <p:txBody>
          <a:bodyPr lIns="45719" rIns="45719"/>
          <a:lstStyle/>
          <a:p>
            <a:endParaRPr/>
          </a:p>
        </p:txBody>
      </p:sp>
      <p:pic>
        <p:nvPicPr>
          <p:cNvPr id="754" name="image1.png" descr="UNEnvironment_Logo_English_Short_white.png"/>
          <p:cNvPicPr>
            <a:picLocks noChangeAspect="1"/>
          </p:cNvPicPr>
          <p:nvPr/>
        </p:nvPicPr>
        <p:blipFill>
          <a:blip r:embed="rId2">
            <a:extLst/>
          </a:blip>
          <a:stretch>
            <a:fillRect/>
          </a:stretch>
        </p:blipFill>
        <p:spPr>
          <a:xfrm>
            <a:off x="6225054" y="2874028"/>
            <a:ext cx="2495616" cy="1619657"/>
          </a:xfrm>
          <a:prstGeom prst="rect">
            <a:avLst/>
          </a:prstGeom>
          <a:ln w="12700">
            <a:miter lim="400000"/>
          </a:ln>
        </p:spPr>
      </p:pic>
      <p:sp>
        <p:nvSpPr>
          <p:cNvPr id="755" name="Shape 755"/>
          <p:cNvSpPr>
            <a:spLocks noGrp="1"/>
          </p:cNvSpPr>
          <p:nvPr>
            <p:ph type="subTitle" sz="quarter" idx="1"/>
          </p:nvPr>
        </p:nvSpPr>
        <p:spPr>
          <a:xfrm>
            <a:off x="5156201" y="4493683"/>
            <a:ext cx="3251185" cy="1296557"/>
          </a:xfrm>
          <a:prstGeom prst="rect">
            <a:avLst/>
          </a:prstGeom>
        </p:spPr>
        <p:txBody>
          <a:bodyPr lIns="0" tIns="0" rIns="0" bIns="0"/>
          <a:lstStyle/>
          <a:p>
            <a:pPr algn="r">
              <a:spcBef>
                <a:spcPts val="200"/>
              </a:spcBef>
              <a:defRPr sz="900">
                <a:solidFill>
                  <a:srgbClr val="FFFFFF"/>
                </a:solidFill>
              </a:defRPr>
            </a:pPr>
            <a:r>
              <a:rPr lang="en-US" dirty="0"/>
              <a:t>Jillian Campbell</a:t>
            </a:r>
          </a:p>
          <a:p>
            <a:pPr algn="r">
              <a:spcBef>
                <a:spcPts val="200"/>
              </a:spcBef>
              <a:defRPr sz="900">
                <a:solidFill>
                  <a:srgbClr val="FFFFFF"/>
                </a:solidFill>
              </a:defRPr>
            </a:pPr>
            <a:r>
              <a:rPr lang="en-US" dirty="0"/>
              <a:t>Statistician, UN Environment</a:t>
            </a:r>
            <a:endParaRPr dirty="0"/>
          </a:p>
        </p:txBody>
      </p:sp>
      <p:sp>
        <p:nvSpPr>
          <p:cNvPr id="756" name="Shape 756"/>
          <p:cNvSpPr/>
          <p:nvPr/>
        </p:nvSpPr>
        <p:spPr>
          <a:xfrm>
            <a:off x="728121" y="5790239"/>
            <a:ext cx="7679264" cy="1"/>
          </a:xfrm>
          <a:prstGeom prst="line">
            <a:avLst/>
          </a:prstGeom>
          <a:ln w="12700">
            <a:solidFill>
              <a:srgbClr val="FFFFFF"/>
            </a:solidFill>
          </a:ln>
        </p:spPr>
        <p:txBody>
          <a:bodyPr lIns="45719" rIns="45719"/>
          <a:lstStyle/>
          <a:p>
            <a:endParaRPr/>
          </a:p>
        </p:txBody>
      </p:sp>
      <p:sp>
        <p:nvSpPr>
          <p:cNvPr id="757" name="Shape 757"/>
          <p:cNvSpPr/>
          <p:nvPr/>
        </p:nvSpPr>
        <p:spPr>
          <a:xfrm>
            <a:off x="5156201" y="5790239"/>
            <a:ext cx="3251185" cy="2413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lnSpcReduction="10000"/>
          </a:bodyPr>
          <a:lstStyle>
            <a:lvl1pPr algn="r" defTabSz="457200">
              <a:spcBef>
                <a:spcPts val="300"/>
              </a:spcBef>
              <a:defRPr sz="1600">
                <a:solidFill>
                  <a:srgbClr val="FFFFFF"/>
                </a:solidFill>
                <a:latin typeface="Roboto Regular"/>
                <a:ea typeface="Roboto Regular"/>
                <a:cs typeface="Roboto Regular"/>
                <a:sym typeface="Roboto Regular"/>
              </a:defRPr>
            </a:lvl1pPr>
          </a:lstStyle>
          <a:p>
            <a:r>
              <a:t>www.unep.org</a:t>
            </a:r>
          </a:p>
        </p:txBody>
      </p:sp>
    </p:spTree>
  </p:cSld>
  <p:clrMapOvr>
    <a:masterClrMapping/>
  </p:clrMapOvr>
  <p:transition spd="slow" advClick="0">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 name="Shape 596"/>
          <p:cNvSpPr/>
          <p:nvPr/>
        </p:nvSpPr>
        <p:spPr>
          <a:xfrm>
            <a:off x="677688" y="1434943"/>
            <a:ext cx="7788624" cy="39522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defTabSz="457200">
              <a:defRPr sz="3200">
                <a:solidFill>
                  <a:srgbClr val="5E5E5E"/>
                </a:solidFill>
                <a:latin typeface="Roboto Regular"/>
                <a:ea typeface="Roboto Regular"/>
                <a:cs typeface="Roboto Regular"/>
                <a:sym typeface="Roboto Regular"/>
              </a:defRPr>
            </a:lvl1pPr>
          </a:lstStyle>
          <a:p>
            <a:r>
              <a:t>Saving our planet, lifting people out of poverty, advancing economic growth... these are one and the same fight. We must connect the dots between climate change, water scarcity, energy shortages, global health, food security and women's empowerment. Solutions to one problem must be solutions for all. </a:t>
            </a:r>
          </a:p>
        </p:txBody>
      </p:sp>
      <p:sp>
        <p:nvSpPr>
          <p:cNvPr id="597" name="Shape 597"/>
          <p:cNvSpPr/>
          <p:nvPr/>
        </p:nvSpPr>
        <p:spPr>
          <a:xfrm>
            <a:off x="9256879" y="2204865"/>
            <a:ext cx="1707457" cy="7899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marL="171425" indent="-171425" algn="r" defTabSz="457200">
              <a:buSzPct val="100000"/>
              <a:buFont typeface="Wingdings"/>
              <a:buChar char="ß"/>
              <a:defRPr sz="900">
                <a:solidFill>
                  <a:srgbClr val="FFFFFF"/>
                </a:solidFill>
                <a:latin typeface="Roboto Regular"/>
                <a:ea typeface="Roboto Regular"/>
                <a:cs typeface="Roboto Regular"/>
                <a:sym typeface="Roboto Regular"/>
              </a:defRPr>
            </a:lvl1pPr>
          </a:lstStyle>
          <a:p>
            <a:r>
              <a:t>It is not necessary to have a slide with a quote in all presentations. This slide can be used in other similar context as well. </a:t>
            </a:r>
          </a:p>
        </p:txBody>
      </p:sp>
      <p:sp>
        <p:nvSpPr>
          <p:cNvPr id="598" name="Shape 598"/>
          <p:cNvSpPr/>
          <p:nvPr/>
        </p:nvSpPr>
        <p:spPr>
          <a:xfrm>
            <a:off x="728121" y="1193800"/>
            <a:ext cx="7679264" cy="0"/>
          </a:xfrm>
          <a:prstGeom prst="line">
            <a:avLst/>
          </a:prstGeom>
          <a:ln w="12700">
            <a:solidFill>
              <a:srgbClr val="00AEEF"/>
            </a:solidFill>
          </a:ln>
        </p:spPr>
        <p:txBody>
          <a:bodyPr lIns="45718" tIns="45718" rIns="45718" bIns="45718"/>
          <a:lstStyle/>
          <a:p>
            <a:endParaRPr/>
          </a:p>
        </p:txBody>
      </p:sp>
      <p:sp>
        <p:nvSpPr>
          <p:cNvPr id="599" name="Shape 599"/>
          <p:cNvSpPr/>
          <p:nvPr/>
        </p:nvSpPr>
        <p:spPr>
          <a:xfrm>
            <a:off x="9256879" y="6361586"/>
            <a:ext cx="1707457" cy="3708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171425" indent="-171425" algn="r" defTabSz="457200">
              <a:buSzPct val="100000"/>
              <a:buFont typeface="Wingdings"/>
              <a:buChar char="ß"/>
              <a:defRPr sz="900">
                <a:solidFill>
                  <a:srgbClr val="FFFFFF"/>
                </a:solidFill>
                <a:latin typeface="Roboto Regular"/>
                <a:ea typeface="Roboto Regular"/>
                <a:cs typeface="Roboto Regular"/>
                <a:sym typeface="Roboto Regular"/>
              </a:defRPr>
            </a:pPr>
            <a:r>
              <a:t>Slide numbers to be added </a:t>
            </a:r>
          </a:p>
          <a:p>
            <a:pPr algn="r" defTabSz="457200">
              <a:defRPr sz="900">
                <a:solidFill>
                  <a:srgbClr val="FFFFFF"/>
                </a:solidFill>
                <a:latin typeface="Roboto Regular"/>
                <a:ea typeface="Roboto Regular"/>
                <a:cs typeface="Roboto Regular"/>
                <a:sym typeface="Roboto Regular"/>
              </a:defRPr>
            </a:pPr>
            <a:r>
              <a:t>as shown alongside</a:t>
            </a:r>
          </a:p>
        </p:txBody>
      </p:sp>
      <p:sp>
        <p:nvSpPr>
          <p:cNvPr id="600" name="Shape 600"/>
          <p:cNvSpPr>
            <a:spLocks noGrp="1"/>
          </p:cNvSpPr>
          <p:nvPr>
            <p:ph type="sldNum" sz="quarter" idx="4294967295"/>
          </p:nvPr>
        </p:nvSpPr>
        <p:spPr>
          <a:xfrm>
            <a:off x="728121" y="6534151"/>
            <a:ext cx="127001" cy="1397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defTabSz="457200">
              <a:spcBef>
                <a:spcPts val="200"/>
              </a:spcBef>
              <a:defRPr sz="900">
                <a:solidFill>
                  <a:srgbClr val="A6A6A6"/>
                </a:solidFill>
              </a:defRPr>
            </a:lvl1pPr>
          </a:lstStyle>
          <a:p>
            <a:fld id="{86CB4B4D-7CA3-9044-876B-883B54F8677D}" type="slidenum">
              <a:t>2</a:t>
            </a:fld>
            <a:endParaRPr/>
          </a:p>
        </p:txBody>
      </p:sp>
      <p:sp>
        <p:nvSpPr>
          <p:cNvPr id="601" name="Shape 601"/>
          <p:cNvSpPr/>
          <p:nvPr/>
        </p:nvSpPr>
        <p:spPr>
          <a:xfrm>
            <a:off x="728121" y="6350001"/>
            <a:ext cx="7679264" cy="1"/>
          </a:xfrm>
          <a:prstGeom prst="line">
            <a:avLst/>
          </a:prstGeom>
          <a:ln w="12700">
            <a:solidFill>
              <a:srgbClr val="00AEEF"/>
            </a:solidFill>
          </a:ln>
        </p:spPr>
        <p:txBody>
          <a:bodyPr lIns="45718" tIns="45718" rIns="45718" bIns="45718"/>
          <a:lstStyle/>
          <a:p>
            <a:endParaRPr/>
          </a:p>
        </p:txBody>
      </p:sp>
      <p:sp>
        <p:nvSpPr>
          <p:cNvPr id="602" name="Shape 602"/>
          <p:cNvSpPr/>
          <p:nvPr/>
        </p:nvSpPr>
        <p:spPr>
          <a:xfrm>
            <a:off x="707945" y="5548600"/>
            <a:ext cx="6646351" cy="4597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defTabSz="457200">
              <a:defRPr sz="2400">
                <a:solidFill>
                  <a:srgbClr val="7C8492"/>
                </a:solidFill>
                <a:latin typeface="Roboto Regular"/>
                <a:ea typeface="Roboto Regular"/>
                <a:cs typeface="Roboto Regular"/>
                <a:sym typeface="Roboto Regular"/>
              </a:defRPr>
            </a:lvl1pPr>
          </a:lstStyle>
          <a:p>
            <a:r>
              <a:t>— Ban Ki-moon</a:t>
            </a:r>
          </a:p>
        </p:txBody>
      </p:sp>
    </p:spTree>
    <p:extLst>
      <p:ext uri="{BB962C8B-B14F-4D97-AF65-F5344CB8AC3E}">
        <p14:creationId xmlns:p14="http://schemas.microsoft.com/office/powerpoint/2010/main" val="3372474119"/>
      </p:ext>
    </p:extLst>
  </p:cSld>
  <p:clrMapOvr>
    <a:masterClrMapping/>
  </p:clrMapOvr>
  <mc:AlternateContent xmlns:mc="http://schemas.openxmlformats.org/markup-compatibility/2006" xmlns:p14="http://schemas.microsoft.com/office/powerpoint/2010/main">
    <mc:Choice Requires="p14">
      <p:transition spd="slow" p14:dur="1200">
        <p14:ripple/>
      </p:transition>
    </mc:Choice>
    <mc:Fallback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iterate>
                                    <p:tmAbs val="0"/>
                                  </p:iterate>
                                  <p:childTnLst>
                                    <p:set>
                                      <p:cBhvr>
                                        <p:cTn id="6" fill="hold"/>
                                        <p:tgtEl>
                                          <p:spTgt spid="596"/>
                                        </p:tgtEl>
                                        <p:attrNameLst>
                                          <p:attrName>style.visibility</p:attrName>
                                        </p:attrNameLst>
                                      </p:cBhvr>
                                      <p:to>
                                        <p:strVal val="visible"/>
                                      </p:to>
                                    </p:set>
                                    <p:animEffect transition="in" filter="wipe(up)">
                                      <p:cBhvr>
                                        <p:cTn id="7" dur="2000"/>
                                        <p:tgtEl>
                                          <p:spTgt spid="596"/>
                                        </p:tgtEl>
                                      </p:cBhvr>
                                    </p:animEffect>
                                  </p:childTnLst>
                                </p:cTn>
                              </p:par>
                            </p:childTnLst>
                          </p:cTn>
                        </p:par>
                        <p:par>
                          <p:cTn id="8" fill="hold">
                            <p:stCondLst>
                              <p:cond delay="2000"/>
                            </p:stCondLst>
                            <p:childTnLst>
                              <p:par>
                                <p:cTn id="9" presetID="9" presetClass="entr" fill="hold" grpId="0" nodeType="afterEffect">
                                  <p:stCondLst>
                                    <p:cond delay="0"/>
                                  </p:stCondLst>
                                  <p:iterate>
                                    <p:tmAbs val="0"/>
                                  </p:iterate>
                                  <p:childTnLst>
                                    <p:set>
                                      <p:cBhvr>
                                        <p:cTn id="10" fill="hold"/>
                                        <p:tgtEl>
                                          <p:spTgt spid="602"/>
                                        </p:tgtEl>
                                        <p:attrNameLst>
                                          <p:attrName>style.visibility</p:attrName>
                                        </p:attrNameLst>
                                      </p:cBhvr>
                                      <p:to>
                                        <p:strVal val="visible"/>
                                      </p:to>
                                    </p:set>
                                    <p:animEffect transition="in" filter="dissolve">
                                      <p:cBhvr>
                                        <p:cTn id="11" dur="1000"/>
                                        <p:tgtEl>
                                          <p:spTgt spid="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 grpId="0" animBg="1" advAuto="0"/>
      <p:bldP spid="602" grpId="0"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 name="Shape 649"/>
          <p:cNvSpPr/>
          <p:nvPr/>
        </p:nvSpPr>
        <p:spPr>
          <a:xfrm>
            <a:off x="664621" y="1516360"/>
            <a:ext cx="6829455" cy="14732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defTabSz="457200">
              <a:defRPr sz="2400" b="1">
                <a:solidFill>
                  <a:srgbClr val="7A81FF"/>
                </a:solidFill>
                <a:latin typeface="Roboto Regular"/>
                <a:ea typeface="Roboto Regular"/>
                <a:cs typeface="Roboto Regular"/>
                <a:sym typeface="Roboto Regular"/>
              </a:defRPr>
            </a:pPr>
            <a:r>
              <a:rPr dirty="0"/>
              <a:t>The High-level Political Forum</a:t>
            </a:r>
          </a:p>
          <a:p>
            <a:pPr defTabSz="457200">
              <a:defRPr sz="2400">
                <a:solidFill>
                  <a:srgbClr val="7A81FF"/>
                </a:solidFill>
                <a:latin typeface="Roboto Regular"/>
                <a:ea typeface="Roboto Regular"/>
                <a:cs typeface="Roboto Regular"/>
                <a:sym typeface="Roboto Regular"/>
              </a:defRPr>
            </a:pPr>
            <a:r>
              <a:rPr dirty="0"/>
              <a:t>The central platform for the follow up and review of the 2030 Agenda for Sustainable Development and the Sustainable Development Goals</a:t>
            </a:r>
          </a:p>
        </p:txBody>
      </p:sp>
      <p:sp>
        <p:nvSpPr>
          <p:cNvPr id="650" name="Shape 650"/>
          <p:cNvSpPr/>
          <p:nvPr/>
        </p:nvSpPr>
        <p:spPr>
          <a:xfrm>
            <a:off x="9256880" y="5975237"/>
            <a:ext cx="1707456" cy="5105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71425" indent="-171425" algn="r" defTabSz="457200">
              <a:buSzPct val="100000"/>
              <a:buFont typeface="Wingdings"/>
              <a:buChar char="ß"/>
              <a:defRPr sz="900">
                <a:solidFill>
                  <a:srgbClr val="FFFFFF"/>
                </a:solidFill>
                <a:latin typeface="Roboto Regular"/>
                <a:ea typeface="Roboto Regular"/>
                <a:cs typeface="Roboto Regular"/>
                <a:sym typeface="Roboto Regular"/>
              </a:defRPr>
            </a:pPr>
            <a:r>
              <a:t>Photo credit to be given </a:t>
            </a:r>
            <a:endParaRPr sz="4400"/>
          </a:p>
          <a:p>
            <a:pPr algn="r" defTabSz="457200">
              <a:defRPr sz="900">
                <a:solidFill>
                  <a:srgbClr val="FFFFFF"/>
                </a:solidFill>
                <a:latin typeface="Roboto Regular"/>
                <a:ea typeface="Roboto Regular"/>
                <a:cs typeface="Roboto Regular"/>
                <a:sym typeface="Roboto Regular"/>
              </a:defRPr>
            </a:pPr>
            <a:r>
              <a:t>as shown alongside </a:t>
            </a:r>
            <a:endParaRPr sz="4400"/>
          </a:p>
          <a:p>
            <a:pPr algn="r" defTabSz="457200">
              <a:defRPr sz="900">
                <a:solidFill>
                  <a:srgbClr val="FFFFFF"/>
                </a:solidFill>
                <a:latin typeface="Roboto Regular"/>
                <a:ea typeface="Roboto Regular"/>
                <a:cs typeface="Roboto Regular"/>
                <a:sym typeface="Roboto Regular"/>
              </a:defRPr>
            </a:pPr>
            <a:r>
              <a:t>(in black or in white)</a:t>
            </a:r>
          </a:p>
        </p:txBody>
      </p:sp>
      <p:sp>
        <p:nvSpPr>
          <p:cNvPr id="651" name="Shape 651"/>
          <p:cNvSpPr>
            <a:spLocks noGrp="1"/>
          </p:cNvSpPr>
          <p:nvPr>
            <p:ph type="sldNum" sz="quarter" idx="4294967295"/>
          </p:nvPr>
        </p:nvSpPr>
        <p:spPr>
          <a:xfrm>
            <a:off x="728121" y="6534151"/>
            <a:ext cx="127001" cy="139701"/>
          </a:xfrm>
          <a:prstGeom prst="rect">
            <a:avLst/>
          </a:prstGeom>
          <a:extLst>
            <a:ext uri="{C572A759-6A51-4108-AA02-DFA0A04FC94B}">
              <ma14:wrappingTextBoxFlag xmlns="" xmlns:ma14="http://schemas.microsoft.com/office/mac/drawingml/2011/main" val="1"/>
            </a:ext>
          </a:extLst>
        </p:spPr>
        <p:txBody>
          <a:bodyPr lIns="0" tIns="0" rIns="0" bIns="0">
            <a:normAutofit/>
          </a:bodyPr>
          <a:lstStyle>
            <a:lvl1pPr defTabSz="457200">
              <a:spcBef>
                <a:spcPts val="200"/>
              </a:spcBef>
              <a:defRPr sz="900">
                <a:solidFill>
                  <a:srgbClr val="A6A6A6"/>
                </a:solidFill>
              </a:defRPr>
            </a:lvl1pPr>
          </a:lstStyle>
          <a:p>
            <a:fld id="{86CB4B4D-7CA3-9044-876B-883B54F8677D}" type="slidenum">
              <a:t>3</a:t>
            </a:fld>
            <a:endParaRPr/>
          </a:p>
        </p:txBody>
      </p:sp>
      <p:sp>
        <p:nvSpPr>
          <p:cNvPr id="652" name="Shape 652"/>
          <p:cNvSpPr/>
          <p:nvPr/>
        </p:nvSpPr>
        <p:spPr>
          <a:xfrm>
            <a:off x="728121" y="1193800"/>
            <a:ext cx="7679264" cy="0"/>
          </a:xfrm>
          <a:prstGeom prst="line">
            <a:avLst/>
          </a:prstGeom>
          <a:ln w="12700">
            <a:solidFill>
              <a:srgbClr val="00AEEF"/>
            </a:solidFill>
          </a:ln>
        </p:spPr>
        <p:txBody>
          <a:bodyPr lIns="45719" rIns="45719"/>
          <a:lstStyle/>
          <a:p>
            <a:endParaRPr/>
          </a:p>
        </p:txBody>
      </p:sp>
      <p:sp>
        <p:nvSpPr>
          <p:cNvPr id="653" name="Shape 653"/>
          <p:cNvSpPr/>
          <p:nvPr/>
        </p:nvSpPr>
        <p:spPr>
          <a:xfrm>
            <a:off x="728121" y="6350001"/>
            <a:ext cx="7679264" cy="1"/>
          </a:xfrm>
          <a:prstGeom prst="line">
            <a:avLst/>
          </a:prstGeom>
          <a:ln w="12700">
            <a:solidFill>
              <a:srgbClr val="00AEEF"/>
            </a:solidFill>
          </a:ln>
        </p:spPr>
        <p:txBody>
          <a:bodyPr lIns="45719" rIns="45719"/>
          <a:lstStyle/>
          <a:p>
            <a:endParaRPr/>
          </a:p>
        </p:txBody>
      </p:sp>
      <p:sp>
        <p:nvSpPr>
          <p:cNvPr id="654" name="Shape 654"/>
          <p:cNvSpPr/>
          <p:nvPr/>
        </p:nvSpPr>
        <p:spPr>
          <a:xfrm>
            <a:off x="732368" y="660401"/>
            <a:ext cx="7679264" cy="492443"/>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rPr dirty="0"/>
              <a:t>SDG Progress</a:t>
            </a:r>
          </a:p>
        </p:txBody>
      </p:sp>
      <p:sp>
        <p:nvSpPr>
          <p:cNvPr id="655" name="Shape 655"/>
          <p:cNvSpPr/>
          <p:nvPr/>
        </p:nvSpPr>
        <p:spPr>
          <a:xfrm>
            <a:off x="936059" y="1496775"/>
            <a:ext cx="1487985" cy="1290469"/>
          </a:xfrm>
          <a:prstGeom prst="ellipse">
            <a:avLst/>
          </a:prstGeom>
          <a:solidFill>
            <a:srgbClr val="FFFFFF"/>
          </a:solidFill>
          <a:ln w="25400">
            <a:solidFill>
              <a:srgbClr val="000000"/>
            </a:solidFill>
            <a:miter lim="400000"/>
          </a:ln>
          <a:extLst>
            <a:ext uri="{C572A759-6A51-4108-AA02-DFA0A04FC94B}">
              <ma14:wrappingTextBoxFlag xmlns="" xmlns:ma14="http://schemas.microsoft.com/office/mac/drawingml/2011/main" val="1"/>
            </a:ext>
          </a:extLst>
        </p:spPr>
        <p:txBody>
          <a:bodyPr lIns="45719" rIns="45719" anchor="ctr"/>
          <a:lstStyle>
            <a:lvl1pPr algn="ctr">
              <a:defRPr sz="1200" b="1">
                <a:solidFill>
                  <a:srgbClr val="7A81FF"/>
                </a:solidFill>
              </a:defRPr>
            </a:lvl1pPr>
          </a:lstStyle>
          <a:p>
            <a:r>
              <a:rPr dirty="0"/>
              <a:t>UN Global Sustainable Development Goal database</a:t>
            </a:r>
          </a:p>
        </p:txBody>
      </p:sp>
      <p:sp>
        <p:nvSpPr>
          <p:cNvPr id="656" name="Shape 656"/>
          <p:cNvSpPr/>
          <p:nvPr/>
        </p:nvSpPr>
        <p:spPr>
          <a:xfrm>
            <a:off x="1870132" y="3153717"/>
            <a:ext cx="1487985" cy="1263146"/>
          </a:xfrm>
          <a:prstGeom prst="ellipse">
            <a:avLst/>
          </a:prstGeom>
          <a:solidFill>
            <a:srgbClr val="FFFFFF"/>
          </a:solidFill>
          <a:ln w="25400">
            <a:solidFill>
              <a:srgbClr val="000000"/>
            </a:solidFill>
            <a:miter lim="400000"/>
          </a:ln>
          <a:extLst>
            <a:ext uri="{C572A759-6A51-4108-AA02-DFA0A04FC94B}">
              <ma14:wrappingTextBoxFlag xmlns="" xmlns:ma14="http://schemas.microsoft.com/office/mac/drawingml/2011/main" val="1"/>
            </a:ext>
          </a:extLst>
        </p:spPr>
        <p:txBody>
          <a:bodyPr lIns="45719" rIns="45719" anchor="ctr"/>
          <a:lstStyle>
            <a:lvl1pPr algn="ctr">
              <a:defRPr sz="1200" b="1">
                <a:solidFill>
                  <a:srgbClr val="7A81FF"/>
                </a:solidFill>
              </a:defRPr>
            </a:lvl1pPr>
          </a:lstStyle>
          <a:p>
            <a:r>
              <a:rPr dirty="0"/>
              <a:t>The Secretary General’s Sustainable Development report</a:t>
            </a:r>
          </a:p>
        </p:txBody>
      </p:sp>
      <p:sp>
        <p:nvSpPr>
          <p:cNvPr id="657" name="Shape 657"/>
          <p:cNvSpPr/>
          <p:nvPr/>
        </p:nvSpPr>
        <p:spPr>
          <a:xfrm>
            <a:off x="108599" y="2745277"/>
            <a:ext cx="1391445" cy="1392847"/>
          </a:xfrm>
          <a:prstGeom prst="ellipse">
            <a:avLst/>
          </a:prstGeom>
          <a:solidFill>
            <a:srgbClr val="FFFFFF"/>
          </a:solidFill>
          <a:ln w="25400">
            <a:solidFill>
              <a:srgbClr val="000000"/>
            </a:solidFill>
            <a:miter lim="400000"/>
          </a:ln>
          <a:extLst>
            <a:ext uri="{C572A759-6A51-4108-AA02-DFA0A04FC94B}">
              <ma14:wrappingTextBoxFlag xmlns="" xmlns:ma14="http://schemas.microsoft.com/office/mac/drawingml/2011/main" val="1"/>
            </a:ext>
          </a:extLst>
        </p:spPr>
        <p:txBody>
          <a:bodyPr lIns="45719" rIns="45719" anchor="ctr"/>
          <a:lstStyle>
            <a:lvl1pPr algn="ctr">
              <a:defRPr sz="1200" b="1">
                <a:solidFill>
                  <a:srgbClr val="7A81FF"/>
                </a:solidFill>
              </a:defRPr>
            </a:lvl1pPr>
          </a:lstStyle>
          <a:p>
            <a:r>
              <a:rPr dirty="0"/>
              <a:t>Analysis of global trends as provided by UN System</a:t>
            </a:r>
          </a:p>
        </p:txBody>
      </p:sp>
      <p:sp>
        <p:nvSpPr>
          <p:cNvPr id="658" name="Shape 658"/>
          <p:cNvSpPr/>
          <p:nvPr/>
        </p:nvSpPr>
        <p:spPr>
          <a:xfrm>
            <a:off x="3688727" y="3561254"/>
            <a:ext cx="1884512" cy="1316941"/>
          </a:xfrm>
          <a:prstGeom prst="ellipse">
            <a:avLst/>
          </a:prstGeom>
          <a:solidFill>
            <a:srgbClr val="000000"/>
          </a:solidFill>
          <a:ln w="38100">
            <a:solidFill>
              <a:srgbClr val="000000"/>
            </a:solidFill>
            <a:miter lim="400000"/>
          </a:ln>
          <a:extLst>
            <a:ext uri="{C572A759-6A51-4108-AA02-DFA0A04FC94B}">
              <ma14:wrappingTextBoxFlag xmlns="" xmlns:ma14="http://schemas.microsoft.com/office/mac/drawingml/2011/main" val="1"/>
            </a:ext>
          </a:extLst>
        </p:spPr>
        <p:txBody>
          <a:bodyPr lIns="45719" rIns="45719" anchor="ctr"/>
          <a:lstStyle>
            <a:lvl1pPr algn="ctr">
              <a:defRPr b="1">
                <a:solidFill>
                  <a:srgbClr val="7A81FF"/>
                </a:solidFill>
                <a:latin typeface="Roboto Regular"/>
                <a:ea typeface="Roboto Regular"/>
                <a:cs typeface="Roboto Regular"/>
                <a:sym typeface="Roboto Regular"/>
              </a:defRPr>
            </a:lvl1pPr>
          </a:lstStyle>
          <a:p>
            <a:r>
              <a:rPr dirty="0"/>
              <a:t>High Level Political Forum</a:t>
            </a:r>
          </a:p>
        </p:txBody>
      </p:sp>
      <p:sp>
        <p:nvSpPr>
          <p:cNvPr id="659" name="Shape 659"/>
          <p:cNvSpPr/>
          <p:nvPr/>
        </p:nvSpPr>
        <p:spPr>
          <a:xfrm>
            <a:off x="6829064" y="1608906"/>
            <a:ext cx="1378745" cy="1123356"/>
          </a:xfrm>
          <a:prstGeom prst="ellipse">
            <a:avLst/>
          </a:prstGeom>
          <a:solidFill>
            <a:srgbClr val="FFFFFF"/>
          </a:solidFill>
          <a:ln w="25400">
            <a:solidFill>
              <a:srgbClr val="7A81FF"/>
            </a:solidFill>
            <a:miter lim="400000"/>
          </a:ln>
          <a:extLst>
            <a:ext uri="{C572A759-6A51-4108-AA02-DFA0A04FC94B}">
              <ma14:wrappingTextBoxFlag xmlns="" xmlns:ma14="http://schemas.microsoft.com/office/mac/drawingml/2011/main" val="1"/>
            </a:ext>
          </a:extLst>
        </p:spPr>
        <p:txBody>
          <a:bodyPr lIns="45719" rIns="45719" anchor="ctr"/>
          <a:lstStyle>
            <a:lvl1pPr algn="ctr">
              <a:defRPr sz="1200" b="1"/>
            </a:lvl1pPr>
          </a:lstStyle>
          <a:p>
            <a:r>
              <a:rPr dirty="0"/>
              <a:t>National level statistics</a:t>
            </a:r>
          </a:p>
        </p:txBody>
      </p:sp>
      <p:sp>
        <p:nvSpPr>
          <p:cNvPr id="660" name="Shape 660"/>
          <p:cNvSpPr/>
          <p:nvPr/>
        </p:nvSpPr>
        <p:spPr>
          <a:xfrm>
            <a:off x="5903849" y="3153717"/>
            <a:ext cx="1389163" cy="1236367"/>
          </a:xfrm>
          <a:prstGeom prst="ellipse">
            <a:avLst/>
          </a:prstGeom>
          <a:solidFill>
            <a:srgbClr val="FFFFFF"/>
          </a:solidFill>
          <a:ln w="25400">
            <a:solidFill>
              <a:srgbClr val="7A81FF"/>
            </a:solidFill>
            <a:miter lim="400000"/>
          </a:ln>
          <a:extLst>
            <a:ext uri="{C572A759-6A51-4108-AA02-DFA0A04FC94B}">
              <ma14:wrappingTextBoxFlag xmlns="" xmlns:ma14="http://schemas.microsoft.com/office/mac/drawingml/2011/main" val="1"/>
            </a:ext>
          </a:extLst>
        </p:spPr>
        <p:txBody>
          <a:bodyPr lIns="45719" rIns="45719" anchor="ctr"/>
          <a:lstStyle>
            <a:lvl1pPr algn="ctr">
              <a:defRPr sz="1200" b="1"/>
            </a:lvl1pPr>
          </a:lstStyle>
          <a:p>
            <a:r>
              <a:rPr dirty="0"/>
              <a:t>National Sustainable Development Goal reporting</a:t>
            </a:r>
          </a:p>
        </p:txBody>
      </p:sp>
      <p:sp>
        <p:nvSpPr>
          <p:cNvPr id="661" name="Shape 661"/>
          <p:cNvSpPr/>
          <p:nvPr/>
        </p:nvSpPr>
        <p:spPr>
          <a:xfrm>
            <a:off x="7718872" y="2846594"/>
            <a:ext cx="1155900" cy="1082229"/>
          </a:xfrm>
          <a:prstGeom prst="ellipse">
            <a:avLst/>
          </a:prstGeom>
          <a:solidFill>
            <a:srgbClr val="FFFFFF"/>
          </a:solidFill>
          <a:ln w="25400">
            <a:solidFill>
              <a:srgbClr val="7A81FF"/>
            </a:solidFill>
            <a:miter lim="400000"/>
          </a:ln>
          <a:extLst>
            <a:ext uri="{C572A759-6A51-4108-AA02-DFA0A04FC94B}">
              <ma14:wrappingTextBoxFlag xmlns="" xmlns:ma14="http://schemas.microsoft.com/office/mac/drawingml/2011/main" val="1"/>
            </a:ext>
          </a:extLst>
        </p:spPr>
        <p:txBody>
          <a:bodyPr lIns="45719" rIns="45719" anchor="ctr"/>
          <a:lstStyle>
            <a:lvl1pPr algn="ctr">
              <a:defRPr sz="1200" b="1"/>
            </a:lvl1pPr>
          </a:lstStyle>
          <a:p>
            <a:r>
              <a:rPr dirty="0"/>
              <a:t>National level analysis</a:t>
            </a:r>
          </a:p>
        </p:txBody>
      </p:sp>
      <p:sp>
        <p:nvSpPr>
          <p:cNvPr id="662" name="Shape 662"/>
          <p:cNvSpPr/>
          <p:nvPr/>
        </p:nvSpPr>
        <p:spPr>
          <a:xfrm>
            <a:off x="3941610" y="5174619"/>
            <a:ext cx="1378745" cy="1082229"/>
          </a:xfrm>
          <a:prstGeom prst="ellipse">
            <a:avLst/>
          </a:prstGeom>
          <a:solidFill>
            <a:srgbClr val="000000"/>
          </a:solidFill>
          <a:ln w="38100">
            <a:solidFill>
              <a:srgbClr val="000000"/>
            </a:solidFill>
            <a:miter lim="400000"/>
          </a:ln>
          <a:extLst>
            <a:ext uri="{C572A759-6A51-4108-AA02-DFA0A04FC94B}">
              <ma14:wrappingTextBoxFlag xmlns="" xmlns:ma14="http://schemas.microsoft.com/office/mac/drawingml/2011/main" val="1"/>
            </a:ext>
          </a:extLst>
        </p:spPr>
        <p:txBody>
          <a:bodyPr lIns="45719" rIns="45719" anchor="ctr"/>
          <a:lstStyle>
            <a:lvl1pPr algn="ctr">
              <a:defRPr sz="1200" b="1">
                <a:solidFill>
                  <a:srgbClr val="7A81FF"/>
                </a:solidFill>
              </a:defRPr>
            </a:lvl1pPr>
          </a:lstStyle>
          <a:p>
            <a:r>
              <a:t>Economic and Social Council (ECOSOC)</a:t>
            </a:r>
          </a:p>
        </p:txBody>
      </p:sp>
      <p:sp>
        <p:nvSpPr>
          <p:cNvPr id="663" name="Shape 663"/>
          <p:cNvSpPr/>
          <p:nvPr/>
        </p:nvSpPr>
        <p:spPr>
          <a:xfrm rot="1118145">
            <a:off x="1492094" y="3608667"/>
            <a:ext cx="383968" cy="104022"/>
          </a:xfrm>
          <a:prstGeom prst="rightArrow">
            <a:avLst>
              <a:gd name="adj1" fmla="val 48455"/>
              <a:gd name="adj2" fmla="val 102814"/>
            </a:avLst>
          </a:prstGeom>
          <a:solidFill>
            <a:srgbClr val="000000"/>
          </a:solidFill>
          <a:ln w="12700">
            <a:miter lim="400000"/>
          </a:ln>
          <a:effectLst>
            <a:outerShdw blurRad="38100" dist="23000" dir="5400000" rotWithShape="0">
              <a:srgbClr val="000000">
                <a:alpha val="35000"/>
              </a:srgbClr>
            </a:outerShdw>
          </a:effectLst>
        </p:spPr>
        <p:txBody>
          <a:bodyPr lIns="45719" rIns="45719" anchor="ctr"/>
          <a:lstStyle/>
          <a:p>
            <a:endParaRPr/>
          </a:p>
        </p:txBody>
      </p:sp>
      <p:sp>
        <p:nvSpPr>
          <p:cNvPr id="664" name="Shape 664"/>
          <p:cNvSpPr/>
          <p:nvPr/>
        </p:nvSpPr>
        <p:spPr>
          <a:xfrm rot="847317">
            <a:off x="3322712" y="4006719"/>
            <a:ext cx="383969" cy="104022"/>
          </a:xfrm>
          <a:prstGeom prst="rightArrow">
            <a:avLst>
              <a:gd name="adj1" fmla="val 48455"/>
              <a:gd name="adj2" fmla="val 102814"/>
            </a:avLst>
          </a:prstGeom>
          <a:solidFill>
            <a:srgbClr val="000000"/>
          </a:solidFill>
          <a:ln w="12700">
            <a:miter lim="400000"/>
          </a:ln>
          <a:effectLst>
            <a:outerShdw blurRad="38100" dist="23000" dir="5400000" rotWithShape="0">
              <a:srgbClr val="000000">
                <a:alpha val="35000"/>
              </a:srgbClr>
            </a:outerShdw>
          </a:effectLst>
        </p:spPr>
        <p:txBody>
          <a:bodyPr lIns="45719" rIns="45719" anchor="ctr"/>
          <a:lstStyle/>
          <a:p>
            <a:endParaRPr/>
          </a:p>
        </p:txBody>
      </p:sp>
      <p:sp>
        <p:nvSpPr>
          <p:cNvPr id="665" name="Shape 665"/>
          <p:cNvSpPr/>
          <p:nvPr/>
        </p:nvSpPr>
        <p:spPr>
          <a:xfrm rot="5425133">
            <a:off x="4465976" y="4993135"/>
            <a:ext cx="321426" cy="97564"/>
          </a:xfrm>
          <a:prstGeom prst="rightArrow">
            <a:avLst>
              <a:gd name="adj1" fmla="val 48455"/>
              <a:gd name="adj2" fmla="val 109620"/>
            </a:avLst>
          </a:prstGeom>
          <a:solidFill>
            <a:srgbClr val="000000"/>
          </a:solidFill>
          <a:ln w="12700">
            <a:miter lim="400000"/>
          </a:ln>
          <a:effectLst>
            <a:outerShdw blurRad="38100" dist="23000" dir="5400000" rotWithShape="0">
              <a:srgbClr val="000000">
                <a:alpha val="35000"/>
              </a:srgbClr>
            </a:outerShdw>
          </a:effectLst>
        </p:spPr>
        <p:txBody>
          <a:bodyPr lIns="45719" rIns="45719" anchor="ctr"/>
          <a:lstStyle/>
          <a:p>
            <a:endParaRPr/>
          </a:p>
        </p:txBody>
      </p:sp>
      <p:sp>
        <p:nvSpPr>
          <p:cNvPr id="666" name="Shape 666"/>
          <p:cNvSpPr/>
          <p:nvPr/>
        </p:nvSpPr>
        <p:spPr>
          <a:xfrm rot="9633190">
            <a:off x="5530097" y="3974202"/>
            <a:ext cx="396669" cy="104022"/>
          </a:xfrm>
          <a:prstGeom prst="rightArrow">
            <a:avLst>
              <a:gd name="adj1" fmla="val 48455"/>
              <a:gd name="adj2" fmla="val 102814"/>
            </a:avLst>
          </a:prstGeom>
          <a:solidFill>
            <a:srgbClr val="000000"/>
          </a:solidFill>
          <a:ln w="12700">
            <a:miter lim="400000"/>
          </a:ln>
          <a:effectLst>
            <a:outerShdw blurRad="38100" dist="23000" dir="5400000" rotWithShape="0">
              <a:srgbClr val="000000">
                <a:alpha val="35000"/>
              </a:srgbClr>
            </a:outerShdw>
          </a:effectLst>
        </p:spPr>
        <p:txBody>
          <a:bodyPr lIns="45719" rIns="45719" anchor="ctr"/>
          <a:lstStyle/>
          <a:p>
            <a:endParaRPr/>
          </a:p>
        </p:txBody>
      </p:sp>
      <p:sp>
        <p:nvSpPr>
          <p:cNvPr id="667" name="Shape 667"/>
          <p:cNvSpPr/>
          <p:nvPr/>
        </p:nvSpPr>
        <p:spPr>
          <a:xfrm rot="3666588">
            <a:off x="1828698" y="2946646"/>
            <a:ext cx="523668" cy="104022"/>
          </a:xfrm>
          <a:prstGeom prst="rightArrow">
            <a:avLst>
              <a:gd name="adj1" fmla="val 48455"/>
              <a:gd name="adj2" fmla="val 102814"/>
            </a:avLst>
          </a:prstGeom>
          <a:solidFill>
            <a:srgbClr val="000000"/>
          </a:solidFill>
          <a:ln w="12700">
            <a:miter lim="400000"/>
          </a:ln>
          <a:effectLst>
            <a:outerShdw blurRad="38100" dist="23000" dir="5400000" rotWithShape="0">
              <a:srgbClr val="000000">
                <a:alpha val="35000"/>
              </a:srgbClr>
            </a:outerShdw>
          </a:effectLst>
        </p:spPr>
        <p:txBody>
          <a:bodyPr lIns="45719" rIns="45719" anchor="ctr"/>
          <a:lstStyle/>
          <a:p>
            <a:endParaRPr/>
          </a:p>
        </p:txBody>
      </p:sp>
      <p:sp>
        <p:nvSpPr>
          <p:cNvPr id="668" name="Shape 668"/>
          <p:cNvSpPr/>
          <p:nvPr/>
        </p:nvSpPr>
        <p:spPr>
          <a:xfrm rot="7299597">
            <a:off x="6834436" y="2926488"/>
            <a:ext cx="625269" cy="104022"/>
          </a:xfrm>
          <a:prstGeom prst="rightArrow">
            <a:avLst>
              <a:gd name="adj1" fmla="val 48455"/>
              <a:gd name="adj2" fmla="val 102814"/>
            </a:avLst>
          </a:prstGeom>
          <a:solidFill>
            <a:srgbClr val="000000"/>
          </a:solidFill>
          <a:ln w="12700">
            <a:miter lim="400000"/>
          </a:ln>
          <a:effectLst>
            <a:outerShdw blurRad="38100" dist="23000" dir="5400000" rotWithShape="0">
              <a:srgbClr val="000000">
                <a:alpha val="35000"/>
              </a:srgbClr>
            </a:outerShdw>
          </a:effectLst>
        </p:spPr>
        <p:txBody>
          <a:bodyPr lIns="45719" rIns="45719" anchor="ctr"/>
          <a:lstStyle/>
          <a:p>
            <a:endParaRPr/>
          </a:p>
        </p:txBody>
      </p:sp>
      <p:sp>
        <p:nvSpPr>
          <p:cNvPr id="669" name="Shape 669"/>
          <p:cNvSpPr/>
          <p:nvPr/>
        </p:nvSpPr>
        <p:spPr>
          <a:xfrm rot="9093190">
            <a:off x="7269650" y="3551820"/>
            <a:ext cx="485568" cy="104022"/>
          </a:xfrm>
          <a:prstGeom prst="rightArrow">
            <a:avLst>
              <a:gd name="adj1" fmla="val 48455"/>
              <a:gd name="adj2" fmla="val 102814"/>
            </a:avLst>
          </a:prstGeom>
          <a:solidFill>
            <a:srgbClr val="000000"/>
          </a:solidFill>
          <a:ln w="12700">
            <a:miter lim="400000"/>
          </a:ln>
          <a:effectLst>
            <a:outerShdw blurRad="38100" dist="23000" dir="5400000" rotWithShape="0">
              <a:srgbClr val="000000">
                <a:alpha val="35000"/>
              </a:srgbClr>
            </a:outerShdw>
          </a:effectLst>
        </p:spPr>
        <p:txBody>
          <a:bodyPr lIns="45719" rIns="45719" anchor="ctr"/>
          <a:lstStyle/>
          <a:p>
            <a:endParaRPr/>
          </a:p>
        </p:txBody>
      </p:sp>
      <p:sp>
        <p:nvSpPr>
          <p:cNvPr id="670" name="Shape 670"/>
          <p:cNvSpPr/>
          <p:nvPr/>
        </p:nvSpPr>
        <p:spPr>
          <a:xfrm>
            <a:off x="2990029" y="1654790"/>
            <a:ext cx="3238858" cy="11963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defTabSz="457200">
              <a:defRPr sz="2400">
                <a:solidFill>
                  <a:srgbClr val="7A81FF"/>
                </a:solidFill>
                <a:latin typeface="Roboto Regular"/>
                <a:ea typeface="Roboto Regular"/>
                <a:cs typeface="Roboto Regular"/>
                <a:sym typeface="Roboto Regular"/>
              </a:defRPr>
            </a:lvl1pPr>
          </a:lstStyle>
          <a:p>
            <a:r>
              <a:rPr dirty="0"/>
              <a:t>Note: Regional reporting systems are still being developed.</a:t>
            </a:r>
          </a:p>
        </p:txBody>
      </p:sp>
      <p:sp>
        <p:nvSpPr>
          <p:cNvPr id="671" name="Shape 671"/>
          <p:cNvSpPr/>
          <p:nvPr/>
        </p:nvSpPr>
        <p:spPr>
          <a:xfrm>
            <a:off x="923759" y="4799346"/>
            <a:ext cx="2677623" cy="485141"/>
          </a:xfrm>
          <a:prstGeom prst="roundRect">
            <a:avLst>
              <a:gd name="adj" fmla="val 39267"/>
            </a:avLst>
          </a:prstGeom>
          <a:solidFill>
            <a:srgbClr val="FFFFFF"/>
          </a:solidFill>
          <a:ln w="25400">
            <a:solidFill>
              <a:srgbClr val="000000"/>
            </a:solidFill>
            <a:miter lim="400000"/>
          </a:ln>
          <a:effectLst>
            <a:outerShdw blurRad="38100" dist="23000" dir="5400000" rotWithShape="0">
              <a:srgbClr val="000000">
                <a:alpha val="35000"/>
              </a:srgbClr>
            </a:outerShdw>
          </a:effectLst>
          <a:extLst>
            <a:ext uri="{C572A759-6A51-4108-AA02-DFA0A04FC94B}">
              <ma14:wrappingTextBoxFlag xmlns="" xmlns:ma14="http://schemas.microsoft.com/office/mac/drawingml/2011/main" val="1"/>
            </a:ext>
          </a:extLst>
        </p:spPr>
        <p:txBody>
          <a:bodyPr lIns="45719" rIns="45719" anchor="ctr"/>
          <a:lstStyle>
            <a:lvl1pPr algn="ctr">
              <a:defRPr>
                <a:solidFill>
                  <a:srgbClr val="7A81FF"/>
                </a:solidFill>
                <a:latin typeface="Roboto Regular"/>
                <a:ea typeface="Roboto Regular"/>
                <a:cs typeface="Roboto Regular"/>
                <a:sym typeface="Roboto Regular"/>
              </a:defRPr>
            </a:lvl1pPr>
          </a:lstStyle>
          <a:p>
            <a:r>
              <a:rPr b="1" dirty="0">
                <a:latin typeface="+mj-lt"/>
              </a:rPr>
              <a:t>Global reporting system</a:t>
            </a:r>
          </a:p>
        </p:txBody>
      </p:sp>
      <p:sp>
        <p:nvSpPr>
          <p:cNvPr id="672" name="Shape 672"/>
          <p:cNvSpPr/>
          <p:nvPr/>
        </p:nvSpPr>
        <p:spPr>
          <a:xfrm>
            <a:off x="5582764" y="4799346"/>
            <a:ext cx="2839551" cy="763254"/>
          </a:xfrm>
          <a:prstGeom prst="roundRect">
            <a:avLst>
              <a:gd name="adj" fmla="val 39267"/>
            </a:avLst>
          </a:prstGeom>
          <a:solidFill>
            <a:srgbClr val="FFFFFF"/>
          </a:solidFill>
          <a:ln w="25400">
            <a:solidFill>
              <a:srgbClr val="7A81FF"/>
            </a:solidFill>
            <a:miter lim="400000"/>
          </a:ln>
          <a:effectLst>
            <a:outerShdw blurRad="38100" dist="23000" dir="5400000" rotWithShape="0">
              <a:srgbClr val="000000">
                <a:alpha val="35000"/>
              </a:srgbClr>
            </a:outerShdw>
          </a:effectLst>
          <a:extLst>
            <a:ext uri="{C572A759-6A51-4108-AA02-DFA0A04FC94B}">
              <ma14:wrappingTextBoxFlag xmlns="" xmlns:ma14="http://schemas.microsoft.com/office/mac/drawingml/2011/main" val="1"/>
            </a:ext>
          </a:extLst>
        </p:spPr>
        <p:txBody>
          <a:bodyPr lIns="45719" rIns="45719" anchor="ctr"/>
          <a:lstStyle>
            <a:lvl1pPr algn="ctr">
              <a:defRPr>
                <a:latin typeface="Roboto Regular"/>
                <a:ea typeface="Roboto Regular"/>
                <a:cs typeface="Roboto Regular"/>
                <a:sym typeface="Roboto Regular"/>
              </a:defRPr>
            </a:lvl1pPr>
          </a:lstStyle>
          <a:p>
            <a:r>
              <a:rPr b="1" dirty="0">
                <a:latin typeface="+mj-lt"/>
              </a:rPr>
              <a:t>National reporting system</a:t>
            </a:r>
            <a:r>
              <a:rPr lang="en-US" b="1" dirty="0">
                <a:latin typeface="+mj-lt"/>
              </a:rPr>
              <a:t>, including national voluntary reviews</a:t>
            </a:r>
            <a:endParaRPr b="1" dirty="0">
              <a:latin typeface="+mj-lt"/>
            </a:endParaRPr>
          </a:p>
        </p:txBody>
      </p:sp>
    </p:spTree>
  </p:cSld>
  <p:clrMapOvr>
    <a:masterClrMapping/>
  </p:clrMapOvr>
  <p:transition spd="slow" advClick="0">
    <p:randomBar dir="vert"/>
  </p:transition>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49"/>
                                        </p:tgtEl>
                                        <p:attrNameLst>
                                          <p:attrName>style.visibility</p:attrName>
                                        </p:attrNameLst>
                                      </p:cBhvr>
                                      <p:to>
                                        <p:strVal val="visible"/>
                                      </p:to>
                                    </p:set>
                                    <p:animEffect transition="in" filter="dissolve">
                                      <p:cBhvr>
                                        <p:cTn id="7" dur="500"/>
                                        <p:tgtEl>
                                          <p:spTgt spid="64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649"/>
                                        </p:tgtEl>
                                      </p:cBhvr>
                                    </p:animEffect>
                                    <p:set>
                                      <p:cBhvr>
                                        <p:cTn id="12" dur="1" fill="hold">
                                          <p:stCondLst>
                                            <p:cond delay="499"/>
                                          </p:stCondLst>
                                        </p:cTn>
                                        <p:tgtEl>
                                          <p:spTgt spid="649"/>
                                        </p:tgtEl>
                                        <p:attrNameLst>
                                          <p:attrName>style.visibility</p:attrName>
                                        </p:attrNameLst>
                                      </p:cBhvr>
                                      <p:to>
                                        <p:strVal val="hidden"/>
                                      </p:to>
                                    </p:set>
                                  </p:childTnLst>
                                </p:cTn>
                              </p:par>
                              <p:par>
                                <p:cTn id="13" presetID="9" presetClass="entr" fill="hold" grpId="3" nodeType="withEffect">
                                  <p:stCondLst>
                                    <p:cond delay="0"/>
                                  </p:stCondLst>
                                  <p:iterate>
                                    <p:tmAbs val="0"/>
                                  </p:iterate>
                                  <p:childTnLst>
                                    <p:set>
                                      <p:cBhvr>
                                        <p:cTn id="14" fill="hold"/>
                                        <p:tgtEl>
                                          <p:spTgt spid="658"/>
                                        </p:tgtEl>
                                        <p:attrNameLst>
                                          <p:attrName>style.visibility</p:attrName>
                                        </p:attrNameLst>
                                      </p:cBhvr>
                                      <p:to>
                                        <p:strVal val="visible"/>
                                      </p:to>
                                    </p:set>
                                    <p:animEffect transition="in" filter="dissolve">
                                      <p:cBhvr>
                                        <p:cTn id="15" dur="1000"/>
                                        <p:tgtEl>
                                          <p:spTgt spid="658"/>
                                        </p:tgtEl>
                                      </p:cBhvr>
                                    </p:animEffect>
                                  </p:childTnLst>
                                </p:cTn>
                              </p:par>
                            </p:childTnLst>
                          </p:cTn>
                        </p:par>
                        <p:par>
                          <p:cTn id="16" fill="hold">
                            <p:stCondLst>
                              <p:cond delay="1000"/>
                            </p:stCondLst>
                            <p:childTnLst>
                              <p:par>
                                <p:cTn id="17" presetID="22" presetClass="entr" presetSubtype="8" fill="hold" grpId="4" nodeType="afterEffect">
                                  <p:stCondLst>
                                    <p:cond delay="0"/>
                                  </p:stCondLst>
                                  <p:childTnLst>
                                    <p:set>
                                      <p:cBhvr>
                                        <p:cTn id="18" dur="1" fill="hold">
                                          <p:stCondLst>
                                            <p:cond delay="0"/>
                                          </p:stCondLst>
                                        </p:cTn>
                                        <p:tgtEl>
                                          <p:spTgt spid="655"/>
                                        </p:tgtEl>
                                        <p:attrNameLst>
                                          <p:attrName>style.visibility</p:attrName>
                                        </p:attrNameLst>
                                      </p:cBhvr>
                                      <p:to>
                                        <p:strVal val="visible"/>
                                      </p:to>
                                    </p:set>
                                    <p:animEffect transition="in" filter="wipe(left)">
                                      <p:cBhvr>
                                        <p:cTn id="19" dur="500"/>
                                        <p:tgtEl>
                                          <p:spTgt spid="655"/>
                                        </p:tgtEl>
                                      </p:cBhvr>
                                    </p:animEffect>
                                  </p:childTnLst>
                                </p:cTn>
                              </p:par>
                              <p:par>
                                <p:cTn id="20" presetID="22" presetClass="entr" presetSubtype="8" fill="hold" grpId="5" nodeType="withEffect">
                                  <p:stCondLst>
                                    <p:cond delay="0"/>
                                  </p:stCondLst>
                                  <p:childTnLst>
                                    <p:set>
                                      <p:cBhvr>
                                        <p:cTn id="21" dur="1" fill="hold">
                                          <p:stCondLst>
                                            <p:cond delay="0"/>
                                          </p:stCondLst>
                                        </p:cTn>
                                        <p:tgtEl>
                                          <p:spTgt spid="657"/>
                                        </p:tgtEl>
                                        <p:attrNameLst>
                                          <p:attrName>style.visibility</p:attrName>
                                        </p:attrNameLst>
                                      </p:cBhvr>
                                      <p:to>
                                        <p:strVal val="visible"/>
                                      </p:to>
                                    </p:set>
                                    <p:animEffect transition="in" filter="wipe(left)">
                                      <p:cBhvr>
                                        <p:cTn id="22" dur="500"/>
                                        <p:tgtEl>
                                          <p:spTgt spid="657"/>
                                        </p:tgtEl>
                                      </p:cBhvr>
                                    </p:animEffect>
                                  </p:childTnLst>
                                </p:cTn>
                              </p:par>
                            </p:childTnLst>
                          </p:cTn>
                        </p:par>
                        <p:par>
                          <p:cTn id="23" fill="hold">
                            <p:stCondLst>
                              <p:cond delay="1500"/>
                            </p:stCondLst>
                            <p:childTnLst>
                              <p:par>
                                <p:cTn id="24" presetID="9" presetClass="entr" fill="hold" grpId="6" nodeType="afterEffect">
                                  <p:stCondLst>
                                    <p:cond delay="0"/>
                                  </p:stCondLst>
                                  <p:iterate>
                                    <p:tmAbs val="0"/>
                                  </p:iterate>
                                  <p:childTnLst>
                                    <p:set>
                                      <p:cBhvr>
                                        <p:cTn id="25" fill="hold"/>
                                        <p:tgtEl>
                                          <p:spTgt spid="663"/>
                                        </p:tgtEl>
                                        <p:attrNameLst>
                                          <p:attrName>style.visibility</p:attrName>
                                        </p:attrNameLst>
                                      </p:cBhvr>
                                      <p:to>
                                        <p:strVal val="visible"/>
                                      </p:to>
                                    </p:set>
                                    <p:animEffect transition="in" filter="dissolve">
                                      <p:cBhvr>
                                        <p:cTn id="26" dur="1000"/>
                                        <p:tgtEl>
                                          <p:spTgt spid="663"/>
                                        </p:tgtEl>
                                      </p:cBhvr>
                                    </p:animEffect>
                                  </p:childTnLst>
                                </p:cTn>
                              </p:par>
                              <p:par>
                                <p:cTn id="27" presetID="9" presetClass="entr" fill="hold" grpId="7" nodeType="withEffect">
                                  <p:stCondLst>
                                    <p:cond delay="0"/>
                                  </p:stCondLst>
                                  <p:iterate>
                                    <p:tmAbs val="0"/>
                                  </p:iterate>
                                  <p:childTnLst>
                                    <p:set>
                                      <p:cBhvr>
                                        <p:cTn id="28" fill="hold"/>
                                        <p:tgtEl>
                                          <p:spTgt spid="667"/>
                                        </p:tgtEl>
                                        <p:attrNameLst>
                                          <p:attrName>style.visibility</p:attrName>
                                        </p:attrNameLst>
                                      </p:cBhvr>
                                      <p:to>
                                        <p:strVal val="visible"/>
                                      </p:to>
                                    </p:set>
                                    <p:animEffect transition="in" filter="dissolve">
                                      <p:cBhvr>
                                        <p:cTn id="29" dur="1000"/>
                                        <p:tgtEl>
                                          <p:spTgt spid="667"/>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656"/>
                                        </p:tgtEl>
                                        <p:attrNameLst>
                                          <p:attrName>style.visibility</p:attrName>
                                        </p:attrNameLst>
                                      </p:cBhvr>
                                      <p:to>
                                        <p:strVal val="visible"/>
                                      </p:to>
                                    </p:set>
                                    <p:animEffect transition="in" filter="wipe(left)">
                                      <p:cBhvr>
                                        <p:cTn id="33" dur="500"/>
                                        <p:tgtEl>
                                          <p:spTgt spid="656"/>
                                        </p:tgtEl>
                                      </p:cBhvr>
                                    </p:animEffect>
                                  </p:childTnLst>
                                </p:cTn>
                              </p:par>
                            </p:childTnLst>
                          </p:cTn>
                        </p:par>
                        <p:par>
                          <p:cTn id="34" fill="hold">
                            <p:stCondLst>
                              <p:cond delay="3000"/>
                            </p:stCondLst>
                            <p:childTnLst>
                              <p:par>
                                <p:cTn id="35" presetID="9" presetClass="entr" fill="hold" grpId="9" nodeType="afterEffect">
                                  <p:stCondLst>
                                    <p:cond delay="0"/>
                                  </p:stCondLst>
                                  <p:iterate>
                                    <p:tmAbs val="0"/>
                                  </p:iterate>
                                  <p:childTnLst>
                                    <p:set>
                                      <p:cBhvr>
                                        <p:cTn id="36" fill="hold"/>
                                        <p:tgtEl>
                                          <p:spTgt spid="664"/>
                                        </p:tgtEl>
                                        <p:attrNameLst>
                                          <p:attrName>style.visibility</p:attrName>
                                        </p:attrNameLst>
                                      </p:cBhvr>
                                      <p:to>
                                        <p:strVal val="visible"/>
                                      </p:to>
                                    </p:set>
                                    <p:animEffect transition="in" filter="dissolve">
                                      <p:cBhvr>
                                        <p:cTn id="37" dur="1000"/>
                                        <p:tgtEl>
                                          <p:spTgt spid="66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71"/>
                                        </p:tgtEl>
                                        <p:attrNameLst>
                                          <p:attrName>style.visibility</p:attrName>
                                        </p:attrNameLst>
                                      </p:cBhvr>
                                      <p:to>
                                        <p:strVal val="visible"/>
                                      </p:to>
                                    </p:set>
                                    <p:animEffect transition="in" filter="wipe(left)">
                                      <p:cBhvr>
                                        <p:cTn id="42" dur="500"/>
                                        <p:tgtEl>
                                          <p:spTgt spid="67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11" nodeType="clickEffect">
                                  <p:stCondLst>
                                    <p:cond delay="0"/>
                                  </p:stCondLst>
                                  <p:childTnLst>
                                    <p:set>
                                      <p:cBhvr>
                                        <p:cTn id="46" dur="1" fill="hold">
                                          <p:stCondLst>
                                            <p:cond delay="0"/>
                                          </p:stCondLst>
                                        </p:cTn>
                                        <p:tgtEl>
                                          <p:spTgt spid="659"/>
                                        </p:tgtEl>
                                        <p:attrNameLst>
                                          <p:attrName>style.visibility</p:attrName>
                                        </p:attrNameLst>
                                      </p:cBhvr>
                                      <p:to>
                                        <p:strVal val="visible"/>
                                      </p:to>
                                    </p:set>
                                    <p:animEffect transition="in" filter="wipe(right)">
                                      <p:cBhvr>
                                        <p:cTn id="47" dur="500"/>
                                        <p:tgtEl>
                                          <p:spTgt spid="659"/>
                                        </p:tgtEl>
                                      </p:cBhvr>
                                    </p:animEffect>
                                  </p:childTnLst>
                                </p:cTn>
                              </p:par>
                              <p:par>
                                <p:cTn id="48" presetID="22" presetClass="entr" presetSubtype="2" fill="hold" grpId="12" nodeType="withEffect">
                                  <p:stCondLst>
                                    <p:cond delay="0"/>
                                  </p:stCondLst>
                                  <p:childTnLst>
                                    <p:set>
                                      <p:cBhvr>
                                        <p:cTn id="49" dur="1" fill="hold">
                                          <p:stCondLst>
                                            <p:cond delay="0"/>
                                          </p:stCondLst>
                                        </p:cTn>
                                        <p:tgtEl>
                                          <p:spTgt spid="661"/>
                                        </p:tgtEl>
                                        <p:attrNameLst>
                                          <p:attrName>style.visibility</p:attrName>
                                        </p:attrNameLst>
                                      </p:cBhvr>
                                      <p:to>
                                        <p:strVal val="visible"/>
                                      </p:to>
                                    </p:set>
                                    <p:animEffect transition="in" filter="wipe(right)">
                                      <p:cBhvr>
                                        <p:cTn id="50" dur="500"/>
                                        <p:tgtEl>
                                          <p:spTgt spid="661"/>
                                        </p:tgtEl>
                                      </p:cBhvr>
                                    </p:animEffect>
                                  </p:childTnLst>
                                </p:cTn>
                              </p:par>
                            </p:childTnLst>
                          </p:cTn>
                        </p:par>
                        <p:par>
                          <p:cTn id="51" fill="hold">
                            <p:stCondLst>
                              <p:cond delay="500"/>
                            </p:stCondLst>
                            <p:childTnLst>
                              <p:par>
                                <p:cTn id="52" presetID="9" presetClass="entr" fill="hold" grpId="13" nodeType="afterEffect">
                                  <p:stCondLst>
                                    <p:cond delay="0"/>
                                  </p:stCondLst>
                                  <p:iterate>
                                    <p:tmAbs val="0"/>
                                  </p:iterate>
                                  <p:childTnLst>
                                    <p:set>
                                      <p:cBhvr>
                                        <p:cTn id="53" fill="hold"/>
                                        <p:tgtEl>
                                          <p:spTgt spid="668"/>
                                        </p:tgtEl>
                                        <p:attrNameLst>
                                          <p:attrName>style.visibility</p:attrName>
                                        </p:attrNameLst>
                                      </p:cBhvr>
                                      <p:to>
                                        <p:strVal val="visible"/>
                                      </p:to>
                                    </p:set>
                                    <p:animEffect transition="in" filter="dissolve">
                                      <p:cBhvr>
                                        <p:cTn id="54" dur="1000"/>
                                        <p:tgtEl>
                                          <p:spTgt spid="668"/>
                                        </p:tgtEl>
                                      </p:cBhvr>
                                    </p:animEffect>
                                  </p:childTnLst>
                                </p:cTn>
                              </p:par>
                              <p:par>
                                <p:cTn id="55" presetID="9" presetClass="entr" fill="hold" grpId="14" nodeType="withEffect">
                                  <p:stCondLst>
                                    <p:cond delay="0"/>
                                  </p:stCondLst>
                                  <p:iterate>
                                    <p:tmAbs val="0"/>
                                  </p:iterate>
                                  <p:childTnLst>
                                    <p:set>
                                      <p:cBhvr>
                                        <p:cTn id="56" fill="hold"/>
                                        <p:tgtEl>
                                          <p:spTgt spid="669"/>
                                        </p:tgtEl>
                                        <p:attrNameLst>
                                          <p:attrName>style.visibility</p:attrName>
                                        </p:attrNameLst>
                                      </p:cBhvr>
                                      <p:to>
                                        <p:strVal val="visible"/>
                                      </p:to>
                                    </p:set>
                                    <p:animEffect transition="in" filter="dissolve">
                                      <p:cBhvr>
                                        <p:cTn id="57" dur="1000"/>
                                        <p:tgtEl>
                                          <p:spTgt spid="669"/>
                                        </p:tgtEl>
                                      </p:cBhvr>
                                    </p:animEffect>
                                  </p:childTnLst>
                                </p:cTn>
                              </p:par>
                            </p:childTnLst>
                          </p:cTn>
                        </p:par>
                        <p:par>
                          <p:cTn id="58" fill="hold">
                            <p:stCondLst>
                              <p:cond delay="1500"/>
                            </p:stCondLst>
                            <p:childTnLst>
                              <p:par>
                                <p:cTn id="59" presetID="22" presetClass="entr" presetSubtype="2" fill="hold" grpId="15" nodeType="afterEffect">
                                  <p:stCondLst>
                                    <p:cond delay="0"/>
                                  </p:stCondLst>
                                  <p:childTnLst>
                                    <p:set>
                                      <p:cBhvr>
                                        <p:cTn id="60" dur="1" fill="hold">
                                          <p:stCondLst>
                                            <p:cond delay="0"/>
                                          </p:stCondLst>
                                        </p:cTn>
                                        <p:tgtEl>
                                          <p:spTgt spid="660"/>
                                        </p:tgtEl>
                                        <p:attrNameLst>
                                          <p:attrName>style.visibility</p:attrName>
                                        </p:attrNameLst>
                                      </p:cBhvr>
                                      <p:to>
                                        <p:strVal val="visible"/>
                                      </p:to>
                                    </p:set>
                                    <p:animEffect transition="in" filter="wipe(right)">
                                      <p:cBhvr>
                                        <p:cTn id="61" dur="500"/>
                                        <p:tgtEl>
                                          <p:spTgt spid="660"/>
                                        </p:tgtEl>
                                      </p:cBhvr>
                                    </p:animEffect>
                                  </p:childTnLst>
                                </p:cTn>
                              </p:par>
                            </p:childTnLst>
                          </p:cTn>
                        </p:par>
                        <p:par>
                          <p:cTn id="62" fill="hold">
                            <p:stCondLst>
                              <p:cond delay="2000"/>
                            </p:stCondLst>
                            <p:childTnLst>
                              <p:par>
                                <p:cTn id="63" presetID="9" presetClass="entr" fill="hold" grpId="16" nodeType="afterEffect">
                                  <p:stCondLst>
                                    <p:cond delay="0"/>
                                  </p:stCondLst>
                                  <p:iterate>
                                    <p:tmAbs val="0"/>
                                  </p:iterate>
                                  <p:childTnLst>
                                    <p:set>
                                      <p:cBhvr>
                                        <p:cTn id="64" fill="hold"/>
                                        <p:tgtEl>
                                          <p:spTgt spid="666"/>
                                        </p:tgtEl>
                                        <p:attrNameLst>
                                          <p:attrName>style.visibility</p:attrName>
                                        </p:attrNameLst>
                                      </p:cBhvr>
                                      <p:to>
                                        <p:strVal val="visible"/>
                                      </p:to>
                                    </p:set>
                                    <p:animEffect transition="in" filter="dissolve">
                                      <p:cBhvr>
                                        <p:cTn id="65" dur="1000"/>
                                        <p:tgtEl>
                                          <p:spTgt spid="666"/>
                                        </p:tgtEl>
                                      </p:cBhvr>
                                    </p:animEffect>
                                  </p:childTnLst>
                                </p:cTn>
                              </p:par>
                            </p:childTnLst>
                          </p:cTn>
                        </p:par>
                        <p:par>
                          <p:cTn id="66" fill="hold">
                            <p:stCondLst>
                              <p:cond delay="3000"/>
                            </p:stCondLst>
                            <p:childTnLst>
                              <p:par>
                                <p:cTn id="67" presetID="22" presetClass="entr" presetSubtype="2" fill="hold" grpId="17" nodeType="afterEffect">
                                  <p:stCondLst>
                                    <p:cond delay="0"/>
                                  </p:stCondLst>
                                  <p:childTnLst>
                                    <p:set>
                                      <p:cBhvr>
                                        <p:cTn id="68" dur="1" fill="hold">
                                          <p:stCondLst>
                                            <p:cond delay="0"/>
                                          </p:stCondLst>
                                        </p:cTn>
                                        <p:tgtEl>
                                          <p:spTgt spid="672"/>
                                        </p:tgtEl>
                                        <p:attrNameLst>
                                          <p:attrName>style.visibility</p:attrName>
                                        </p:attrNameLst>
                                      </p:cBhvr>
                                      <p:to>
                                        <p:strVal val="visible"/>
                                      </p:to>
                                    </p:set>
                                    <p:animEffect transition="in" filter="wipe(right)">
                                      <p:cBhvr>
                                        <p:cTn id="69" dur="500"/>
                                        <p:tgtEl>
                                          <p:spTgt spid="672"/>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fill="hold" grpId="18" nodeType="clickEffect">
                                  <p:stCondLst>
                                    <p:cond delay="0"/>
                                  </p:stCondLst>
                                  <p:iterate>
                                    <p:tmAbs val="0"/>
                                  </p:iterate>
                                  <p:childTnLst>
                                    <p:set>
                                      <p:cBhvr>
                                        <p:cTn id="73" fill="hold"/>
                                        <p:tgtEl>
                                          <p:spTgt spid="665"/>
                                        </p:tgtEl>
                                        <p:attrNameLst>
                                          <p:attrName>style.visibility</p:attrName>
                                        </p:attrNameLst>
                                      </p:cBhvr>
                                      <p:to>
                                        <p:strVal val="visible"/>
                                      </p:to>
                                    </p:set>
                                    <p:animEffect transition="in" filter="dissolve">
                                      <p:cBhvr>
                                        <p:cTn id="74" dur="1000"/>
                                        <p:tgtEl>
                                          <p:spTgt spid="665"/>
                                        </p:tgtEl>
                                      </p:cBhvr>
                                    </p:animEffect>
                                  </p:childTnLst>
                                </p:cTn>
                              </p:par>
                            </p:childTnLst>
                          </p:cTn>
                        </p:par>
                        <p:par>
                          <p:cTn id="75" fill="hold">
                            <p:stCondLst>
                              <p:cond delay="1000"/>
                            </p:stCondLst>
                            <p:childTnLst>
                              <p:par>
                                <p:cTn id="76" presetID="9" presetClass="entr" fill="hold" grpId="19" nodeType="afterEffect">
                                  <p:stCondLst>
                                    <p:cond delay="0"/>
                                  </p:stCondLst>
                                  <p:iterate>
                                    <p:tmAbs val="0"/>
                                  </p:iterate>
                                  <p:childTnLst>
                                    <p:set>
                                      <p:cBhvr>
                                        <p:cTn id="77" fill="hold"/>
                                        <p:tgtEl>
                                          <p:spTgt spid="662"/>
                                        </p:tgtEl>
                                        <p:attrNameLst>
                                          <p:attrName>style.visibility</p:attrName>
                                        </p:attrNameLst>
                                      </p:cBhvr>
                                      <p:to>
                                        <p:strVal val="visible"/>
                                      </p:to>
                                    </p:set>
                                    <p:animEffect transition="in" filter="dissolve">
                                      <p:cBhvr>
                                        <p:cTn id="78" dur="1000"/>
                                        <p:tgtEl>
                                          <p:spTgt spid="662"/>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670"/>
                                        </p:tgtEl>
                                        <p:attrNameLst>
                                          <p:attrName>style.visibility</p:attrName>
                                        </p:attrNameLst>
                                      </p:cBhvr>
                                      <p:to>
                                        <p:strVal val="visible"/>
                                      </p:to>
                                    </p:set>
                                    <p:anim calcmode="lin" valueType="num">
                                      <p:cBhvr>
                                        <p:cTn id="83" dur="500" fill="hold"/>
                                        <p:tgtEl>
                                          <p:spTgt spid="670"/>
                                        </p:tgtEl>
                                        <p:attrNameLst>
                                          <p:attrName>ppt_w</p:attrName>
                                        </p:attrNameLst>
                                      </p:cBhvr>
                                      <p:tavLst>
                                        <p:tav tm="0">
                                          <p:val>
                                            <p:fltVal val="0"/>
                                          </p:val>
                                        </p:tav>
                                        <p:tav tm="100000">
                                          <p:val>
                                            <p:strVal val="#ppt_w"/>
                                          </p:val>
                                        </p:tav>
                                      </p:tavLst>
                                    </p:anim>
                                    <p:anim calcmode="lin" valueType="num">
                                      <p:cBhvr>
                                        <p:cTn id="84" dur="500" fill="hold"/>
                                        <p:tgtEl>
                                          <p:spTgt spid="670"/>
                                        </p:tgtEl>
                                        <p:attrNameLst>
                                          <p:attrName>ppt_h</p:attrName>
                                        </p:attrNameLst>
                                      </p:cBhvr>
                                      <p:tavLst>
                                        <p:tav tm="0">
                                          <p:val>
                                            <p:fltVal val="0"/>
                                          </p:val>
                                        </p:tav>
                                        <p:tav tm="100000">
                                          <p:val>
                                            <p:strVal val="#ppt_h"/>
                                          </p:val>
                                        </p:tav>
                                      </p:tavLst>
                                    </p:anim>
                                    <p:animEffect transition="in" filter="fade">
                                      <p:cBhvr>
                                        <p:cTn id="85" dur="500"/>
                                        <p:tgtEl>
                                          <p:spTgt spid="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9" grpId="0" animBg="1"/>
      <p:bldP spid="649" grpId="1" animBg="1"/>
      <p:bldP spid="655" grpId="4" animBg="1" advAuto="0"/>
      <p:bldP spid="656" grpId="0" animBg="1"/>
      <p:bldP spid="657" grpId="5" animBg="1" advAuto="0"/>
      <p:bldP spid="658" grpId="3" animBg="1" advAuto="0"/>
      <p:bldP spid="659" grpId="11" animBg="1" advAuto="0"/>
      <p:bldP spid="660" grpId="15" animBg="1" advAuto="0"/>
      <p:bldP spid="661" grpId="12" animBg="1" advAuto="0"/>
      <p:bldP spid="662" grpId="19" animBg="1" advAuto="0"/>
      <p:bldP spid="663" grpId="6" animBg="1" advAuto="0"/>
      <p:bldP spid="664" grpId="9" animBg="1" advAuto="0"/>
      <p:bldP spid="665" grpId="18" animBg="1" advAuto="0"/>
      <p:bldP spid="666" grpId="16" animBg="1" advAuto="0"/>
      <p:bldP spid="667" grpId="7" animBg="1" advAuto="0"/>
      <p:bldP spid="668" grpId="13" animBg="1" advAuto="0"/>
      <p:bldP spid="669" grpId="14" animBg="1" advAuto="0"/>
      <p:bldP spid="670" grpId="0" animBg="1"/>
      <p:bldP spid="671" grpId="0" animBg="1"/>
      <p:bldP spid="672" grpId="17"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 name="Shape 623"/>
          <p:cNvSpPr/>
          <p:nvPr/>
        </p:nvSpPr>
        <p:spPr>
          <a:xfrm>
            <a:off x="9256879" y="5975236"/>
            <a:ext cx="1707457" cy="5105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171425" indent="-171425" algn="r" defTabSz="457200">
              <a:buSzPct val="100000"/>
              <a:buFont typeface="Wingdings"/>
              <a:buChar char="ß"/>
              <a:defRPr sz="900">
                <a:solidFill>
                  <a:srgbClr val="FFFFFF"/>
                </a:solidFill>
                <a:latin typeface="Roboto Regular"/>
                <a:ea typeface="Roboto Regular"/>
                <a:cs typeface="Roboto Regular"/>
                <a:sym typeface="Roboto Regular"/>
              </a:defRPr>
            </a:pPr>
            <a:r>
              <a:t>Photo credit to be given </a:t>
            </a:r>
            <a:endParaRPr sz="4400"/>
          </a:p>
          <a:p>
            <a:pPr algn="r" defTabSz="457200">
              <a:defRPr sz="900">
                <a:solidFill>
                  <a:srgbClr val="FFFFFF"/>
                </a:solidFill>
                <a:latin typeface="Roboto Regular"/>
                <a:ea typeface="Roboto Regular"/>
                <a:cs typeface="Roboto Regular"/>
                <a:sym typeface="Roboto Regular"/>
              </a:defRPr>
            </a:pPr>
            <a:r>
              <a:t>as shown alongside </a:t>
            </a:r>
          </a:p>
          <a:p>
            <a:pPr algn="r" defTabSz="457200">
              <a:defRPr sz="900">
                <a:solidFill>
                  <a:srgbClr val="FFFFFF"/>
                </a:solidFill>
                <a:latin typeface="Roboto Regular"/>
                <a:ea typeface="Roboto Regular"/>
                <a:cs typeface="Roboto Regular"/>
                <a:sym typeface="Roboto Regular"/>
              </a:defRPr>
            </a:pPr>
            <a:r>
              <a:t>(in black or in white)</a:t>
            </a:r>
          </a:p>
        </p:txBody>
      </p:sp>
      <p:sp>
        <p:nvSpPr>
          <p:cNvPr id="624" name="Shape 624"/>
          <p:cNvSpPr>
            <a:spLocks noGrp="1"/>
          </p:cNvSpPr>
          <p:nvPr>
            <p:ph type="sldNum" sz="quarter" idx="4294967295"/>
          </p:nvPr>
        </p:nvSpPr>
        <p:spPr>
          <a:xfrm>
            <a:off x="728121" y="6534151"/>
            <a:ext cx="127001" cy="1397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defTabSz="457200">
              <a:spcBef>
                <a:spcPts val="200"/>
              </a:spcBef>
              <a:defRPr sz="900">
                <a:solidFill>
                  <a:srgbClr val="A6A6A6"/>
                </a:solidFill>
              </a:defRPr>
            </a:lvl1pPr>
          </a:lstStyle>
          <a:p>
            <a:fld id="{86CB4B4D-7CA3-9044-876B-883B54F8677D}" type="slidenum">
              <a:t>4</a:t>
            </a:fld>
            <a:endParaRPr/>
          </a:p>
        </p:txBody>
      </p:sp>
      <p:sp>
        <p:nvSpPr>
          <p:cNvPr id="625" name="Shape 625"/>
          <p:cNvSpPr/>
          <p:nvPr/>
        </p:nvSpPr>
        <p:spPr>
          <a:xfrm>
            <a:off x="728121" y="1193800"/>
            <a:ext cx="7679264" cy="0"/>
          </a:xfrm>
          <a:prstGeom prst="line">
            <a:avLst/>
          </a:prstGeom>
          <a:ln w="12700">
            <a:solidFill>
              <a:srgbClr val="00AEEF"/>
            </a:solidFill>
          </a:ln>
        </p:spPr>
        <p:txBody>
          <a:bodyPr lIns="45718" tIns="45718" rIns="45718" bIns="45718"/>
          <a:lstStyle/>
          <a:p>
            <a:endParaRPr/>
          </a:p>
        </p:txBody>
      </p:sp>
      <p:sp>
        <p:nvSpPr>
          <p:cNvPr id="626" name="Shape 626"/>
          <p:cNvSpPr/>
          <p:nvPr/>
        </p:nvSpPr>
        <p:spPr>
          <a:xfrm>
            <a:off x="728121" y="6350001"/>
            <a:ext cx="7679264" cy="1"/>
          </a:xfrm>
          <a:prstGeom prst="line">
            <a:avLst/>
          </a:prstGeom>
          <a:ln w="12700">
            <a:solidFill>
              <a:srgbClr val="00AEEF"/>
            </a:solidFill>
          </a:ln>
        </p:spPr>
        <p:txBody>
          <a:bodyPr lIns="45718" tIns="45718" rIns="45718" bIns="45718"/>
          <a:lstStyle/>
          <a:p>
            <a:endParaRPr/>
          </a:p>
        </p:txBody>
      </p:sp>
      <p:sp>
        <p:nvSpPr>
          <p:cNvPr id="627" name="Shape 627"/>
          <p:cNvSpPr/>
          <p:nvPr/>
        </p:nvSpPr>
        <p:spPr>
          <a:xfrm>
            <a:off x="6036700" y="6089093"/>
            <a:ext cx="2370685" cy="2311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algn="r" defTabSz="457200">
              <a:defRPr sz="900">
                <a:solidFill>
                  <a:srgbClr val="FFFFFF"/>
                </a:solidFill>
                <a:latin typeface="Roboto Regular"/>
                <a:ea typeface="Roboto Regular"/>
                <a:cs typeface="Roboto Regular"/>
                <a:sym typeface="Roboto Regular"/>
              </a:defRPr>
            </a:pPr>
            <a:r>
              <a:t>© </a:t>
            </a:r>
            <a:r>
              <a:rPr b="1"/>
              <a:t>NABU/Holger Schulz</a:t>
            </a:r>
          </a:p>
        </p:txBody>
      </p:sp>
      <p:sp>
        <p:nvSpPr>
          <p:cNvPr id="628" name="Shape 628"/>
          <p:cNvSpPr/>
          <p:nvPr/>
        </p:nvSpPr>
        <p:spPr>
          <a:xfrm>
            <a:off x="732368" y="541766"/>
            <a:ext cx="7679264" cy="492443"/>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rPr lang="en-US" dirty="0"/>
              <a:t>SDG indicator framework</a:t>
            </a:r>
            <a:endParaRPr dirty="0"/>
          </a:p>
        </p:txBody>
      </p:sp>
      <p:sp>
        <p:nvSpPr>
          <p:cNvPr id="629" name="Shape 629"/>
          <p:cNvSpPr/>
          <p:nvPr/>
        </p:nvSpPr>
        <p:spPr>
          <a:xfrm>
            <a:off x="613266" y="1371600"/>
            <a:ext cx="8007368" cy="563230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240631" indent="-240631">
              <a:buSzPct val="100000"/>
              <a:buChar char="•"/>
              <a:defRPr sz="2400">
                <a:latin typeface="Roboto Regular"/>
                <a:ea typeface="Roboto Regular"/>
                <a:cs typeface="Roboto Regular"/>
                <a:sym typeface="Roboto Regular"/>
              </a:defRPr>
            </a:pPr>
            <a:r>
              <a:rPr lang="en-US" dirty="0"/>
              <a:t>The SDG Goals and Targets were set with the adoption of the 2030 Agenda for Sustainable Development in 2015</a:t>
            </a:r>
            <a:r>
              <a:rPr dirty="0"/>
              <a:t>.</a:t>
            </a:r>
            <a:br>
              <a:rPr dirty="0"/>
            </a:br>
            <a:endParaRPr dirty="0"/>
          </a:p>
          <a:p>
            <a:pPr marL="240631" indent="-240631">
              <a:buSzPct val="100000"/>
              <a:buChar char="•"/>
              <a:defRPr sz="2400">
                <a:latin typeface="Roboto Regular"/>
                <a:ea typeface="Roboto Regular"/>
                <a:cs typeface="Roboto Regular"/>
                <a:sym typeface="Roboto Regular"/>
              </a:defRPr>
            </a:pPr>
            <a:r>
              <a:rPr lang="en-US" dirty="0"/>
              <a:t>The General Assembly tasked the UN Statistical Commission, which is made up of the Chief Statistician from all UN Member States, with developing a monitoring framework.</a:t>
            </a:r>
          </a:p>
          <a:p>
            <a:pPr marL="240631" indent="-240631">
              <a:buSzPct val="100000"/>
              <a:buChar char="•"/>
              <a:defRPr sz="2400">
                <a:latin typeface="Roboto Regular"/>
                <a:ea typeface="Roboto Regular"/>
                <a:cs typeface="Roboto Regular"/>
                <a:sym typeface="Roboto Regular"/>
              </a:defRPr>
            </a:pPr>
            <a:endParaRPr lang="en-US" dirty="0"/>
          </a:p>
          <a:p>
            <a:pPr marL="240631" indent="-240631">
              <a:buSzPct val="100000"/>
              <a:buChar char="•"/>
              <a:defRPr sz="2400">
                <a:latin typeface="Roboto Regular"/>
                <a:ea typeface="Roboto Regular"/>
                <a:cs typeface="Roboto Regular"/>
                <a:sym typeface="Roboto Regular"/>
              </a:defRPr>
            </a:pPr>
            <a:r>
              <a:rPr lang="en-US" dirty="0"/>
              <a:t>The UN Statistical Commission established a working group, the Inter-Agency and Expert Group on the SDG Indicators (IAEG-SDG), to establish an indicator framework and report back.</a:t>
            </a:r>
          </a:p>
          <a:p>
            <a:pPr>
              <a:buSzPct val="100000"/>
              <a:defRPr sz="2400">
                <a:latin typeface="Roboto Regular"/>
                <a:ea typeface="Roboto Regular"/>
                <a:cs typeface="Roboto Regular"/>
                <a:sym typeface="Roboto Regular"/>
              </a:defRPr>
            </a:pPr>
            <a:br>
              <a:rPr dirty="0"/>
            </a:br>
            <a:endParaRPr dirty="0"/>
          </a:p>
        </p:txBody>
      </p:sp>
    </p:spTree>
    <p:extLst>
      <p:ext uri="{BB962C8B-B14F-4D97-AF65-F5344CB8AC3E}">
        <p14:creationId xmlns:p14="http://schemas.microsoft.com/office/powerpoint/2010/main" val="4094354188"/>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 name="Shape 623"/>
          <p:cNvSpPr/>
          <p:nvPr/>
        </p:nvSpPr>
        <p:spPr>
          <a:xfrm>
            <a:off x="9256879" y="5975236"/>
            <a:ext cx="1707457" cy="5105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171425" indent="-171425" algn="r" defTabSz="457200">
              <a:buSzPct val="100000"/>
              <a:buFont typeface="Wingdings"/>
              <a:buChar char="ß"/>
              <a:defRPr sz="900">
                <a:solidFill>
                  <a:srgbClr val="FFFFFF"/>
                </a:solidFill>
                <a:latin typeface="Roboto Regular"/>
                <a:ea typeface="Roboto Regular"/>
                <a:cs typeface="Roboto Regular"/>
                <a:sym typeface="Roboto Regular"/>
              </a:defRPr>
            </a:pPr>
            <a:r>
              <a:t>Photo credit to be given </a:t>
            </a:r>
            <a:endParaRPr sz="4400"/>
          </a:p>
          <a:p>
            <a:pPr algn="r" defTabSz="457200">
              <a:defRPr sz="900">
                <a:solidFill>
                  <a:srgbClr val="FFFFFF"/>
                </a:solidFill>
                <a:latin typeface="Roboto Regular"/>
                <a:ea typeface="Roboto Regular"/>
                <a:cs typeface="Roboto Regular"/>
                <a:sym typeface="Roboto Regular"/>
              </a:defRPr>
            </a:pPr>
            <a:r>
              <a:t>as shown alongside </a:t>
            </a:r>
          </a:p>
          <a:p>
            <a:pPr algn="r" defTabSz="457200">
              <a:defRPr sz="900">
                <a:solidFill>
                  <a:srgbClr val="FFFFFF"/>
                </a:solidFill>
                <a:latin typeface="Roboto Regular"/>
                <a:ea typeface="Roboto Regular"/>
                <a:cs typeface="Roboto Regular"/>
                <a:sym typeface="Roboto Regular"/>
              </a:defRPr>
            </a:pPr>
            <a:r>
              <a:t>(in black or in white)</a:t>
            </a:r>
          </a:p>
        </p:txBody>
      </p:sp>
      <p:sp>
        <p:nvSpPr>
          <p:cNvPr id="624" name="Shape 624"/>
          <p:cNvSpPr>
            <a:spLocks noGrp="1"/>
          </p:cNvSpPr>
          <p:nvPr>
            <p:ph type="sldNum" sz="quarter" idx="4294967295"/>
          </p:nvPr>
        </p:nvSpPr>
        <p:spPr>
          <a:xfrm>
            <a:off x="728121" y="6534151"/>
            <a:ext cx="127001" cy="1397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defTabSz="457200">
              <a:spcBef>
                <a:spcPts val="200"/>
              </a:spcBef>
              <a:defRPr sz="900">
                <a:solidFill>
                  <a:srgbClr val="A6A6A6"/>
                </a:solidFill>
              </a:defRPr>
            </a:lvl1pPr>
          </a:lstStyle>
          <a:p>
            <a:fld id="{86CB4B4D-7CA3-9044-876B-883B54F8677D}" type="slidenum">
              <a:t>5</a:t>
            </a:fld>
            <a:endParaRPr/>
          </a:p>
        </p:txBody>
      </p:sp>
      <p:sp>
        <p:nvSpPr>
          <p:cNvPr id="625" name="Shape 625"/>
          <p:cNvSpPr/>
          <p:nvPr/>
        </p:nvSpPr>
        <p:spPr>
          <a:xfrm>
            <a:off x="728121" y="1193800"/>
            <a:ext cx="7679264" cy="0"/>
          </a:xfrm>
          <a:prstGeom prst="line">
            <a:avLst/>
          </a:prstGeom>
          <a:ln w="12700">
            <a:solidFill>
              <a:srgbClr val="00AEEF"/>
            </a:solidFill>
          </a:ln>
        </p:spPr>
        <p:txBody>
          <a:bodyPr lIns="45718" tIns="45718" rIns="45718" bIns="45718"/>
          <a:lstStyle/>
          <a:p>
            <a:endParaRPr/>
          </a:p>
        </p:txBody>
      </p:sp>
      <p:sp>
        <p:nvSpPr>
          <p:cNvPr id="626" name="Shape 626"/>
          <p:cNvSpPr/>
          <p:nvPr/>
        </p:nvSpPr>
        <p:spPr>
          <a:xfrm>
            <a:off x="728121" y="6350001"/>
            <a:ext cx="7679264" cy="1"/>
          </a:xfrm>
          <a:prstGeom prst="line">
            <a:avLst/>
          </a:prstGeom>
          <a:ln w="12700">
            <a:solidFill>
              <a:srgbClr val="00AEEF"/>
            </a:solidFill>
          </a:ln>
        </p:spPr>
        <p:txBody>
          <a:bodyPr lIns="45718" tIns="45718" rIns="45718" bIns="45718"/>
          <a:lstStyle/>
          <a:p>
            <a:endParaRPr/>
          </a:p>
        </p:txBody>
      </p:sp>
      <p:sp>
        <p:nvSpPr>
          <p:cNvPr id="627" name="Shape 627"/>
          <p:cNvSpPr/>
          <p:nvPr/>
        </p:nvSpPr>
        <p:spPr>
          <a:xfrm>
            <a:off x="6036700" y="6089093"/>
            <a:ext cx="2370685" cy="2311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algn="r" defTabSz="457200">
              <a:defRPr sz="900">
                <a:solidFill>
                  <a:srgbClr val="FFFFFF"/>
                </a:solidFill>
                <a:latin typeface="Roboto Regular"/>
                <a:ea typeface="Roboto Regular"/>
                <a:cs typeface="Roboto Regular"/>
                <a:sym typeface="Roboto Regular"/>
              </a:defRPr>
            </a:pPr>
            <a:r>
              <a:t>© </a:t>
            </a:r>
            <a:r>
              <a:rPr b="1"/>
              <a:t>NABU/Holger Schulz</a:t>
            </a:r>
          </a:p>
        </p:txBody>
      </p:sp>
      <p:sp>
        <p:nvSpPr>
          <p:cNvPr id="628" name="Shape 628"/>
          <p:cNvSpPr/>
          <p:nvPr/>
        </p:nvSpPr>
        <p:spPr>
          <a:xfrm>
            <a:off x="732368" y="541766"/>
            <a:ext cx="7679264" cy="492443"/>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rPr lang="en-US" dirty="0"/>
              <a:t>SDG indicator framework</a:t>
            </a:r>
            <a:endParaRPr dirty="0"/>
          </a:p>
        </p:txBody>
      </p:sp>
      <p:sp>
        <p:nvSpPr>
          <p:cNvPr id="629" name="Shape 629"/>
          <p:cNvSpPr/>
          <p:nvPr/>
        </p:nvSpPr>
        <p:spPr>
          <a:xfrm>
            <a:off x="622791" y="1447800"/>
            <a:ext cx="8007368" cy="563230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240631" indent="-240631">
              <a:buSzPct val="100000"/>
              <a:buChar char="•"/>
              <a:defRPr sz="2400">
                <a:latin typeface="Roboto Regular"/>
                <a:ea typeface="Roboto Regular"/>
                <a:cs typeface="Roboto Regular"/>
                <a:sym typeface="Roboto Regular"/>
              </a:defRPr>
            </a:pPr>
            <a:r>
              <a:rPr lang="en-US" dirty="0"/>
              <a:t>The IAEG-SDG is comprised of 30 countries which were chosen to represent their region.</a:t>
            </a:r>
          </a:p>
          <a:p>
            <a:pPr marL="240631" indent="-240631">
              <a:buSzPct val="100000"/>
              <a:buChar char="•"/>
              <a:defRPr sz="2400">
                <a:latin typeface="Roboto Regular"/>
                <a:ea typeface="Roboto Regular"/>
                <a:cs typeface="Roboto Regular"/>
                <a:sym typeface="Roboto Regular"/>
              </a:defRPr>
            </a:pPr>
            <a:endParaRPr lang="en-US" dirty="0"/>
          </a:p>
          <a:p>
            <a:pPr marL="240631" indent="-240631">
              <a:buSzPct val="100000"/>
              <a:buChar char="•"/>
              <a:defRPr sz="2400">
                <a:latin typeface="Roboto Regular"/>
                <a:ea typeface="Roboto Regular"/>
                <a:cs typeface="Roboto Regular"/>
                <a:sym typeface="Roboto Regular"/>
              </a:defRPr>
            </a:pPr>
            <a:r>
              <a:rPr lang="en-US" dirty="0"/>
              <a:t>The IAEG-SDG agreed </a:t>
            </a:r>
            <a:r>
              <a:rPr lang="en-US" dirty="0" err="1"/>
              <a:t>Restablished</a:t>
            </a:r>
            <a:r>
              <a:rPr lang="en-US" dirty="0"/>
              <a:t> a framework of 244 SDG indicators. The full list of 244 indicators was subsequently adopted by the UN Statistical Commission, ECOSOC and finally by the UN General Assembly (in 2017).</a:t>
            </a:r>
          </a:p>
          <a:p>
            <a:pPr marL="240631" indent="-240631">
              <a:buSzPct val="100000"/>
              <a:buChar char="•"/>
              <a:defRPr sz="2400">
                <a:latin typeface="Roboto Regular"/>
                <a:ea typeface="Roboto Regular"/>
                <a:cs typeface="Roboto Regular"/>
                <a:sym typeface="Roboto Regular"/>
              </a:defRPr>
            </a:pPr>
            <a:endParaRPr lang="en-US" dirty="0"/>
          </a:p>
          <a:p>
            <a:pPr marL="240631" indent="-240631">
              <a:buSzPct val="100000"/>
              <a:buChar char="•"/>
              <a:defRPr sz="2400">
                <a:latin typeface="Roboto Regular"/>
                <a:ea typeface="Roboto Regular"/>
                <a:cs typeface="Roboto Regular"/>
                <a:sym typeface="Roboto Regular"/>
              </a:defRPr>
            </a:pPr>
            <a:r>
              <a:rPr lang="en-US" dirty="0"/>
              <a:t>Each indicator was assigned to a custodian agency to lead methodological developments and reporting. </a:t>
            </a:r>
          </a:p>
          <a:p>
            <a:pPr marL="240631" indent="-240631">
              <a:buSzPct val="100000"/>
              <a:buChar char="•"/>
              <a:defRPr sz="2400">
                <a:latin typeface="Roboto Regular"/>
                <a:ea typeface="Roboto Regular"/>
                <a:cs typeface="Roboto Regular"/>
                <a:sym typeface="Roboto Regular"/>
              </a:defRPr>
            </a:pPr>
            <a:endParaRPr lang="en-US" dirty="0"/>
          </a:p>
          <a:p>
            <a:pPr marL="240631" indent="-240631">
              <a:buSzPct val="100000"/>
              <a:buChar char="•"/>
              <a:defRPr sz="2400">
                <a:latin typeface="Roboto Regular"/>
                <a:ea typeface="Roboto Regular"/>
                <a:cs typeface="Roboto Regular"/>
                <a:sym typeface="Roboto Regular"/>
              </a:defRPr>
            </a:pPr>
            <a:r>
              <a:rPr lang="en-US" dirty="0"/>
              <a:t>Reporting by countries on these indicators is voluntary.</a:t>
            </a:r>
          </a:p>
          <a:p>
            <a:pPr>
              <a:buSzPct val="100000"/>
              <a:defRPr sz="2400">
                <a:latin typeface="Roboto Regular"/>
                <a:ea typeface="Roboto Regular"/>
                <a:cs typeface="Roboto Regular"/>
                <a:sym typeface="Roboto Regular"/>
              </a:defRPr>
            </a:pPr>
            <a:br>
              <a:rPr dirty="0"/>
            </a:br>
            <a:endParaRPr dirty="0"/>
          </a:p>
        </p:txBody>
      </p:sp>
    </p:spTree>
    <p:extLst>
      <p:ext uri="{BB962C8B-B14F-4D97-AF65-F5344CB8AC3E}">
        <p14:creationId xmlns:p14="http://schemas.microsoft.com/office/powerpoint/2010/main" val="11196878"/>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 name="Shape 711"/>
          <p:cNvSpPr>
            <a:spLocks noGrp="1"/>
          </p:cNvSpPr>
          <p:nvPr>
            <p:ph type="sldNum" sz="quarter" idx="4294967295"/>
          </p:nvPr>
        </p:nvSpPr>
        <p:spPr>
          <a:xfrm>
            <a:off x="728121" y="6534151"/>
            <a:ext cx="127001" cy="139701"/>
          </a:xfrm>
          <a:prstGeom prst="rect">
            <a:avLst/>
          </a:prstGeom>
          <a:extLst>
            <a:ext uri="{C572A759-6A51-4108-AA02-DFA0A04FC94B}">
              <ma14:wrappingTextBoxFlag xmlns="" xmlns:ma14="http://schemas.microsoft.com/office/mac/drawingml/2011/main" val="1"/>
            </a:ext>
          </a:extLst>
        </p:spPr>
        <p:txBody>
          <a:bodyPr lIns="0" tIns="0" rIns="0" bIns="0">
            <a:normAutofit/>
          </a:bodyPr>
          <a:lstStyle>
            <a:lvl1pPr defTabSz="457200">
              <a:spcBef>
                <a:spcPts val="200"/>
              </a:spcBef>
              <a:defRPr sz="900">
                <a:solidFill>
                  <a:srgbClr val="A6A6A6"/>
                </a:solidFill>
              </a:defRPr>
            </a:lvl1pPr>
          </a:lstStyle>
          <a:p>
            <a:fld id="{86CB4B4D-7CA3-9044-876B-883B54F8677D}" type="slidenum">
              <a:t>6</a:t>
            </a:fld>
            <a:endParaRPr/>
          </a:p>
        </p:txBody>
      </p:sp>
      <p:sp>
        <p:nvSpPr>
          <p:cNvPr id="712" name="Shape 712"/>
          <p:cNvSpPr/>
          <p:nvPr/>
        </p:nvSpPr>
        <p:spPr>
          <a:xfrm>
            <a:off x="728121" y="1193800"/>
            <a:ext cx="7679264" cy="0"/>
          </a:xfrm>
          <a:prstGeom prst="line">
            <a:avLst/>
          </a:prstGeom>
          <a:ln w="12700">
            <a:solidFill>
              <a:srgbClr val="00AEEF"/>
            </a:solidFill>
          </a:ln>
        </p:spPr>
        <p:txBody>
          <a:bodyPr lIns="45719" rIns="45719"/>
          <a:lstStyle/>
          <a:p>
            <a:endParaRPr/>
          </a:p>
        </p:txBody>
      </p:sp>
      <p:sp>
        <p:nvSpPr>
          <p:cNvPr id="713" name="Shape 713"/>
          <p:cNvSpPr/>
          <p:nvPr/>
        </p:nvSpPr>
        <p:spPr>
          <a:xfrm>
            <a:off x="728121" y="6350001"/>
            <a:ext cx="7679264" cy="1"/>
          </a:xfrm>
          <a:prstGeom prst="line">
            <a:avLst/>
          </a:prstGeom>
          <a:ln w="12700">
            <a:solidFill>
              <a:srgbClr val="00AEEF"/>
            </a:solidFill>
          </a:ln>
        </p:spPr>
        <p:txBody>
          <a:bodyPr lIns="45719" rIns="45719"/>
          <a:lstStyle/>
          <a:p>
            <a:endParaRPr/>
          </a:p>
        </p:txBody>
      </p:sp>
      <p:sp>
        <p:nvSpPr>
          <p:cNvPr id="715" name="Shape 715"/>
          <p:cNvSpPr/>
          <p:nvPr/>
        </p:nvSpPr>
        <p:spPr>
          <a:xfrm>
            <a:off x="2789683" y="1563950"/>
            <a:ext cx="3202187" cy="938611"/>
          </a:xfrm>
          <a:prstGeom prst="ellipse">
            <a:avLst/>
          </a:prstGeom>
          <a:solidFill>
            <a:srgbClr val="005493"/>
          </a:solidFill>
          <a:ln w="12700">
            <a:miter lim="400000"/>
          </a:ln>
          <a:effectLst>
            <a:outerShdw blurRad="1016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2400">
                <a:solidFill>
                  <a:srgbClr val="EBEBEB"/>
                </a:solidFill>
              </a:defRPr>
            </a:lvl1pPr>
          </a:lstStyle>
          <a:p>
            <a:r>
              <a:rPr dirty="0">
                <a:latin typeface="Roboto Regular"/>
              </a:rPr>
              <a:t>National data</a:t>
            </a:r>
          </a:p>
        </p:txBody>
      </p:sp>
      <p:sp>
        <p:nvSpPr>
          <p:cNvPr id="716" name="Shape 716"/>
          <p:cNvSpPr/>
          <p:nvPr/>
        </p:nvSpPr>
        <p:spPr>
          <a:xfrm>
            <a:off x="2139230" y="4355439"/>
            <a:ext cx="4503094" cy="1079501"/>
          </a:xfrm>
          <a:prstGeom prst="ellipse">
            <a:avLst/>
          </a:prstGeom>
          <a:solidFill>
            <a:srgbClr val="005493"/>
          </a:solidFill>
          <a:ln w="12700">
            <a:miter lim="400000"/>
          </a:ln>
          <a:effectLst>
            <a:outerShdw blurRad="1016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2400">
                <a:solidFill>
                  <a:srgbClr val="EBEBEB"/>
                </a:solidFill>
              </a:defRPr>
            </a:lvl1pPr>
          </a:lstStyle>
          <a:p>
            <a:r>
              <a:rPr dirty="0">
                <a:latin typeface="Roboto Regular"/>
              </a:rPr>
              <a:t>A single SDG global database</a:t>
            </a:r>
          </a:p>
        </p:txBody>
      </p:sp>
      <p:sp>
        <p:nvSpPr>
          <p:cNvPr id="717" name="Shape 717"/>
          <p:cNvSpPr/>
          <p:nvPr/>
        </p:nvSpPr>
        <p:spPr>
          <a:xfrm rot="5400000">
            <a:off x="3497435" y="3111507"/>
            <a:ext cx="1608884" cy="634986"/>
          </a:xfrm>
          <a:custGeom>
            <a:avLst/>
            <a:gdLst/>
            <a:ahLst/>
            <a:cxnLst>
              <a:cxn ang="0">
                <a:pos x="wd2" y="hd2"/>
              </a:cxn>
              <a:cxn ang="5400000">
                <a:pos x="wd2" y="hd2"/>
              </a:cxn>
              <a:cxn ang="10800000">
                <a:pos x="wd2" y="hd2"/>
              </a:cxn>
              <a:cxn ang="16200000">
                <a:pos x="wd2" y="hd2"/>
              </a:cxn>
            </a:cxnLst>
            <a:rect l="0" t="0" r="r" b="b"/>
            <a:pathLst>
              <a:path w="21600" h="21600" extrusionOk="0">
                <a:moveTo>
                  <a:pt x="10688" y="7344"/>
                </a:moveTo>
                <a:lnTo>
                  <a:pt x="10688" y="0"/>
                </a:lnTo>
                <a:lnTo>
                  <a:pt x="21600" y="10800"/>
                </a:lnTo>
                <a:lnTo>
                  <a:pt x="10688" y="21600"/>
                </a:lnTo>
                <a:lnTo>
                  <a:pt x="10688" y="14256"/>
                </a:lnTo>
                <a:lnTo>
                  <a:pt x="0" y="14256"/>
                </a:lnTo>
                <a:lnTo>
                  <a:pt x="0" y="7344"/>
                </a:lnTo>
                <a:close/>
              </a:path>
            </a:pathLst>
          </a:custGeom>
          <a:solidFill>
            <a:srgbClr val="000000"/>
          </a:solidFill>
          <a:ln w="12700">
            <a:miter lim="400000"/>
          </a:ln>
          <a:effectLst>
            <a:outerShdw blurRad="101600" dist="25400" dir="5400000" rotWithShape="0">
              <a:srgbClr val="000000">
                <a:alpha val="75000"/>
              </a:srgbClr>
            </a:outerShdw>
          </a:effectLst>
        </p:spPr>
        <p:txBody>
          <a:bodyPr lIns="45719" rIns="45719" anchor="ctr"/>
          <a:lstStyle/>
          <a:p>
            <a:endParaRPr/>
          </a:p>
        </p:txBody>
      </p:sp>
      <p:sp>
        <p:nvSpPr>
          <p:cNvPr id="718" name="Shape 718"/>
          <p:cNvSpPr/>
          <p:nvPr/>
        </p:nvSpPr>
        <p:spPr>
          <a:xfrm rot="18900000">
            <a:off x="2575222" y="3325961"/>
            <a:ext cx="3453310" cy="206078"/>
          </a:xfrm>
          <a:prstGeom prst="rect">
            <a:avLst/>
          </a:prstGeom>
          <a:solidFill>
            <a:srgbClr val="C00000"/>
          </a:solidFill>
          <a:ln w="12700">
            <a:miter lim="400000"/>
          </a:ln>
          <a:effectLst>
            <a:outerShdw blurRad="38100" dist="23000" dir="5400000" rotWithShape="0">
              <a:srgbClr val="000000">
                <a:alpha val="35000"/>
              </a:srgbClr>
            </a:outerShdw>
          </a:effectLst>
        </p:spPr>
        <p:txBody>
          <a:bodyPr lIns="45719" rIns="45719" anchor="ctr"/>
          <a:lstStyle/>
          <a:p>
            <a:endParaRPr/>
          </a:p>
        </p:txBody>
      </p:sp>
      <p:sp>
        <p:nvSpPr>
          <p:cNvPr id="719" name="Shape 719"/>
          <p:cNvSpPr/>
          <p:nvPr/>
        </p:nvSpPr>
        <p:spPr>
          <a:xfrm rot="13500000">
            <a:off x="2575222" y="3325961"/>
            <a:ext cx="3453310" cy="206078"/>
          </a:xfrm>
          <a:prstGeom prst="rect">
            <a:avLst/>
          </a:prstGeom>
          <a:solidFill>
            <a:srgbClr val="C00000"/>
          </a:solidFill>
          <a:ln w="12700">
            <a:miter lim="400000"/>
          </a:ln>
          <a:effectLst>
            <a:outerShdw blurRad="38100" dist="23000" dir="5400000" rotWithShape="0">
              <a:srgbClr val="000000">
                <a:alpha val="35000"/>
              </a:srgbClr>
            </a:outerShdw>
          </a:effectLst>
        </p:spPr>
        <p:txBody>
          <a:bodyPr lIns="45719" rIns="45719" anchor="ctr"/>
          <a:lstStyle/>
          <a:p>
            <a:endParaRPr/>
          </a:p>
        </p:txBody>
      </p:sp>
      <p:sp>
        <p:nvSpPr>
          <p:cNvPr id="12" name="Shape 703"/>
          <p:cNvSpPr/>
          <p:nvPr/>
        </p:nvSpPr>
        <p:spPr>
          <a:xfrm>
            <a:off x="718596" y="609600"/>
            <a:ext cx="7679264" cy="492443"/>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rPr lang="en-US" dirty="0"/>
              <a:t>Indicator Reporting on the SDGs</a:t>
            </a:r>
            <a:endParaRPr dirty="0"/>
          </a:p>
        </p:txBody>
      </p:sp>
    </p:spTree>
  </p:cSld>
  <p:clrMapOvr>
    <a:masterClrMapping/>
  </p:clrMapOvr>
  <p:transition spd="slow" advClick="0">
    <p:randomBar dir="vert"/>
  </p:transition>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15"/>
                                        </p:tgtEl>
                                        <p:attrNameLst>
                                          <p:attrName>style.visibility</p:attrName>
                                        </p:attrNameLst>
                                      </p:cBhvr>
                                      <p:to>
                                        <p:strVal val="visible"/>
                                      </p:to>
                                    </p:set>
                                    <p:animEffect transition="in" filter="wipe(up)">
                                      <p:cBhvr>
                                        <p:cTn id="7" dur="500"/>
                                        <p:tgtEl>
                                          <p:spTgt spid="71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17"/>
                                        </p:tgtEl>
                                        <p:attrNameLst>
                                          <p:attrName>style.visibility</p:attrName>
                                        </p:attrNameLst>
                                      </p:cBhvr>
                                      <p:to>
                                        <p:strVal val="visible"/>
                                      </p:to>
                                    </p:set>
                                    <p:animEffect transition="in" filter="dissolve">
                                      <p:cBhvr>
                                        <p:cTn id="11" dur="500"/>
                                        <p:tgtEl>
                                          <p:spTgt spid="71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716"/>
                                        </p:tgtEl>
                                        <p:attrNameLst>
                                          <p:attrName>style.visibility</p:attrName>
                                        </p:attrNameLst>
                                      </p:cBhvr>
                                      <p:to>
                                        <p:strVal val="visible"/>
                                      </p:to>
                                    </p:set>
                                    <p:animEffect transition="in" filter="wipe(up)">
                                      <p:cBhvr>
                                        <p:cTn id="15" dur="500"/>
                                        <p:tgtEl>
                                          <p:spTgt spid="71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18"/>
                                        </p:tgtEl>
                                        <p:attrNameLst>
                                          <p:attrName>style.visibility</p:attrName>
                                        </p:attrNameLst>
                                      </p:cBhvr>
                                      <p:to>
                                        <p:strVal val="visible"/>
                                      </p:to>
                                    </p:set>
                                    <p:animEffect transition="in" filter="fade">
                                      <p:cBhvr>
                                        <p:cTn id="20" dur="500"/>
                                        <p:tgtEl>
                                          <p:spTgt spid="71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19"/>
                                        </p:tgtEl>
                                        <p:attrNameLst>
                                          <p:attrName>style.visibility</p:attrName>
                                        </p:attrNameLst>
                                      </p:cBhvr>
                                      <p:to>
                                        <p:strVal val="visible"/>
                                      </p:to>
                                    </p:set>
                                    <p:animEffect transition="in" filter="fade">
                                      <p:cBhvr>
                                        <p:cTn id="23" dur="500"/>
                                        <p:tgtEl>
                                          <p:spTgt spid="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 grpId="0" animBg="1"/>
      <p:bldP spid="716" grpId="0" animBg="1"/>
      <p:bldP spid="717" grpId="0" animBg="1"/>
      <p:bldP spid="718" grpId="0" animBg="1"/>
      <p:bldP spid="7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 name="Shape 721"/>
          <p:cNvSpPr>
            <a:spLocks noGrp="1"/>
          </p:cNvSpPr>
          <p:nvPr>
            <p:ph type="sldNum" sz="quarter" idx="4294967295"/>
          </p:nvPr>
        </p:nvSpPr>
        <p:spPr>
          <a:xfrm>
            <a:off x="728121" y="6534151"/>
            <a:ext cx="139838" cy="139701"/>
          </a:xfrm>
          <a:prstGeom prst="rect">
            <a:avLst/>
          </a:prstGeom>
          <a:extLst>
            <a:ext uri="{C572A759-6A51-4108-AA02-DFA0A04FC94B}">
              <ma14:wrappingTextBoxFlag xmlns="" xmlns:ma14="http://schemas.microsoft.com/office/mac/drawingml/2011/main" val="1"/>
            </a:ext>
          </a:extLst>
        </p:spPr>
        <p:txBody>
          <a:bodyPr lIns="0" tIns="0" rIns="0" bIns="0">
            <a:normAutofit/>
          </a:bodyPr>
          <a:lstStyle>
            <a:lvl1pPr defTabSz="457200">
              <a:spcBef>
                <a:spcPts val="200"/>
              </a:spcBef>
              <a:defRPr sz="900">
                <a:solidFill>
                  <a:srgbClr val="A6A6A6"/>
                </a:solidFill>
              </a:defRPr>
            </a:lvl1pPr>
          </a:lstStyle>
          <a:p>
            <a:fld id="{86CB4B4D-7CA3-9044-876B-883B54F8677D}" type="slidenum">
              <a:t>7</a:t>
            </a:fld>
            <a:endParaRPr/>
          </a:p>
        </p:txBody>
      </p:sp>
      <p:sp>
        <p:nvSpPr>
          <p:cNvPr id="722" name="Shape 722"/>
          <p:cNvSpPr/>
          <p:nvPr/>
        </p:nvSpPr>
        <p:spPr>
          <a:xfrm>
            <a:off x="728121" y="1193800"/>
            <a:ext cx="7679264" cy="0"/>
          </a:xfrm>
          <a:prstGeom prst="line">
            <a:avLst/>
          </a:prstGeom>
          <a:ln w="12700">
            <a:miter lim="400000"/>
          </a:ln>
        </p:spPr>
        <p:txBody>
          <a:bodyPr lIns="45719" rIns="45719"/>
          <a:lstStyle/>
          <a:p>
            <a:endParaRPr/>
          </a:p>
        </p:txBody>
      </p:sp>
      <p:sp>
        <p:nvSpPr>
          <p:cNvPr id="723" name="Shape 723"/>
          <p:cNvSpPr/>
          <p:nvPr/>
        </p:nvSpPr>
        <p:spPr>
          <a:xfrm>
            <a:off x="728121" y="6350001"/>
            <a:ext cx="7679264" cy="1"/>
          </a:xfrm>
          <a:prstGeom prst="line">
            <a:avLst/>
          </a:prstGeom>
          <a:ln w="12700">
            <a:miter lim="400000"/>
          </a:ln>
        </p:spPr>
        <p:txBody>
          <a:bodyPr lIns="45719" rIns="45719"/>
          <a:lstStyle/>
          <a:p>
            <a:endParaRPr/>
          </a:p>
        </p:txBody>
      </p:sp>
      <p:sp>
        <p:nvSpPr>
          <p:cNvPr id="724" name="Shape 724"/>
          <p:cNvSpPr/>
          <p:nvPr/>
        </p:nvSpPr>
        <p:spPr>
          <a:xfrm>
            <a:off x="4652674" y="-2149809"/>
            <a:ext cx="7679264" cy="4826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t>The reality of SDG reporting:</a:t>
            </a:r>
          </a:p>
        </p:txBody>
      </p:sp>
      <p:sp>
        <p:nvSpPr>
          <p:cNvPr id="725" name="Shape 725"/>
          <p:cNvSpPr/>
          <p:nvPr/>
        </p:nvSpPr>
        <p:spPr>
          <a:xfrm>
            <a:off x="2465660" y="5883397"/>
            <a:ext cx="5519161" cy="437383"/>
          </a:xfrm>
          <a:prstGeom prst="roundRect">
            <a:avLst>
              <a:gd name="adj" fmla="val 43555"/>
            </a:avLst>
          </a:prstGeom>
          <a:solidFill>
            <a:srgbClr val="005493"/>
          </a:solidFill>
          <a:ln w="12700">
            <a:miter lim="400000"/>
          </a:ln>
          <a:effectLst>
            <a:outerShdw blurRad="38100" dist="23000" dir="5400000" rotWithShape="0">
              <a:srgbClr val="000000">
                <a:alpha val="35000"/>
              </a:srgbClr>
            </a:outerShdw>
          </a:effectLst>
          <a:extLst>
            <a:ext uri="{C572A759-6A51-4108-AA02-DFA0A04FC94B}">
              <ma14:wrappingTextBoxFlag xmlns="" xmlns:ma14="http://schemas.microsoft.com/office/mac/drawingml/2011/main" val="1"/>
            </a:ext>
          </a:extLst>
        </p:spPr>
        <p:txBody>
          <a:bodyPr lIns="45719" rIns="45719" anchor="ctr"/>
          <a:lstStyle>
            <a:lvl1pPr algn="ctr">
              <a:defRPr>
                <a:solidFill>
                  <a:srgbClr val="EBEBEB"/>
                </a:solidFill>
              </a:defRPr>
            </a:lvl1pPr>
          </a:lstStyle>
          <a:p>
            <a:r>
              <a:rPr dirty="0"/>
              <a:t>SDG GLOBAL DATABASE (maintained by UNSD)</a:t>
            </a:r>
          </a:p>
        </p:txBody>
      </p:sp>
      <p:sp>
        <p:nvSpPr>
          <p:cNvPr id="726" name="Shape 726"/>
          <p:cNvSpPr/>
          <p:nvPr/>
        </p:nvSpPr>
        <p:spPr>
          <a:xfrm>
            <a:off x="1568425" y="4676126"/>
            <a:ext cx="7288231" cy="437384"/>
          </a:xfrm>
          <a:prstGeom prst="roundRect">
            <a:avLst>
              <a:gd name="adj" fmla="val 43555"/>
            </a:avLst>
          </a:prstGeom>
          <a:solidFill>
            <a:srgbClr val="005493"/>
          </a:solidFill>
          <a:ln w="12700">
            <a:miter lim="400000"/>
          </a:ln>
          <a:effectLst>
            <a:outerShdw blurRad="38100" dist="23000" dir="5400000" rotWithShape="0">
              <a:srgbClr val="000000">
                <a:alpha val="35000"/>
              </a:srgbClr>
            </a:outerShdw>
          </a:effectLst>
          <a:extLst>
            <a:ext uri="{C572A759-6A51-4108-AA02-DFA0A04FC94B}">
              <ma14:wrappingTextBoxFlag xmlns="" xmlns:ma14="http://schemas.microsoft.com/office/mac/drawingml/2011/main" val="1"/>
            </a:ext>
          </a:extLst>
        </p:spPr>
        <p:txBody>
          <a:bodyPr lIns="45719" rIns="45719" anchor="ctr"/>
          <a:lstStyle>
            <a:lvl1pPr algn="ctr">
              <a:defRPr>
                <a:solidFill>
                  <a:srgbClr val="EBEBEB"/>
                </a:solidFill>
              </a:defRPr>
            </a:lvl1pPr>
          </a:lstStyle>
          <a:p>
            <a:r>
              <a:rPr dirty="0" err="1"/>
              <a:t>Harmonisation</a:t>
            </a:r>
            <a:r>
              <a:rPr dirty="0"/>
              <a:t> and processing for international comparability </a:t>
            </a:r>
          </a:p>
        </p:txBody>
      </p:sp>
      <p:sp>
        <p:nvSpPr>
          <p:cNvPr id="727" name="Shape 727"/>
          <p:cNvSpPr/>
          <p:nvPr/>
        </p:nvSpPr>
        <p:spPr>
          <a:xfrm>
            <a:off x="1193007" y="2107890"/>
            <a:ext cx="1936203" cy="49675"/>
          </a:xfrm>
          <a:prstGeom prst="line">
            <a:avLst/>
          </a:prstGeom>
          <a:ln w="444500">
            <a:solidFill>
              <a:srgbClr val="005493"/>
            </a:solidFill>
            <a:headEnd type="diamond"/>
            <a:tailEnd type="stealth"/>
          </a:ln>
          <a:effectLst>
            <a:outerShdw blurRad="38100" dist="20000" dir="5400000" rotWithShape="0">
              <a:srgbClr val="000000">
                <a:alpha val="38000"/>
              </a:srgbClr>
            </a:outerShdw>
          </a:effectLst>
        </p:spPr>
        <p:txBody>
          <a:bodyPr lIns="45719" rIns="45719"/>
          <a:lstStyle/>
          <a:p>
            <a:endParaRPr/>
          </a:p>
        </p:txBody>
      </p:sp>
      <p:sp>
        <p:nvSpPr>
          <p:cNvPr id="728" name="Shape 728"/>
          <p:cNvSpPr/>
          <p:nvPr/>
        </p:nvSpPr>
        <p:spPr>
          <a:xfrm>
            <a:off x="658287" y="1832445"/>
            <a:ext cx="1069440" cy="6502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algn="ctr">
              <a:defRPr b="1">
                <a:solidFill>
                  <a:srgbClr val="EBEBEB"/>
                </a:solidFill>
                <a:latin typeface="Roboto Regular"/>
                <a:ea typeface="Roboto Regular"/>
                <a:cs typeface="Roboto Regular"/>
                <a:sym typeface="Roboto Regular"/>
              </a:defRPr>
            </a:pPr>
            <a:r>
              <a:rPr dirty="0"/>
              <a:t>National </a:t>
            </a:r>
            <a:br>
              <a:rPr dirty="0"/>
            </a:br>
            <a:r>
              <a:rPr dirty="0"/>
              <a:t>Data</a:t>
            </a:r>
          </a:p>
        </p:txBody>
      </p:sp>
      <p:sp>
        <p:nvSpPr>
          <p:cNvPr id="730" name="Shape 730"/>
          <p:cNvSpPr/>
          <p:nvPr/>
        </p:nvSpPr>
        <p:spPr>
          <a:xfrm>
            <a:off x="6337429" y="3985120"/>
            <a:ext cx="12701" cy="711391"/>
          </a:xfrm>
          <a:prstGeom prst="line">
            <a:avLst/>
          </a:prstGeom>
          <a:ln w="152400">
            <a:solidFill>
              <a:srgbClr val="005493"/>
            </a:solidFill>
            <a:tailEnd type="stealth"/>
          </a:ln>
          <a:effectLst>
            <a:outerShdw blurRad="38100" dist="20000" dir="5400000" rotWithShape="0">
              <a:srgbClr val="000000">
                <a:alpha val="38000"/>
              </a:srgbClr>
            </a:outerShdw>
          </a:effectLst>
        </p:spPr>
        <p:txBody>
          <a:bodyPr lIns="45719" rIns="45719"/>
          <a:lstStyle/>
          <a:p>
            <a:endParaRPr/>
          </a:p>
        </p:txBody>
      </p:sp>
      <p:sp>
        <p:nvSpPr>
          <p:cNvPr id="731" name="Shape 731"/>
          <p:cNvSpPr/>
          <p:nvPr/>
        </p:nvSpPr>
        <p:spPr>
          <a:xfrm>
            <a:off x="6337248" y="5158704"/>
            <a:ext cx="12701" cy="724091"/>
          </a:xfrm>
          <a:prstGeom prst="line">
            <a:avLst/>
          </a:prstGeom>
          <a:ln w="152400">
            <a:solidFill>
              <a:srgbClr val="005493"/>
            </a:solidFill>
            <a:tailEnd type="stealth"/>
          </a:ln>
          <a:effectLst>
            <a:outerShdw blurRad="38100" dist="20000" dir="5400000" rotWithShape="0">
              <a:srgbClr val="000000">
                <a:alpha val="38000"/>
              </a:srgbClr>
            </a:outerShdw>
          </a:effectLst>
        </p:spPr>
        <p:txBody>
          <a:bodyPr lIns="45719" rIns="45719"/>
          <a:lstStyle/>
          <a:p>
            <a:endParaRPr/>
          </a:p>
        </p:txBody>
      </p:sp>
      <p:sp>
        <p:nvSpPr>
          <p:cNvPr id="732" name="Shape 732"/>
          <p:cNvSpPr/>
          <p:nvPr/>
        </p:nvSpPr>
        <p:spPr>
          <a:xfrm>
            <a:off x="728121" y="1193800"/>
            <a:ext cx="7679264" cy="0"/>
          </a:xfrm>
          <a:prstGeom prst="line">
            <a:avLst/>
          </a:prstGeom>
          <a:ln w="12700">
            <a:solidFill>
              <a:srgbClr val="00AEEF"/>
            </a:solidFill>
          </a:ln>
        </p:spPr>
        <p:txBody>
          <a:bodyPr lIns="45719" rIns="45719"/>
          <a:lstStyle/>
          <a:p>
            <a:endParaRPr/>
          </a:p>
        </p:txBody>
      </p:sp>
      <p:sp>
        <p:nvSpPr>
          <p:cNvPr id="733" name="Shape 733"/>
          <p:cNvSpPr/>
          <p:nvPr/>
        </p:nvSpPr>
        <p:spPr>
          <a:xfrm>
            <a:off x="728121" y="6350001"/>
            <a:ext cx="7679264" cy="1"/>
          </a:xfrm>
          <a:prstGeom prst="line">
            <a:avLst/>
          </a:prstGeom>
          <a:ln w="12700">
            <a:solidFill>
              <a:srgbClr val="00AEEF"/>
            </a:solidFill>
          </a:ln>
        </p:spPr>
        <p:txBody>
          <a:bodyPr lIns="45719" rIns="45719"/>
          <a:lstStyle/>
          <a:p>
            <a:endParaRPr/>
          </a:p>
        </p:txBody>
      </p:sp>
      <p:sp>
        <p:nvSpPr>
          <p:cNvPr id="734" name="Shape 734"/>
          <p:cNvSpPr/>
          <p:nvPr/>
        </p:nvSpPr>
        <p:spPr>
          <a:xfrm>
            <a:off x="1980234" y="3682921"/>
            <a:ext cx="4537548" cy="369332"/>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rPr sz="2400" b="1" dirty="0">
                <a:solidFill>
                  <a:srgbClr val="C00000"/>
                </a:solidFill>
              </a:rPr>
              <a:t>The reality of SDG reporting:</a:t>
            </a:r>
          </a:p>
        </p:txBody>
      </p:sp>
      <p:sp>
        <p:nvSpPr>
          <p:cNvPr id="736" name="Shape 736"/>
          <p:cNvSpPr/>
          <p:nvPr/>
        </p:nvSpPr>
        <p:spPr>
          <a:xfrm>
            <a:off x="4871819" y="3237313"/>
            <a:ext cx="1000986" cy="957425"/>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1600" b="1">
                <a:latin typeface="Roboto Regular"/>
                <a:ea typeface="Roboto Regular"/>
                <a:cs typeface="Roboto Regular"/>
                <a:sym typeface="Roboto Regular"/>
              </a:defRPr>
            </a:lvl1pPr>
          </a:lstStyle>
          <a:p>
            <a:r>
              <a:rPr sz="1200" dirty="0">
                <a:cs typeface="Aharoni" pitchFamily="2" charset="-79"/>
              </a:rPr>
              <a:t>UNODC</a:t>
            </a:r>
          </a:p>
        </p:txBody>
      </p:sp>
      <p:sp>
        <p:nvSpPr>
          <p:cNvPr id="739" name="Shape 739"/>
          <p:cNvSpPr/>
          <p:nvPr/>
        </p:nvSpPr>
        <p:spPr>
          <a:xfrm>
            <a:off x="6785140" y="3145752"/>
            <a:ext cx="1069441" cy="1074339"/>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1600" b="1">
                <a:latin typeface="Roboto Regular"/>
                <a:ea typeface="Roboto Regular"/>
                <a:cs typeface="Roboto Regular"/>
                <a:sym typeface="Roboto Regular"/>
              </a:defRPr>
            </a:lvl1pPr>
          </a:lstStyle>
          <a:p>
            <a:r>
              <a:rPr sz="1200">
                <a:cs typeface="Aharoni" pitchFamily="2" charset="-79"/>
              </a:rPr>
              <a:t>UNESCO</a:t>
            </a:r>
          </a:p>
        </p:txBody>
      </p:sp>
      <p:sp>
        <p:nvSpPr>
          <p:cNvPr id="744" name="Shape 744"/>
          <p:cNvSpPr/>
          <p:nvPr/>
        </p:nvSpPr>
        <p:spPr>
          <a:xfrm>
            <a:off x="5338085" y="2260281"/>
            <a:ext cx="1069440" cy="1054814"/>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1600" b="1">
                <a:latin typeface="Roboto Regular"/>
                <a:ea typeface="Roboto Regular"/>
                <a:cs typeface="Roboto Regular"/>
                <a:sym typeface="Roboto Regular"/>
              </a:defRPr>
            </a:lvl1pPr>
          </a:lstStyle>
          <a:p>
            <a:r>
              <a:rPr sz="1200">
                <a:cs typeface="Aharoni" pitchFamily="2" charset="-79"/>
              </a:rPr>
              <a:t>UNCTAD</a:t>
            </a:r>
          </a:p>
        </p:txBody>
      </p:sp>
      <p:sp>
        <p:nvSpPr>
          <p:cNvPr id="746" name="Shape 746"/>
          <p:cNvSpPr/>
          <p:nvPr/>
        </p:nvSpPr>
        <p:spPr>
          <a:xfrm>
            <a:off x="5961713" y="3157375"/>
            <a:ext cx="823427" cy="806799"/>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b="1">
                <a:latin typeface="Roboto Regular"/>
                <a:ea typeface="Roboto Regular"/>
                <a:cs typeface="Roboto Regular"/>
                <a:sym typeface="Roboto Regular"/>
              </a:defRPr>
            </a:lvl1pPr>
          </a:lstStyle>
          <a:p>
            <a:r>
              <a:rPr sz="1200">
                <a:cs typeface="Aharoni" pitchFamily="2" charset="-79"/>
              </a:rPr>
              <a:t>…</a:t>
            </a:r>
          </a:p>
        </p:txBody>
      </p:sp>
      <p:sp>
        <p:nvSpPr>
          <p:cNvPr id="747" name="Shape 747"/>
          <p:cNvSpPr/>
          <p:nvPr/>
        </p:nvSpPr>
        <p:spPr>
          <a:xfrm>
            <a:off x="6475208" y="2242603"/>
            <a:ext cx="934715" cy="978613"/>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1600" b="1">
                <a:latin typeface="Roboto Regular"/>
                <a:ea typeface="Roboto Regular"/>
                <a:cs typeface="Roboto Regular"/>
                <a:sym typeface="Roboto Regular"/>
              </a:defRPr>
            </a:lvl1pPr>
          </a:lstStyle>
          <a:p>
            <a:r>
              <a:rPr sz="1200" dirty="0">
                <a:cs typeface="Aharoni" pitchFamily="2" charset="-79"/>
              </a:rPr>
              <a:t>World Bank</a:t>
            </a:r>
          </a:p>
        </p:txBody>
      </p:sp>
      <p:sp>
        <p:nvSpPr>
          <p:cNvPr id="749" name="Shape 749"/>
          <p:cNvSpPr/>
          <p:nvPr/>
        </p:nvSpPr>
        <p:spPr>
          <a:xfrm>
            <a:off x="3710332" y="1981200"/>
            <a:ext cx="1535257" cy="1468553"/>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p>
            <a:pPr algn="ctr">
              <a:defRPr sz="1600" b="1">
                <a:latin typeface="Roboto Regular"/>
                <a:ea typeface="Roboto Regular"/>
                <a:cs typeface="Roboto Regular"/>
                <a:sym typeface="Roboto Regular"/>
              </a:defRPr>
            </a:pPr>
            <a:r>
              <a:rPr sz="1200" dirty="0">
                <a:latin typeface="Roboto Regular"/>
                <a:cs typeface="Aharoni" pitchFamily="2" charset="-79"/>
              </a:rPr>
              <a:t>UN</a:t>
            </a:r>
            <a:r>
              <a:rPr lang="en-US" sz="1200" dirty="0">
                <a:latin typeface="Roboto Regular"/>
                <a:cs typeface="Aharoni" pitchFamily="2" charset="-79"/>
              </a:rPr>
              <a:t> Environment</a:t>
            </a:r>
            <a:endParaRPr sz="900" dirty="0">
              <a:latin typeface="Roboto Regular"/>
              <a:cs typeface="Aharoni" pitchFamily="2" charset="-79"/>
            </a:endParaRPr>
          </a:p>
        </p:txBody>
      </p:sp>
      <p:sp>
        <p:nvSpPr>
          <p:cNvPr id="750" name="Shape 750"/>
          <p:cNvSpPr/>
          <p:nvPr/>
        </p:nvSpPr>
        <p:spPr>
          <a:xfrm>
            <a:off x="3928383" y="1844782"/>
            <a:ext cx="3676393" cy="830997"/>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lgn="ctr">
              <a:defRPr sz="2400" b="1">
                <a:latin typeface="Roboto Regular"/>
                <a:ea typeface="Roboto Regular"/>
                <a:cs typeface="Roboto Regular"/>
                <a:sym typeface="Roboto Regular"/>
              </a:defRPr>
            </a:lvl1pPr>
          </a:lstStyle>
          <a:p>
            <a:r>
              <a:rPr dirty="0"/>
              <a:t>SDG Custodian Agencies</a:t>
            </a:r>
          </a:p>
        </p:txBody>
      </p:sp>
      <p:sp>
        <p:nvSpPr>
          <p:cNvPr id="40" name="Shape 735"/>
          <p:cNvSpPr/>
          <p:nvPr/>
        </p:nvSpPr>
        <p:spPr>
          <a:xfrm>
            <a:off x="3177876" y="2107890"/>
            <a:ext cx="722402" cy="666451"/>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24842"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b="1">
                <a:latin typeface="Roboto Regular"/>
                <a:ea typeface="Roboto Regular"/>
                <a:cs typeface="Roboto Regular"/>
                <a:sym typeface="Roboto Regular"/>
              </a:defRPr>
            </a:lvl1pPr>
          </a:lstStyle>
          <a:p>
            <a:r>
              <a:rPr sz="1200" dirty="0">
                <a:cs typeface="Aharoni" pitchFamily="2" charset="-79"/>
              </a:rPr>
              <a:t>ITU</a:t>
            </a:r>
          </a:p>
        </p:txBody>
      </p:sp>
      <p:sp>
        <p:nvSpPr>
          <p:cNvPr id="41" name="Shape 737"/>
          <p:cNvSpPr/>
          <p:nvPr/>
        </p:nvSpPr>
        <p:spPr>
          <a:xfrm>
            <a:off x="6734309" y="1457845"/>
            <a:ext cx="774191" cy="737652"/>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b="1">
                <a:latin typeface="Roboto Regular"/>
                <a:ea typeface="Roboto Regular"/>
                <a:cs typeface="Roboto Regular"/>
                <a:sym typeface="Roboto Regular"/>
              </a:defRPr>
            </a:lvl1pPr>
          </a:lstStyle>
          <a:p>
            <a:r>
              <a:rPr sz="1200">
                <a:cs typeface="Aharoni" pitchFamily="2" charset="-79"/>
              </a:rPr>
              <a:t>ILO</a:t>
            </a:r>
          </a:p>
        </p:txBody>
      </p:sp>
      <p:sp>
        <p:nvSpPr>
          <p:cNvPr id="42" name="Shape 738"/>
          <p:cNvSpPr/>
          <p:nvPr/>
        </p:nvSpPr>
        <p:spPr>
          <a:xfrm>
            <a:off x="7524400" y="1485319"/>
            <a:ext cx="823428" cy="806799"/>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b="1">
                <a:latin typeface="Roboto Regular"/>
                <a:ea typeface="Roboto Regular"/>
                <a:cs typeface="Roboto Regular"/>
                <a:sym typeface="Roboto Regular"/>
              </a:defRPr>
            </a:lvl1pPr>
          </a:lstStyle>
          <a:p>
            <a:r>
              <a:rPr sz="1200" dirty="0">
                <a:cs typeface="Aharoni" pitchFamily="2" charset="-79"/>
              </a:rPr>
              <a:t>FAO</a:t>
            </a:r>
          </a:p>
        </p:txBody>
      </p:sp>
      <p:sp>
        <p:nvSpPr>
          <p:cNvPr id="43" name="Shape 740"/>
          <p:cNvSpPr/>
          <p:nvPr/>
        </p:nvSpPr>
        <p:spPr>
          <a:xfrm>
            <a:off x="3710332" y="1325734"/>
            <a:ext cx="887507" cy="792592"/>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b="1">
                <a:latin typeface="Roboto Regular"/>
                <a:ea typeface="Roboto Regular"/>
                <a:cs typeface="Roboto Regular"/>
                <a:sym typeface="Roboto Regular"/>
              </a:defRPr>
            </a:lvl1pPr>
          </a:lstStyle>
          <a:p>
            <a:r>
              <a:rPr sz="1200" dirty="0">
                <a:cs typeface="Aharoni" pitchFamily="2" charset="-79"/>
              </a:rPr>
              <a:t>WHO</a:t>
            </a:r>
          </a:p>
        </p:txBody>
      </p:sp>
      <p:sp>
        <p:nvSpPr>
          <p:cNvPr id="44" name="Shape 741"/>
          <p:cNvSpPr/>
          <p:nvPr/>
        </p:nvSpPr>
        <p:spPr>
          <a:xfrm>
            <a:off x="3978665" y="3388321"/>
            <a:ext cx="812025" cy="838257"/>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1600" b="1">
                <a:latin typeface="Roboto Regular"/>
                <a:ea typeface="Roboto Regular"/>
                <a:cs typeface="Roboto Regular"/>
                <a:sym typeface="Roboto Regular"/>
              </a:defRPr>
            </a:lvl1pPr>
          </a:lstStyle>
          <a:p>
            <a:r>
              <a:rPr sz="1200" dirty="0">
                <a:cs typeface="Aharoni" pitchFamily="2" charset="-79"/>
              </a:rPr>
              <a:t>OECD</a:t>
            </a:r>
          </a:p>
        </p:txBody>
      </p:sp>
      <p:sp>
        <p:nvSpPr>
          <p:cNvPr id="45" name="Shape 742"/>
          <p:cNvSpPr/>
          <p:nvPr/>
        </p:nvSpPr>
        <p:spPr>
          <a:xfrm>
            <a:off x="4781165" y="1295515"/>
            <a:ext cx="982175" cy="1026567"/>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1600" b="1">
                <a:latin typeface="Roboto Regular"/>
                <a:ea typeface="Roboto Regular"/>
                <a:cs typeface="Roboto Regular"/>
                <a:sym typeface="Roboto Regular"/>
              </a:defRPr>
            </a:lvl1pPr>
          </a:lstStyle>
          <a:p>
            <a:r>
              <a:rPr sz="1200" dirty="0">
                <a:cs typeface="Aharoni" pitchFamily="2" charset="-79"/>
              </a:rPr>
              <a:t>UNISDR</a:t>
            </a:r>
          </a:p>
        </p:txBody>
      </p:sp>
      <p:sp>
        <p:nvSpPr>
          <p:cNvPr id="46" name="Shape 743"/>
          <p:cNvSpPr/>
          <p:nvPr/>
        </p:nvSpPr>
        <p:spPr>
          <a:xfrm>
            <a:off x="7409396" y="2339028"/>
            <a:ext cx="819093" cy="860934"/>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1600" b="1">
                <a:latin typeface="Roboto Regular"/>
                <a:ea typeface="Roboto Regular"/>
                <a:cs typeface="Roboto Regular"/>
                <a:sym typeface="Roboto Regular"/>
              </a:defRPr>
            </a:lvl1pPr>
          </a:lstStyle>
          <a:p>
            <a:r>
              <a:rPr sz="1200" dirty="0">
                <a:cs typeface="Aharoni" pitchFamily="2" charset="-79"/>
              </a:rPr>
              <a:t>U</a:t>
            </a:r>
            <a:r>
              <a:rPr lang="en-US" sz="1200" dirty="0">
                <a:cs typeface="Aharoni" pitchFamily="2" charset="-79"/>
              </a:rPr>
              <a:t>N</a:t>
            </a:r>
            <a:r>
              <a:rPr sz="1200" dirty="0">
                <a:cs typeface="Aharoni" pitchFamily="2" charset="-79"/>
              </a:rPr>
              <a:t>SD</a:t>
            </a:r>
          </a:p>
        </p:txBody>
      </p:sp>
      <p:sp>
        <p:nvSpPr>
          <p:cNvPr id="47" name="Shape 745"/>
          <p:cNvSpPr/>
          <p:nvPr/>
        </p:nvSpPr>
        <p:spPr>
          <a:xfrm>
            <a:off x="5766580" y="1232952"/>
            <a:ext cx="967729" cy="954198"/>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1600" b="1">
                <a:latin typeface="Roboto Regular"/>
                <a:ea typeface="Roboto Regular"/>
                <a:cs typeface="Roboto Regular"/>
                <a:sym typeface="Roboto Regular"/>
              </a:defRPr>
            </a:lvl1pPr>
          </a:lstStyle>
          <a:p>
            <a:r>
              <a:rPr sz="1200" dirty="0">
                <a:cs typeface="Aharoni" pitchFamily="2" charset="-79"/>
              </a:rPr>
              <a:t>UNAIDS</a:t>
            </a:r>
          </a:p>
        </p:txBody>
      </p:sp>
      <p:sp>
        <p:nvSpPr>
          <p:cNvPr id="48" name="Shape 748"/>
          <p:cNvSpPr/>
          <p:nvPr/>
        </p:nvSpPr>
        <p:spPr>
          <a:xfrm>
            <a:off x="3055408" y="2841528"/>
            <a:ext cx="967339" cy="977562"/>
          </a:xfrm>
          <a:prstGeom prst="ellipse">
            <a:avLst/>
          </a:prstGeom>
          <a:gradFill>
            <a:gsLst>
              <a:gs pos="16468">
                <a:schemeClr val="accent1">
                  <a:hueOff val="418253"/>
                  <a:satOff val="54545"/>
                  <a:lumOff val="42493"/>
                </a:schemeClr>
              </a:gs>
              <a:gs pos="66925">
                <a:schemeClr val="accent1">
                  <a:hueOff val="357503"/>
                  <a:satOff val="54545"/>
                  <a:lumOff val="29273"/>
                </a:schemeClr>
              </a:gs>
            </a:gsLst>
            <a:path>
              <a:fillToRect l="50000" t="50000" r="50000" b="50000"/>
            </a:path>
          </a:gradFill>
          <a:ln w="12700">
            <a:miter lim="400000"/>
          </a:ln>
          <a:effectLst>
            <a:outerShdw blurRad="317500" dist="25400" dir="5400000" rotWithShape="0">
              <a:srgbClr val="000000">
                <a:alpha val="75000"/>
              </a:srgbClr>
            </a:outerShdw>
          </a:effectLst>
          <a:extLst>
            <a:ext uri="{C572A759-6A51-4108-AA02-DFA0A04FC94B}">
              <ma14:wrappingTextBoxFlag xmlns="" xmlns:ma14="http://schemas.microsoft.com/office/mac/drawingml/2011/main" val="1"/>
            </a:ext>
          </a:extLst>
        </p:spPr>
        <p:txBody>
          <a:bodyPr lIns="45719" rIns="45719" anchor="ctr"/>
          <a:lstStyle>
            <a:lvl1pPr algn="ctr">
              <a:defRPr sz="1600" b="1">
                <a:latin typeface="Roboto Regular"/>
                <a:ea typeface="Roboto Regular"/>
                <a:cs typeface="Roboto Regular"/>
                <a:sym typeface="Roboto Regular"/>
              </a:defRPr>
            </a:lvl1pPr>
          </a:lstStyle>
          <a:p>
            <a:r>
              <a:rPr sz="1200" dirty="0">
                <a:cs typeface="Aharoni" pitchFamily="2" charset="-79"/>
              </a:rPr>
              <a:t>UNICE</a:t>
            </a:r>
            <a:r>
              <a:rPr lang="en-US" sz="1200" dirty="0">
                <a:cs typeface="Aharoni" pitchFamily="2" charset="-79"/>
              </a:rPr>
              <a:t>F</a:t>
            </a:r>
            <a:endParaRPr sz="1200" dirty="0">
              <a:cs typeface="Aharoni" pitchFamily="2" charset="-79"/>
            </a:endParaRPr>
          </a:p>
        </p:txBody>
      </p:sp>
      <p:sp>
        <p:nvSpPr>
          <p:cNvPr id="34" name="Shape 703"/>
          <p:cNvSpPr/>
          <p:nvPr/>
        </p:nvSpPr>
        <p:spPr>
          <a:xfrm>
            <a:off x="718596" y="609600"/>
            <a:ext cx="7679264" cy="492443"/>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rPr lang="en-US" dirty="0"/>
              <a:t>Indicator Reporting on the SDGs</a:t>
            </a:r>
            <a:endParaRPr dirty="0"/>
          </a:p>
        </p:txBody>
      </p:sp>
      <p:sp>
        <p:nvSpPr>
          <p:cNvPr id="32" name="Shape 727"/>
          <p:cNvSpPr/>
          <p:nvPr/>
        </p:nvSpPr>
        <p:spPr>
          <a:xfrm>
            <a:off x="990601" y="3394056"/>
            <a:ext cx="1972312" cy="55697"/>
          </a:xfrm>
          <a:prstGeom prst="line">
            <a:avLst/>
          </a:prstGeom>
          <a:ln w="444500">
            <a:solidFill>
              <a:schemeClr val="accent1">
                <a:lumMod val="40000"/>
                <a:lumOff val="60000"/>
              </a:schemeClr>
            </a:solidFill>
            <a:headEnd type="diamond"/>
            <a:tailEnd type="stealth"/>
          </a:ln>
          <a:effectLst>
            <a:outerShdw blurRad="38100" dist="20000" dir="5400000" rotWithShape="0">
              <a:srgbClr val="000000">
                <a:alpha val="38000"/>
              </a:srgbClr>
            </a:outerShdw>
          </a:effectLst>
        </p:spPr>
        <p:txBody>
          <a:bodyPr lIns="45719" rIns="45719"/>
          <a:lstStyle/>
          <a:p>
            <a:r>
              <a:rPr lang="en-US" dirty="0"/>
              <a:t>Proxy data</a:t>
            </a:r>
          </a:p>
          <a:p>
            <a:endParaRPr dirty="0"/>
          </a:p>
        </p:txBody>
      </p:sp>
    </p:spTree>
  </p:cSld>
  <p:clrMapOvr>
    <a:masterClrMapping/>
  </p:clrMapOvr>
  <p:transition spd="slow" advClick="0">
    <p:randomBar dir="vert"/>
  </p:transition>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34"/>
                                        </p:tgtEl>
                                        <p:attrNameLst>
                                          <p:attrName>style.visibility</p:attrName>
                                        </p:attrNameLst>
                                      </p:cBhvr>
                                      <p:to>
                                        <p:strVal val="visible"/>
                                      </p:to>
                                    </p:set>
                                    <p:animEffect transition="in" filter="wipe(left)">
                                      <p:cBhvr>
                                        <p:cTn id="7" dur="1000"/>
                                        <p:tgtEl>
                                          <p:spTgt spid="7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2" fill="hold" grpId="1" nodeType="clickEffect">
                                  <p:stCondLst>
                                    <p:cond delay="0"/>
                                  </p:stCondLst>
                                  <p:childTnLst>
                                    <p:animEffect transition="out" filter="wipe(right)">
                                      <p:cBhvr>
                                        <p:cTn id="11" dur="500"/>
                                        <p:tgtEl>
                                          <p:spTgt spid="734"/>
                                        </p:tgtEl>
                                      </p:cBhvr>
                                    </p:animEffect>
                                    <p:set>
                                      <p:cBhvr>
                                        <p:cTn id="12" dur="1" fill="hold">
                                          <p:stCondLst>
                                            <p:cond delay="499"/>
                                          </p:stCondLst>
                                        </p:cTn>
                                        <p:tgtEl>
                                          <p:spTgt spid="734"/>
                                        </p:tgtEl>
                                        <p:attrNameLst>
                                          <p:attrName>style.visibility</p:attrName>
                                        </p:attrNameLst>
                                      </p:cBhvr>
                                      <p:to>
                                        <p:strVal val="hidden"/>
                                      </p:to>
                                    </p:set>
                                  </p:childTnLst>
                                </p:cTn>
                              </p:par>
                            </p:childTnLst>
                          </p:cTn>
                        </p:par>
                        <p:par>
                          <p:cTn id="13" fill="hold">
                            <p:stCondLst>
                              <p:cond delay="500"/>
                            </p:stCondLst>
                            <p:childTnLst>
                              <p:par>
                                <p:cTn id="14" presetID="6" presetClass="entr" presetSubtype="16" fill="hold" grpId="0" nodeType="afterEffect">
                                  <p:stCondLst>
                                    <p:cond delay="0"/>
                                  </p:stCondLst>
                                  <p:childTnLst>
                                    <p:set>
                                      <p:cBhvr>
                                        <p:cTn id="15" dur="1" fill="hold">
                                          <p:stCondLst>
                                            <p:cond delay="0"/>
                                          </p:stCondLst>
                                        </p:cTn>
                                        <p:tgtEl>
                                          <p:spTgt spid="727"/>
                                        </p:tgtEl>
                                        <p:attrNameLst>
                                          <p:attrName>style.visibility</p:attrName>
                                        </p:attrNameLst>
                                      </p:cBhvr>
                                      <p:to>
                                        <p:strVal val="visible"/>
                                      </p:to>
                                    </p:set>
                                    <p:animEffect transition="in" filter="circle(in)">
                                      <p:cBhvr>
                                        <p:cTn id="16" dur="2000"/>
                                        <p:tgtEl>
                                          <p:spTgt spid="727"/>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728"/>
                                        </p:tgtEl>
                                        <p:attrNameLst>
                                          <p:attrName>style.visibility</p:attrName>
                                        </p:attrNameLst>
                                      </p:cBhvr>
                                      <p:to>
                                        <p:strVal val="visible"/>
                                      </p:to>
                                    </p:set>
                                    <p:animEffect transition="in" filter="circle(in)">
                                      <p:cBhvr>
                                        <p:cTn id="19" dur="2000"/>
                                        <p:tgtEl>
                                          <p:spTgt spid="728"/>
                                        </p:tgtEl>
                                      </p:cBhvr>
                                    </p:animEffect>
                                  </p:childTnLst>
                                </p:cTn>
                              </p:par>
                            </p:childTnLst>
                          </p:cTn>
                        </p:par>
                        <p:par>
                          <p:cTn id="20" fill="hold">
                            <p:stCondLst>
                              <p:cond delay="2500"/>
                            </p:stCondLst>
                            <p:childTnLst>
                              <p:par>
                                <p:cTn id="21" presetID="26" presetClass="entr" presetSubtype="0" fill="hold" grpId="22" nodeType="afterEffect">
                                  <p:stCondLst>
                                    <p:cond delay="0"/>
                                  </p:stCondLst>
                                  <p:childTnLst>
                                    <p:set>
                                      <p:cBhvr>
                                        <p:cTn id="22" dur="1" fill="hold">
                                          <p:stCondLst>
                                            <p:cond delay="0"/>
                                          </p:stCondLst>
                                        </p:cTn>
                                        <p:tgtEl>
                                          <p:spTgt spid="750"/>
                                        </p:tgtEl>
                                        <p:attrNameLst>
                                          <p:attrName>style.visibility</p:attrName>
                                        </p:attrNameLst>
                                      </p:cBhvr>
                                      <p:to>
                                        <p:strVal val="visible"/>
                                      </p:to>
                                    </p:set>
                                    <p:animEffect transition="in" filter="wipe(down)">
                                      <p:cBhvr>
                                        <p:cTn id="23" dur="580">
                                          <p:stCondLst>
                                            <p:cond delay="0"/>
                                          </p:stCondLst>
                                        </p:cTn>
                                        <p:tgtEl>
                                          <p:spTgt spid="750"/>
                                        </p:tgtEl>
                                      </p:cBhvr>
                                    </p:animEffect>
                                    <p:anim calcmode="lin" valueType="num">
                                      <p:cBhvr>
                                        <p:cTn id="24" dur="1822" tmFilter="0,0; 0.14,0.36; 0.43,0.73; 0.71,0.91; 1.0,1.0">
                                          <p:stCondLst>
                                            <p:cond delay="0"/>
                                          </p:stCondLst>
                                        </p:cTn>
                                        <p:tgtEl>
                                          <p:spTgt spid="75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75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75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75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750"/>
                                        </p:tgtEl>
                                        <p:attrNameLst>
                                          <p:attrName>ppt_y</p:attrName>
                                        </p:attrNameLst>
                                      </p:cBhvr>
                                      <p:tavLst>
                                        <p:tav tm="0" fmla="#ppt_y-sin(pi*$)/81">
                                          <p:val>
                                            <p:fltVal val="0"/>
                                          </p:val>
                                        </p:tav>
                                        <p:tav tm="100000">
                                          <p:val>
                                            <p:fltVal val="1"/>
                                          </p:val>
                                        </p:tav>
                                      </p:tavLst>
                                    </p:anim>
                                    <p:animScale>
                                      <p:cBhvr>
                                        <p:cTn id="29" dur="26">
                                          <p:stCondLst>
                                            <p:cond delay="650"/>
                                          </p:stCondLst>
                                        </p:cTn>
                                        <p:tgtEl>
                                          <p:spTgt spid="750"/>
                                        </p:tgtEl>
                                      </p:cBhvr>
                                      <p:to x="100000" y="60000"/>
                                    </p:animScale>
                                    <p:animScale>
                                      <p:cBhvr>
                                        <p:cTn id="30" dur="166" decel="50000">
                                          <p:stCondLst>
                                            <p:cond delay="676"/>
                                          </p:stCondLst>
                                        </p:cTn>
                                        <p:tgtEl>
                                          <p:spTgt spid="750"/>
                                        </p:tgtEl>
                                      </p:cBhvr>
                                      <p:to x="100000" y="100000"/>
                                    </p:animScale>
                                    <p:animScale>
                                      <p:cBhvr>
                                        <p:cTn id="31" dur="26">
                                          <p:stCondLst>
                                            <p:cond delay="1312"/>
                                          </p:stCondLst>
                                        </p:cTn>
                                        <p:tgtEl>
                                          <p:spTgt spid="750"/>
                                        </p:tgtEl>
                                      </p:cBhvr>
                                      <p:to x="100000" y="80000"/>
                                    </p:animScale>
                                    <p:animScale>
                                      <p:cBhvr>
                                        <p:cTn id="32" dur="166" decel="50000">
                                          <p:stCondLst>
                                            <p:cond delay="1338"/>
                                          </p:stCondLst>
                                        </p:cTn>
                                        <p:tgtEl>
                                          <p:spTgt spid="750"/>
                                        </p:tgtEl>
                                      </p:cBhvr>
                                      <p:to x="100000" y="100000"/>
                                    </p:animScale>
                                    <p:animScale>
                                      <p:cBhvr>
                                        <p:cTn id="33" dur="26">
                                          <p:stCondLst>
                                            <p:cond delay="1642"/>
                                          </p:stCondLst>
                                        </p:cTn>
                                        <p:tgtEl>
                                          <p:spTgt spid="750"/>
                                        </p:tgtEl>
                                      </p:cBhvr>
                                      <p:to x="100000" y="90000"/>
                                    </p:animScale>
                                    <p:animScale>
                                      <p:cBhvr>
                                        <p:cTn id="34" dur="166" decel="50000">
                                          <p:stCondLst>
                                            <p:cond delay="1668"/>
                                          </p:stCondLst>
                                        </p:cTn>
                                        <p:tgtEl>
                                          <p:spTgt spid="750"/>
                                        </p:tgtEl>
                                      </p:cBhvr>
                                      <p:to x="100000" y="100000"/>
                                    </p:animScale>
                                    <p:animScale>
                                      <p:cBhvr>
                                        <p:cTn id="35" dur="26">
                                          <p:stCondLst>
                                            <p:cond delay="1808"/>
                                          </p:stCondLst>
                                        </p:cTn>
                                        <p:tgtEl>
                                          <p:spTgt spid="750"/>
                                        </p:tgtEl>
                                      </p:cBhvr>
                                      <p:to x="100000" y="95000"/>
                                    </p:animScale>
                                    <p:animScale>
                                      <p:cBhvr>
                                        <p:cTn id="36" dur="166" decel="50000">
                                          <p:stCondLst>
                                            <p:cond delay="1834"/>
                                          </p:stCondLst>
                                        </p:cTn>
                                        <p:tgtEl>
                                          <p:spTgt spid="750"/>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31" presetClass="exit" presetSubtype="0" fill="hold" grpId="20" nodeType="clickEffect">
                                  <p:stCondLst>
                                    <p:cond delay="0"/>
                                  </p:stCondLst>
                                  <p:childTnLst>
                                    <p:anim calcmode="lin" valueType="num">
                                      <p:cBhvr>
                                        <p:cTn id="40" dur="1000"/>
                                        <p:tgtEl>
                                          <p:spTgt spid="750"/>
                                        </p:tgtEl>
                                        <p:attrNameLst>
                                          <p:attrName>ppt_w</p:attrName>
                                        </p:attrNameLst>
                                      </p:cBhvr>
                                      <p:tavLst>
                                        <p:tav tm="0">
                                          <p:val>
                                            <p:strVal val="ppt_w"/>
                                          </p:val>
                                        </p:tav>
                                        <p:tav tm="100000">
                                          <p:val>
                                            <p:fltVal val="0"/>
                                          </p:val>
                                        </p:tav>
                                      </p:tavLst>
                                    </p:anim>
                                    <p:anim calcmode="lin" valueType="num">
                                      <p:cBhvr>
                                        <p:cTn id="41" dur="1000"/>
                                        <p:tgtEl>
                                          <p:spTgt spid="750"/>
                                        </p:tgtEl>
                                        <p:attrNameLst>
                                          <p:attrName>ppt_h</p:attrName>
                                        </p:attrNameLst>
                                      </p:cBhvr>
                                      <p:tavLst>
                                        <p:tav tm="0">
                                          <p:val>
                                            <p:strVal val="ppt_h"/>
                                          </p:val>
                                        </p:tav>
                                        <p:tav tm="100000">
                                          <p:val>
                                            <p:fltVal val="0"/>
                                          </p:val>
                                        </p:tav>
                                      </p:tavLst>
                                    </p:anim>
                                    <p:anim calcmode="lin" valueType="num">
                                      <p:cBhvr>
                                        <p:cTn id="42" dur="1000"/>
                                        <p:tgtEl>
                                          <p:spTgt spid="750"/>
                                        </p:tgtEl>
                                        <p:attrNameLst>
                                          <p:attrName>style.rotation</p:attrName>
                                        </p:attrNameLst>
                                      </p:cBhvr>
                                      <p:tavLst>
                                        <p:tav tm="0">
                                          <p:val>
                                            <p:fltVal val="0"/>
                                          </p:val>
                                        </p:tav>
                                        <p:tav tm="100000">
                                          <p:val>
                                            <p:fltVal val="90"/>
                                          </p:val>
                                        </p:tav>
                                      </p:tavLst>
                                    </p:anim>
                                    <p:animEffect transition="out" filter="fade">
                                      <p:cBhvr>
                                        <p:cTn id="43" dur="1000"/>
                                        <p:tgtEl>
                                          <p:spTgt spid="750"/>
                                        </p:tgtEl>
                                      </p:cBhvr>
                                    </p:animEffect>
                                    <p:set>
                                      <p:cBhvr>
                                        <p:cTn id="44" dur="1" fill="hold">
                                          <p:stCondLst>
                                            <p:cond delay="999"/>
                                          </p:stCondLst>
                                        </p:cTn>
                                        <p:tgtEl>
                                          <p:spTgt spid="750"/>
                                        </p:tgtEl>
                                        <p:attrNameLst>
                                          <p:attrName>style.visibility</p:attrName>
                                        </p:attrNameLst>
                                      </p:cBhvr>
                                      <p:to>
                                        <p:strVal val="hidden"/>
                                      </p:to>
                                    </p:set>
                                  </p:childTnLst>
                                </p:cTn>
                              </p:par>
                            </p:childTnLst>
                          </p:cTn>
                        </p:par>
                        <p:par>
                          <p:cTn id="45" fill="hold">
                            <p:stCondLst>
                              <p:cond delay="1000"/>
                            </p:stCondLst>
                            <p:childTnLst>
                              <p:par>
                                <p:cTn id="46" presetID="38" presetClass="entr" presetSubtype="0" accel="50000" fill="hold" grpId="7" nodeType="afterEffect">
                                  <p:stCondLst>
                                    <p:cond delay="0"/>
                                  </p:stCondLst>
                                  <p:childTnLst>
                                    <p:set>
                                      <p:cBhvr>
                                        <p:cTn id="47" dur="1" fill="hold">
                                          <p:stCondLst>
                                            <p:cond delay="0"/>
                                          </p:stCondLst>
                                        </p:cTn>
                                        <p:tgtEl>
                                          <p:spTgt spid="749"/>
                                        </p:tgtEl>
                                        <p:attrNameLst>
                                          <p:attrName>style.visibility</p:attrName>
                                        </p:attrNameLst>
                                      </p:cBhvr>
                                      <p:to>
                                        <p:strVal val="visible"/>
                                      </p:to>
                                    </p:set>
                                    <p:set>
                                      <p:cBhvr>
                                        <p:cTn id="48" dur="227" fill="hold">
                                          <p:stCondLst>
                                            <p:cond delay="0"/>
                                          </p:stCondLst>
                                        </p:cTn>
                                        <p:tgtEl>
                                          <p:spTgt spid="749"/>
                                        </p:tgtEl>
                                        <p:attrNameLst>
                                          <p:attrName>style.rotation</p:attrName>
                                        </p:attrNameLst>
                                      </p:cBhvr>
                                      <p:to>
                                        <p:strVal val="-45.0"/>
                                      </p:to>
                                    </p:set>
                                    <p:anim calcmode="lin" valueType="num">
                                      <p:cBhvr>
                                        <p:cTn id="49" dur="227" fill="hold">
                                          <p:stCondLst>
                                            <p:cond delay="227"/>
                                          </p:stCondLst>
                                        </p:cTn>
                                        <p:tgtEl>
                                          <p:spTgt spid="749"/>
                                        </p:tgtEl>
                                        <p:attrNameLst>
                                          <p:attrName>style.rotation</p:attrName>
                                        </p:attrNameLst>
                                      </p:cBhvr>
                                      <p:tavLst>
                                        <p:tav tm="0">
                                          <p:val>
                                            <p:fltVal val="-45"/>
                                          </p:val>
                                        </p:tav>
                                        <p:tav tm="69900">
                                          <p:val>
                                            <p:fltVal val="45"/>
                                          </p:val>
                                        </p:tav>
                                        <p:tav tm="100000">
                                          <p:val>
                                            <p:fltVal val="0"/>
                                          </p:val>
                                        </p:tav>
                                      </p:tavLst>
                                    </p:anim>
                                    <p:anim calcmode="lin" valueType="num">
                                      <p:cBhvr>
                                        <p:cTn id="50" dur="227" fill="hold">
                                          <p:stCondLst>
                                            <p:cond delay="0"/>
                                          </p:stCondLst>
                                        </p:cTn>
                                        <p:tgtEl>
                                          <p:spTgt spid="749"/>
                                        </p:tgtEl>
                                        <p:attrNameLst>
                                          <p:attrName>ppt_y</p:attrName>
                                        </p:attrNameLst>
                                      </p:cBhvr>
                                      <p:tavLst>
                                        <p:tav tm="0">
                                          <p:val>
                                            <p:strVal val="#ppt_y-1"/>
                                          </p:val>
                                        </p:tav>
                                        <p:tav tm="100000">
                                          <p:val>
                                            <p:strVal val="#ppt_y-(0.354*#ppt_w-0.172*#ppt_h)"/>
                                          </p:val>
                                        </p:tav>
                                      </p:tavLst>
                                    </p:anim>
                                    <p:anim calcmode="lin" valueType="num">
                                      <p:cBhvr>
                                        <p:cTn id="51" dur="78" decel="50000" autoRev="1" fill="hold">
                                          <p:stCondLst>
                                            <p:cond delay="227"/>
                                          </p:stCondLst>
                                        </p:cTn>
                                        <p:tgtEl>
                                          <p:spTgt spid="749"/>
                                        </p:tgtEl>
                                        <p:attrNameLst>
                                          <p:attrName>ppt_y</p:attrName>
                                        </p:attrNameLst>
                                      </p:cBhvr>
                                      <p:tavLst>
                                        <p:tav tm="0">
                                          <p:val>
                                            <p:strVal val="#ppt_y-(0.354*#ppt_w-0.172*#ppt_h)"/>
                                          </p:val>
                                        </p:tav>
                                        <p:tav tm="100000">
                                          <p:val>
                                            <p:strVal val="#ppt_y-(0.354*#ppt_w-0.172*#ppt_h)-#ppt_h/2"/>
                                          </p:val>
                                        </p:tav>
                                      </p:tavLst>
                                    </p:anim>
                                    <p:anim calcmode="lin" valueType="num">
                                      <p:cBhvr>
                                        <p:cTn id="52" dur="68" fill="hold">
                                          <p:stCondLst>
                                            <p:cond delay="432"/>
                                          </p:stCondLst>
                                        </p:cTn>
                                        <p:tgtEl>
                                          <p:spTgt spid="749"/>
                                        </p:tgtEl>
                                        <p:attrNameLst>
                                          <p:attrName>ppt_y</p:attrName>
                                        </p:attrNameLst>
                                      </p:cBhvr>
                                      <p:tavLst>
                                        <p:tav tm="0">
                                          <p:val>
                                            <p:strVal val="#ppt_y-(0.354*#ppt_w-0.172*#ppt_h)"/>
                                          </p:val>
                                        </p:tav>
                                        <p:tav tm="100000">
                                          <p:val>
                                            <p:strVal val="#ppt_y"/>
                                          </p:val>
                                        </p:tav>
                                      </p:tavLst>
                                    </p:anim>
                                  </p:childTnLst>
                                </p:cTn>
                              </p:par>
                            </p:childTnLst>
                          </p:cTn>
                        </p:par>
                        <p:par>
                          <p:cTn id="53" fill="hold">
                            <p:stCondLst>
                              <p:cond delay="1500"/>
                            </p:stCondLst>
                            <p:childTnLst>
                              <p:par>
                                <p:cTn id="54" presetID="38" presetClass="entr" presetSubtype="0" accel="50000" fill="hold" grpId="8" nodeType="afterEffect">
                                  <p:stCondLst>
                                    <p:cond delay="0"/>
                                  </p:stCondLst>
                                  <p:childTnLst>
                                    <p:set>
                                      <p:cBhvr>
                                        <p:cTn id="55" dur="1" fill="hold">
                                          <p:stCondLst>
                                            <p:cond delay="0"/>
                                          </p:stCondLst>
                                        </p:cTn>
                                        <p:tgtEl>
                                          <p:spTgt spid="747"/>
                                        </p:tgtEl>
                                        <p:attrNameLst>
                                          <p:attrName>style.visibility</p:attrName>
                                        </p:attrNameLst>
                                      </p:cBhvr>
                                      <p:to>
                                        <p:strVal val="visible"/>
                                      </p:to>
                                    </p:set>
                                    <p:set>
                                      <p:cBhvr>
                                        <p:cTn id="56" dur="227" fill="hold">
                                          <p:stCondLst>
                                            <p:cond delay="0"/>
                                          </p:stCondLst>
                                        </p:cTn>
                                        <p:tgtEl>
                                          <p:spTgt spid="747"/>
                                        </p:tgtEl>
                                        <p:attrNameLst>
                                          <p:attrName>style.rotation</p:attrName>
                                        </p:attrNameLst>
                                      </p:cBhvr>
                                      <p:to>
                                        <p:strVal val="-45.0"/>
                                      </p:to>
                                    </p:set>
                                    <p:anim calcmode="lin" valueType="num">
                                      <p:cBhvr>
                                        <p:cTn id="57" dur="227" fill="hold">
                                          <p:stCondLst>
                                            <p:cond delay="227"/>
                                          </p:stCondLst>
                                        </p:cTn>
                                        <p:tgtEl>
                                          <p:spTgt spid="747"/>
                                        </p:tgtEl>
                                        <p:attrNameLst>
                                          <p:attrName>style.rotation</p:attrName>
                                        </p:attrNameLst>
                                      </p:cBhvr>
                                      <p:tavLst>
                                        <p:tav tm="0">
                                          <p:val>
                                            <p:fltVal val="-45"/>
                                          </p:val>
                                        </p:tav>
                                        <p:tav tm="69900">
                                          <p:val>
                                            <p:fltVal val="45"/>
                                          </p:val>
                                        </p:tav>
                                        <p:tav tm="100000">
                                          <p:val>
                                            <p:fltVal val="0"/>
                                          </p:val>
                                        </p:tav>
                                      </p:tavLst>
                                    </p:anim>
                                    <p:anim calcmode="lin" valueType="num">
                                      <p:cBhvr>
                                        <p:cTn id="58" dur="227" fill="hold">
                                          <p:stCondLst>
                                            <p:cond delay="0"/>
                                          </p:stCondLst>
                                        </p:cTn>
                                        <p:tgtEl>
                                          <p:spTgt spid="747"/>
                                        </p:tgtEl>
                                        <p:attrNameLst>
                                          <p:attrName>ppt_y</p:attrName>
                                        </p:attrNameLst>
                                      </p:cBhvr>
                                      <p:tavLst>
                                        <p:tav tm="0">
                                          <p:val>
                                            <p:strVal val="#ppt_y-1"/>
                                          </p:val>
                                        </p:tav>
                                        <p:tav tm="100000">
                                          <p:val>
                                            <p:strVal val="#ppt_y-(0.354*#ppt_w-0.172*#ppt_h)"/>
                                          </p:val>
                                        </p:tav>
                                      </p:tavLst>
                                    </p:anim>
                                    <p:anim calcmode="lin" valueType="num">
                                      <p:cBhvr>
                                        <p:cTn id="59" dur="78" decel="50000" autoRev="1" fill="hold">
                                          <p:stCondLst>
                                            <p:cond delay="227"/>
                                          </p:stCondLst>
                                        </p:cTn>
                                        <p:tgtEl>
                                          <p:spTgt spid="747"/>
                                        </p:tgtEl>
                                        <p:attrNameLst>
                                          <p:attrName>ppt_y</p:attrName>
                                        </p:attrNameLst>
                                      </p:cBhvr>
                                      <p:tavLst>
                                        <p:tav tm="0">
                                          <p:val>
                                            <p:strVal val="#ppt_y-(0.354*#ppt_w-0.172*#ppt_h)"/>
                                          </p:val>
                                        </p:tav>
                                        <p:tav tm="100000">
                                          <p:val>
                                            <p:strVal val="#ppt_y-(0.354*#ppt_w-0.172*#ppt_h)-#ppt_h/2"/>
                                          </p:val>
                                        </p:tav>
                                      </p:tavLst>
                                    </p:anim>
                                    <p:anim calcmode="lin" valueType="num">
                                      <p:cBhvr>
                                        <p:cTn id="60" dur="68" fill="hold">
                                          <p:stCondLst>
                                            <p:cond delay="432"/>
                                          </p:stCondLst>
                                        </p:cTn>
                                        <p:tgtEl>
                                          <p:spTgt spid="747"/>
                                        </p:tgtEl>
                                        <p:attrNameLst>
                                          <p:attrName>ppt_y</p:attrName>
                                        </p:attrNameLst>
                                      </p:cBhvr>
                                      <p:tavLst>
                                        <p:tav tm="0">
                                          <p:val>
                                            <p:strVal val="#ppt_y-(0.354*#ppt_w-0.172*#ppt_h)"/>
                                          </p:val>
                                        </p:tav>
                                        <p:tav tm="100000">
                                          <p:val>
                                            <p:strVal val="#ppt_y"/>
                                          </p:val>
                                        </p:tav>
                                      </p:tavLst>
                                    </p:anim>
                                  </p:childTnLst>
                                </p:cTn>
                              </p:par>
                            </p:childTnLst>
                          </p:cTn>
                        </p:par>
                        <p:par>
                          <p:cTn id="61" fill="hold">
                            <p:stCondLst>
                              <p:cond delay="2000"/>
                            </p:stCondLst>
                            <p:childTnLst>
                              <p:par>
                                <p:cTn id="62" presetID="38" presetClass="entr" presetSubtype="0" accel="50000" fill="hold" grpId="12" nodeType="afterEffect">
                                  <p:stCondLst>
                                    <p:cond delay="0"/>
                                  </p:stCondLst>
                                  <p:childTnLst>
                                    <p:set>
                                      <p:cBhvr>
                                        <p:cTn id="63" dur="1" fill="hold">
                                          <p:stCondLst>
                                            <p:cond delay="0"/>
                                          </p:stCondLst>
                                        </p:cTn>
                                        <p:tgtEl>
                                          <p:spTgt spid="739"/>
                                        </p:tgtEl>
                                        <p:attrNameLst>
                                          <p:attrName>style.visibility</p:attrName>
                                        </p:attrNameLst>
                                      </p:cBhvr>
                                      <p:to>
                                        <p:strVal val="visible"/>
                                      </p:to>
                                    </p:set>
                                    <p:set>
                                      <p:cBhvr>
                                        <p:cTn id="64" dur="227" fill="hold">
                                          <p:stCondLst>
                                            <p:cond delay="0"/>
                                          </p:stCondLst>
                                        </p:cTn>
                                        <p:tgtEl>
                                          <p:spTgt spid="739"/>
                                        </p:tgtEl>
                                        <p:attrNameLst>
                                          <p:attrName>style.rotation</p:attrName>
                                        </p:attrNameLst>
                                      </p:cBhvr>
                                      <p:to>
                                        <p:strVal val="-45.0"/>
                                      </p:to>
                                    </p:set>
                                    <p:anim calcmode="lin" valueType="num">
                                      <p:cBhvr>
                                        <p:cTn id="65" dur="227" fill="hold">
                                          <p:stCondLst>
                                            <p:cond delay="227"/>
                                          </p:stCondLst>
                                        </p:cTn>
                                        <p:tgtEl>
                                          <p:spTgt spid="739"/>
                                        </p:tgtEl>
                                        <p:attrNameLst>
                                          <p:attrName>style.rotation</p:attrName>
                                        </p:attrNameLst>
                                      </p:cBhvr>
                                      <p:tavLst>
                                        <p:tav tm="0">
                                          <p:val>
                                            <p:fltVal val="-45"/>
                                          </p:val>
                                        </p:tav>
                                        <p:tav tm="69900">
                                          <p:val>
                                            <p:fltVal val="45"/>
                                          </p:val>
                                        </p:tav>
                                        <p:tav tm="100000">
                                          <p:val>
                                            <p:fltVal val="0"/>
                                          </p:val>
                                        </p:tav>
                                      </p:tavLst>
                                    </p:anim>
                                    <p:anim calcmode="lin" valueType="num">
                                      <p:cBhvr>
                                        <p:cTn id="66" dur="227" fill="hold">
                                          <p:stCondLst>
                                            <p:cond delay="0"/>
                                          </p:stCondLst>
                                        </p:cTn>
                                        <p:tgtEl>
                                          <p:spTgt spid="739"/>
                                        </p:tgtEl>
                                        <p:attrNameLst>
                                          <p:attrName>ppt_y</p:attrName>
                                        </p:attrNameLst>
                                      </p:cBhvr>
                                      <p:tavLst>
                                        <p:tav tm="0">
                                          <p:val>
                                            <p:strVal val="#ppt_y-1"/>
                                          </p:val>
                                        </p:tav>
                                        <p:tav tm="100000">
                                          <p:val>
                                            <p:strVal val="#ppt_y-(0.354*#ppt_w-0.172*#ppt_h)"/>
                                          </p:val>
                                        </p:tav>
                                      </p:tavLst>
                                    </p:anim>
                                    <p:anim calcmode="lin" valueType="num">
                                      <p:cBhvr>
                                        <p:cTn id="67" dur="78" decel="50000" autoRev="1" fill="hold">
                                          <p:stCondLst>
                                            <p:cond delay="227"/>
                                          </p:stCondLst>
                                        </p:cTn>
                                        <p:tgtEl>
                                          <p:spTgt spid="739"/>
                                        </p:tgtEl>
                                        <p:attrNameLst>
                                          <p:attrName>ppt_y</p:attrName>
                                        </p:attrNameLst>
                                      </p:cBhvr>
                                      <p:tavLst>
                                        <p:tav tm="0">
                                          <p:val>
                                            <p:strVal val="#ppt_y-(0.354*#ppt_w-0.172*#ppt_h)"/>
                                          </p:val>
                                        </p:tav>
                                        <p:tav tm="100000">
                                          <p:val>
                                            <p:strVal val="#ppt_y-(0.354*#ppt_w-0.172*#ppt_h)-#ppt_h/2"/>
                                          </p:val>
                                        </p:tav>
                                      </p:tavLst>
                                    </p:anim>
                                    <p:anim calcmode="lin" valueType="num">
                                      <p:cBhvr>
                                        <p:cTn id="68" dur="68" fill="hold">
                                          <p:stCondLst>
                                            <p:cond delay="432"/>
                                          </p:stCondLst>
                                        </p:cTn>
                                        <p:tgtEl>
                                          <p:spTgt spid="739"/>
                                        </p:tgtEl>
                                        <p:attrNameLst>
                                          <p:attrName>ppt_y</p:attrName>
                                        </p:attrNameLst>
                                      </p:cBhvr>
                                      <p:tavLst>
                                        <p:tav tm="0">
                                          <p:val>
                                            <p:strVal val="#ppt_y-(0.354*#ppt_w-0.172*#ppt_h)"/>
                                          </p:val>
                                        </p:tav>
                                        <p:tav tm="100000">
                                          <p:val>
                                            <p:strVal val="#ppt_y"/>
                                          </p:val>
                                        </p:tav>
                                      </p:tavLst>
                                    </p:anim>
                                  </p:childTnLst>
                                </p:cTn>
                              </p:par>
                            </p:childTnLst>
                          </p:cTn>
                        </p:par>
                        <p:par>
                          <p:cTn id="69" fill="hold">
                            <p:stCondLst>
                              <p:cond delay="2500"/>
                            </p:stCondLst>
                            <p:childTnLst>
                              <p:par>
                                <p:cTn id="70" presetID="38" presetClass="entr" presetSubtype="0" accel="50000" fill="hold" grpId="9" nodeType="afterEffect">
                                  <p:stCondLst>
                                    <p:cond delay="0"/>
                                  </p:stCondLst>
                                  <p:childTnLst>
                                    <p:set>
                                      <p:cBhvr>
                                        <p:cTn id="71" dur="1" fill="hold">
                                          <p:stCondLst>
                                            <p:cond delay="0"/>
                                          </p:stCondLst>
                                        </p:cTn>
                                        <p:tgtEl>
                                          <p:spTgt spid="744"/>
                                        </p:tgtEl>
                                        <p:attrNameLst>
                                          <p:attrName>style.visibility</p:attrName>
                                        </p:attrNameLst>
                                      </p:cBhvr>
                                      <p:to>
                                        <p:strVal val="visible"/>
                                      </p:to>
                                    </p:set>
                                    <p:set>
                                      <p:cBhvr>
                                        <p:cTn id="72" dur="227" fill="hold">
                                          <p:stCondLst>
                                            <p:cond delay="0"/>
                                          </p:stCondLst>
                                        </p:cTn>
                                        <p:tgtEl>
                                          <p:spTgt spid="744"/>
                                        </p:tgtEl>
                                        <p:attrNameLst>
                                          <p:attrName>style.rotation</p:attrName>
                                        </p:attrNameLst>
                                      </p:cBhvr>
                                      <p:to>
                                        <p:strVal val="-45.0"/>
                                      </p:to>
                                    </p:set>
                                    <p:anim calcmode="lin" valueType="num">
                                      <p:cBhvr>
                                        <p:cTn id="73" dur="227" fill="hold">
                                          <p:stCondLst>
                                            <p:cond delay="227"/>
                                          </p:stCondLst>
                                        </p:cTn>
                                        <p:tgtEl>
                                          <p:spTgt spid="744"/>
                                        </p:tgtEl>
                                        <p:attrNameLst>
                                          <p:attrName>style.rotation</p:attrName>
                                        </p:attrNameLst>
                                      </p:cBhvr>
                                      <p:tavLst>
                                        <p:tav tm="0">
                                          <p:val>
                                            <p:fltVal val="-45"/>
                                          </p:val>
                                        </p:tav>
                                        <p:tav tm="69900">
                                          <p:val>
                                            <p:fltVal val="45"/>
                                          </p:val>
                                        </p:tav>
                                        <p:tav tm="100000">
                                          <p:val>
                                            <p:fltVal val="0"/>
                                          </p:val>
                                        </p:tav>
                                      </p:tavLst>
                                    </p:anim>
                                    <p:anim calcmode="lin" valueType="num">
                                      <p:cBhvr>
                                        <p:cTn id="74" dur="227" fill="hold">
                                          <p:stCondLst>
                                            <p:cond delay="0"/>
                                          </p:stCondLst>
                                        </p:cTn>
                                        <p:tgtEl>
                                          <p:spTgt spid="744"/>
                                        </p:tgtEl>
                                        <p:attrNameLst>
                                          <p:attrName>ppt_y</p:attrName>
                                        </p:attrNameLst>
                                      </p:cBhvr>
                                      <p:tavLst>
                                        <p:tav tm="0">
                                          <p:val>
                                            <p:strVal val="#ppt_y-1"/>
                                          </p:val>
                                        </p:tav>
                                        <p:tav tm="100000">
                                          <p:val>
                                            <p:strVal val="#ppt_y-(0.354*#ppt_w-0.172*#ppt_h)"/>
                                          </p:val>
                                        </p:tav>
                                      </p:tavLst>
                                    </p:anim>
                                    <p:anim calcmode="lin" valueType="num">
                                      <p:cBhvr>
                                        <p:cTn id="75" dur="78" decel="50000" autoRev="1" fill="hold">
                                          <p:stCondLst>
                                            <p:cond delay="227"/>
                                          </p:stCondLst>
                                        </p:cTn>
                                        <p:tgtEl>
                                          <p:spTgt spid="744"/>
                                        </p:tgtEl>
                                        <p:attrNameLst>
                                          <p:attrName>ppt_y</p:attrName>
                                        </p:attrNameLst>
                                      </p:cBhvr>
                                      <p:tavLst>
                                        <p:tav tm="0">
                                          <p:val>
                                            <p:strVal val="#ppt_y-(0.354*#ppt_w-0.172*#ppt_h)"/>
                                          </p:val>
                                        </p:tav>
                                        <p:tav tm="100000">
                                          <p:val>
                                            <p:strVal val="#ppt_y-(0.354*#ppt_w-0.172*#ppt_h)-#ppt_h/2"/>
                                          </p:val>
                                        </p:tav>
                                      </p:tavLst>
                                    </p:anim>
                                    <p:anim calcmode="lin" valueType="num">
                                      <p:cBhvr>
                                        <p:cTn id="76" dur="68" fill="hold">
                                          <p:stCondLst>
                                            <p:cond delay="432"/>
                                          </p:stCondLst>
                                        </p:cTn>
                                        <p:tgtEl>
                                          <p:spTgt spid="744"/>
                                        </p:tgtEl>
                                        <p:attrNameLst>
                                          <p:attrName>ppt_y</p:attrName>
                                        </p:attrNameLst>
                                      </p:cBhvr>
                                      <p:tavLst>
                                        <p:tav tm="0">
                                          <p:val>
                                            <p:strVal val="#ppt_y-(0.354*#ppt_w-0.172*#ppt_h)"/>
                                          </p:val>
                                        </p:tav>
                                        <p:tav tm="100000">
                                          <p:val>
                                            <p:strVal val="#ppt_y"/>
                                          </p:val>
                                        </p:tav>
                                      </p:tavLst>
                                    </p:anim>
                                  </p:childTnLst>
                                </p:cTn>
                              </p:par>
                            </p:childTnLst>
                          </p:cTn>
                        </p:par>
                        <p:par>
                          <p:cTn id="77" fill="hold">
                            <p:stCondLst>
                              <p:cond delay="3000"/>
                            </p:stCondLst>
                            <p:childTnLst>
                              <p:par>
                                <p:cTn id="78" presetID="38" presetClass="entr" presetSubtype="0" accel="50000" fill="hold" grpId="13" nodeType="afterEffect">
                                  <p:stCondLst>
                                    <p:cond delay="0"/>
                                  </p:stCondLst>
                                  <p:childTnLst>
                                    <p:set>
                                      <p:cBhvr>
                                        <p:cTn id="79" dur="1" fill="hold">
                                          <p:stCondLst>
                                            <p:cond delay="0"/>
                                          </p:stCondLst>
                                        </p:cTn>
                                        <p:tgtEl>
                                          <p:spTgt spid="736"/>
                                        </p:tgtEl>
                                        <p:attrNameLst>
                                          <p:attrName>style.visibility</p:attrName>
                                        </p:attrNameLst>
                                      </p:cBhvr>
                                      <p:to>
                                        <p:strVal val="visible"/>
                                      </p:to>
                                    </p:set>
                                    <p:set>
                                      <p:cBhvr>
                                        <p:cTn id="80" dur="227" fill="hold">
                                          <p:stCondLst>
                                            <p:cond delay="0"/>
                                          </p:stCondLst>
                                        </p:cTn>
                                        <p:tgtEl>
                                          <p:spTgt spid="736"/>
                                        </p:tgtEl>
                                        <p:attrNameLst>
                                          <p:attrName>style.rotation</p:attrName>
                                        </p:attrNameLst>
                                      </p:cBhvr>
                                      <p:to>
                                        <p:strVal val="-45.0"/>
                                      </p:to>
                                    </p:set>
                                    <p:anim calcmode="lin" valueType="num">
                                      <p:cBhvr>
                                        <p:cTn id="81" dur="227" fill="hold">
                                          <p:stCondLst>
                                            <p:cond delay="227"/>
                                          </p:stCondLst>
                                        </p:cTn>
                                        <p:tgtEl>
                                          <p:spTgt spid="736"/>
                                        </p:tgtEl>
                                        <p:attrNameLst>
                                          <p:attrName>style.rotation</p:attrName>
                                        </p:attrNameLst>
                                      </p:cBhvr>
                                      <p:tavLst>
                                        <p:tav tm="0">
                                          <p:val>
                                            <p:fltVal val="-45"/>
                                          </p:val>
                                        </p:tav>
                                        <p:tav tm="69900">
                                          <p:val>
                                            <p:fltVal val="45"/>
                                          </p:val>
                                        </p:tav>
                                        <p:tav tm="100000">
                                          <p:val>
                                            <p:fltVal val="0"/>
                                          </p:val>
                                        </p:tav>
                                      </p:tavLst>
                                    </p:anim>
                                    <p:anim calcmode="lin" valueType="num">
                                      <p:cBhvr>
                                        <p:cTn id="82" dur="227" fill="hold">
                                          <p:stCondLst>
                                            <p:cond delay="0"/>
                                          </p:stCondLst>
                                        </p:cTn>
                                        <p:tgtEl>
                                          <p:spTgt spid="736"/>
                                        </p:tgtEl>
                                        <p:attrNameLst>
                                          <p:attrName>ppt_y</p:attrName>
                                        </p:attrNameLst>
                                      </p:cBhvr>
                                      <p:tavLst>
                                        <p:tav tm="0">
                                          <p:val>
                                            <p:strVal val="#ppt_y-1"/>
                                          </p:val>
                                        </p:tav>
                                        <p:tav tm="100000">
                                          <p:val>
                                            <p:strVal val="#ppt_y-(0.354*#ppt_w-0.172*#ppt_h)"/>
                                          </p:val>
                                        </p:tav>
                                      </p:tavLst>
                                    </p:anim>
                                    <p:anim calcmode="lin" valueType="num">
                                      <p:cBhvr>
                                        <p:cTn id="83" dur="78" decel="50000" autoRev="1" fill="hold">
                                          <p:stCondLst>
                                            <p:cond delay="227"/>
                                          </p:stCondLst>
                                        </p:cTn>
                                        <p:tgtEl>
                                          <p:spTgt spid="736"/>
                                        </p:tgtEl>
                                        <p:attrNameLst>
                                          <p:attrName>ppt_y</p:attrName>
                                        </p:attrNameLst>
                                      </p:cBhvr>
                                      <p:tavLst>
                                        <p:tav tm="0">
                                          <p:val>
                                            <p:strVal val="#ppt_y-(0.354*#ppt_w-0.172*#ppt_h)"/>
                                          </p:val>
                                        </p:tav>
                                        <p:tav tm="100000">
                                          <p:val>
                                            <p:strVal val="#ppt_y-(0.354*#ppt_w-0.172*#ppt_h)-#ppt_h/2"/>
                                          </p:val>
                                        </p:tav>
                                      </p:tavLst>
                                    </p:anim>
                                    <p:anim calcmode="lin" valueType="num">
                                      <p:cBhvr>
                                        <p:cTn id="84" dur="68" fill="hold">
                                          <p:stCondLst>
                                            <p:cond delay="432"/>
                                          </p:stCondLst>
                                        </p:cTn>
                                        <p:tgtEl>
                                          <p:spTgt spid="736"/>
                                        </p:tgtEl>
                                        <p:attrNameLst>
                                          <p:attrName>ppt_y</p:attrName>
                                        </p:attrNameLst>
                                      </p:cBhvr>
                                      <p:tavLst>
                                        <p:tav tm="0">
                                          <p:val>
                                            <p:strVal val="#ppt_y-(0.354*#ppt_w-0.172*#ppt_h)"/>
                                          </p:val>
                                        </p:tav>
                                        <p:tav tm="100000">
                                          <p:val>
                                            <p:strVal val="#ppt_y"/>
                                          </p:val>
                                        </p:tav>
                                      </p:tavLst>
                                    </p:anim>
                                  </p:childTnLst>
                                </p:cTn>
                              </p:par>
                            </p:childTnLst>
                          </p:cTn>
                        </p:par>
                        <p:par>
                          <p:cTn id="85" fill="hold">
                            <p:stCondLst>
                              <p:cond delay="3500"/>
                            </p:stCondLst>
                            <p:childTnLst>
                              <p:par>
                                <p:cTn id="86" presetID="38" presetClass="entr" presetSubtype="0" accel="50000" fill="hold" grpId="0" nodeType="afterEffect">
                                  <p:stCondLst>
                                    <p:cond delay="0"/>
                                  </p:stCondLst>
                                  <p:childTnLst>
                                    <p:set>
                                      <p:cBhvr>
                                        <p:cTn id="87" dur="1" fill="hold">
                                          <p:stCondLst>
                                            <p:cond delay="0"/>
                                          </p:stCondLst>
                                        </p:cTn>
                                        <p:tgtEl>
                                          <p:spTgt spid="43"/>
                                        </p:tgtEl>
                                        <p:attrNameLst>
                                          <p:attrName>style.visibility</p:attrName>
                                        </p:attrNameLst>
                                      </p:cBhvr>
                                      <p:to>
                                        <p:strVal val="visible"/>
                                      </p:to>
                                    </p:set>
                                    <p:set>
                                      <p:cBhvr>
                                        <p:cTn id="88" dur="227" fill="hold">
                                          <p:stCondLst>
                                            <p:cond delay="0"/>
                                          </p:stCondLst>
                                        </p:cTn>
                                        <p:tgtEl>
                                          <p:spTgt spid="43"/>
                                        </p:tgtEl>
                                        <p:attrNameLst>
                                          <p:attrName>style.rotation</p:attrName>
                                        </p:attrNameLst>
                                      </p:cBhvr>
                                      <p:to>
                                        <p:strVal val="-45.0"/>
                                      </p:to>
                                    </p:set>
                                    <p:anim calcmode="lin" valueType="num">
                                      <p:cBhvr>
                                        <p:cTn id="89" dur="227" fill="hold">
                                          <p:stCondLst>
                                            <p:cond delay="227"/>
                                          </p:stCondLst>
                                        </p:cTn>
                                        <p:tgtEl>
                                          <p:spTgt spid="43"/>
                                        </p:tgtEl>
                                        <p:attrNameLst>
                                          <p:attrName>style.rotation</p:attrName>
                                        </p:attrNameLst>
                                      </p:cBhvr>
                                      <p:tavLst>
                                        <p:tav tm="0">
                                          <p:val>
                                            <p:fltVal val="-45"/>
                                          </p:val>
                                        </p:tav>
                                        <p:tav tm="69900">
                                          <p:val>
                                            <p:fltVal val="45"/>
                                          </p:val>
                                        </p:tav>
                                        <p:tav tm="100000">
                                          <p:val>
                                            <p:fltVal val="0"/>
                                          </p:val>
                                        </p:tav>
                                      </p:tavLst>
                                    </p:anim>
                                    <p:anim calcmode="lin" valueType="num">
                                      <p:cBhvr>
                                        <p:cTn id="90" dur="227" fill="hold">
                                          <p:stCondLst>
                                            <p:cond delay="0"/>
                                          </p:stCondLst>
                                        </p:cTn>
                                        <p:tgtEl>
                                          <p:spTgt spid="43"/>
                                        </p:tgtEl>
                                        <p:attrNameLst>
                                          <p:attrName>ppt_y</p:attrName>
                                        </p:attrNameLst>
                                      </p:cBhvr>
                                      <p:tavLst>
                                        <p:tav tm="0">
                                          <p:val>
                                            <p:strVal val="#ppt_y-1"/>
                                          </p:val>
                                        </p:tav>
                                        <p:tav tm="100000">
                                          <p:val>
                                            <p:strVal val="#ppt_y-(0.354*#ppt_w-0.172*#ppt_h)"/>
                                          </p:val>
                                        </p:tav>
                                      </p:tavLst>
                                    </p:anim>
                                    <p:anim calcmode="lin" valueType="num">
                                      <p:cBhvr>
                                        <p:cTn id="91" dur="78" decel="50000" autoRev="1" fill="hold">
                                          <p:stCondLst>
                                            <p:cond delay="227"/>
                                          </p:stCondLst>
                                        </p:cTn>
                                        <p:tgtEl>
                                          <p:spTgt spid="43"/>
                                        </p:tgtEl>
                                        <p:attrNameLst>
                                          <p:attrName>ppt_y</p:attrName>
                                        </p:attrNameLst>
                                      </p:cBhvr>
                                      <p:tavLst>
                                        <p:tav tm="0">
                                          <p:val>
                                            <p:strVal val="#ppt_y-(0.354*#ppt_w-0.172*#ppt_h)"/>
                                          </p:val>
                                        </p:tav>
                                        <p:tav tm="100000">
                                          <p:val>
                                            <p:strVal val="#ppt_y-(0.354*#ppt_w-0.172*#ppt_h)-#ppt_h/2"/>
                                          </p:val>
                                        </p:tav>
                                      </p:tavLst>
                                    </p:anim>
                                    <p:anim calcmode="lin" valueType="num">
                                      <p:cBhvr>
                                        <p:cTn id="92" dur="68" fill="hold">
                                          <p:stCondLst>
                                            <p:cond delay="432"/>
                                          </p:stCondLst>
                                        </p:cTn>
                                        <p:tgtEl>
                                          <p:spTgt spid="43"/>
                                        </p:tgtEl>
                                        <p:attrNameLst>
                                          <p:attrName>ppt_y</p:attrName>
                                        </p:attrNameLst>
                                      </p:cBhvr>
                                      <p:tavLst>
                                        <p:tav tm="0">
                                          <p:val>
                                            <p:strVal val="#ppt_y-(0.354*#ppt_w-0.172*#ppt_h)"/>
                                          </p:val>
                                        </p:tav>
                                        <p:tav tm="100000">
                                          <p:val>
                                            <p:strVal val="#ppt_y"/>
                                          </p:val>
                                        </p:tav>
                                      </p:tavLst>
                                    </p:anim>
                                  </p:childTnLst>
                                </p:cTn>
                              </p:par>
                            </p:childTnLst>
                          </p:cTn>
                        </p:par>
                        <p:par>
                          <p:cTn id="93" fill="hold">
                            <p:stCondLst>
                              <p:cond delay="4000"/>
                            </p:stCondLst>
                            <p:childTnLst>
                              <p:par>
                                <p:cTn id="94" presetID="38" presetClass="entr" presetSubtype="0" accel="50000" fill="hold" grpId="0" nodeType="afterEffect">
                                  <p:stCondLst>
                                    <p:cond delay="0"/>
                                  </p:stCondLst>
                                  <p:childTnLst>
                                    <p:set>
                                      <p:cBhvr>
                                        <p:cTn id="95" dur="1" fill="hold">
                                          <p:stCondLst>
                                            <p:cond delay="0"/>
                                          </p:stCondLst>
                                        </p:cTn>
                                        <p:tgtEl>
                                          <p:spTgt spid="47"/>
                                        </p:tgtEl>
                                        <p:attrNameLst>
                                          <p:attrName>style.visibility</p:attrName>
                                        </p:attrNameLst>
                                      </p:cBhvr>
                                      <p:to>
                                        <p:strVal val="visible"/>
                                      </p:to>
                                    </p:set>
                                    <p:set>
                                      <p:cBhvr>
                                        <p:cTn id="96" dur="227" fill="hold">
                                          <p:stCondLst>
                                            <p:cond delay="0"/>
                                          </p:stCondLst>
                                        </p:cTn>
                                        <p:tgtEl>
                                          <p:spTgt spid="47"/>
                                        </p:tgtEl>
                                        <p:attrNameLst>
                                          <p:attrName>style.rotation</p:attrName>
                                        </p:attrNameLst>
                                      </p:cBhvr>
                                      <p:to>
                                        <p:strVal val="-45.0"/>
                                      </p:to>
                                    </p:set>
                                    <p:anim calcmode="lin" valueType="num">
                                      <p:cBhvr>
                                        <p:cTn id="97" dur="227" fill="hold">
                                          <p:stCondLst>
                                            <p:cond delay="227"/>
                                          </p:stCondLst>
                                        </p:cTn>
                                        <p:tgtEl>
                                          <p:spTgt spid="47"/>
                                        </p:tgtEl>
                                        <p:attrNameLst>
                                          <p:attrName>style.rotation</p:attrName>
                                        </p:attrNameLst>
                                      </p:cBhvr>
                                      <p:tavLst>
                                        <p:tav tm="0">
                                          <p:val>
                                            <p:fltVal val="-45"/>
                                          </p:val>
                                        </p:tav>
                                        <p:tav tm="69900">
                                          <p:val>
                                            <p:fltVal val="45"/>
                                          </p:val>
                                        </p:tav>
                                        <p:tav tm="100000">
                                          <p:val>
                                            <p:fltVal val="0"/>
                                          </p:val>
                                        </p:tav>
                                      </p:tavLst>
                                    </p:anim>
                                    <p:anim calcmode="lin" valueType="num">
                                      <p:cBhvr>
                                        <p:cTn id="98" dur="227" fill="hold">
                                          <p:stCondLst>
                                            <p:cond delay="0"/>
                                          </p:stCondLst>
                                        </p:cTn>
                                        <p:tgtEl>
                                          <p:spTgt spid="47"/>
                                        </p:tgtEl>
                                        <p:attrNameLst>
                                          <p:attrName>ppt_y</p:attrName>
                                        </p:attrNameLst>
                                      </p:cBhvr>
                                      <p:tavLst>
                                        <p:tav tm="0">
                                          <p:val>
                                            <p:strVal val="#ppt_y-1"/>
                                          </p:val>
                                        </p:tav>
                                        <p:tav tm="100000">
                                          <p:val>
                                            <p:strVal val="#ppt_y-(0.354*#ppt_w-0.172*#ppt_h)"/>
                                          </p:val>
                                        </p:tav>
                                      </p:tavLst>
                                    </p:anim>
                                    <p:anim calcmode="lin" valueType="num">
                                      <p:cBhvr>
                                        <p:cTn id="99" dur="78" decel="50000" autoRev="1" fill="hold">
                                          <p:stCondLst>
                                            <p:cond delay="227"/>
                                          </p:stCondLst>
                                        </p:cTn>
                                        <p:tgtEl>
                                          <p:spTgt spid="47"/>
                                        </p:tgtEl>
                                        <p:attrNameLst>
                                          <p:attrName>ppt_y</p:attrName>
                                        </p:attrNameLst>
                                      </p:cBhvr>
                                      <p:tavLst>
                                        <p:tav tm="0">
                                          <p:val>
                                            <p:strVal val="#ppt_y-(0.354*#ppt_w-0.172*#ppt_h)"/>
                                          </p:val>
                                        </p:tav>
                                        <p:tav tm="100000">
                                          <p:val>
                                            <p:strVal val="#ppt_y-(0.354*#ppt_w-0.172*#ppt_h)-#ppt_h/2"/>
                                          </p:val>
                                        </p:tav>
                                      </p:tavLst>
                                    </p:anim>
                                    <p:anim calcmode="lin" valueType="num">
                                      <p:cBhvr>
                                        <p:cTn id="100" dur="68" fill="hold">
                                          <p:stCondLst>
                                            <p:cond delay="432"/>
                                          </p:stCondLst>
                                        </p:cTn>
                                        <p:tgtEl>
                                          <p:spTgt spid="47"/>
                                        </p:tgtEl>
                                        <p:attrNameLst>
                                          <p:attrName>ppt_y</p:attrName>
                                        </p:attrNameLst>
                                      </p:cBhvr>
                                      <p:tavLst>
                                        <p:tav tm="0">
                                          <p:val>
                                            <p:strVal val="#ppt_y-(0.354*#ppt_w-0.172*#ppt_h)"/>
                                          </p:val>
                                        </p:tav>
                                        <p:tav tm="100000">
                                          <p:val>
                                            <p:strVal val="#ppt_y"/>
                                          </p:val>
                                        </p:tav>
                                      </p:tavLst>
                                    </p:anim>
                                  </p:childTnLst>
                                </p:cTn>
                              </p:par>
                            </p:childTnLst>
                          </p:cTn>
                        </p:par>
                        <p:par>
                          <p:cTn id="101" fill="hold">
                            <p:stCondLst>
                              <p:cond delay="4500"/>
                            </p:stCondLst>
                            <p:childTnLst>
                              <p:par>
                                <p:cTn id="102" presetID="38" presetClass="entr" presetSubtype="0" accel="50000" fill="hold" grpId="0" nodeType="afterEffect">
                                  <p:stCondLst>
                                    <p:cond delay="0"/>
                                  </p:stCondLst>
                                  <p:childTnLst>
                                    <p:set>
                                      <p:cBhvr>
                                        <p:cTn id="103" dur="1" fill="hold">
                                          <p:stCondLst>
                                            <p:cond delay="0"/>
                                          </p:stCondLst>
                                        </p:cTn>
                                        <p:tgtEl>
                                          <p:spTgt spid="41"/>
                                        </p:tgtEl>
                                        <p:attrNameLst>
                                          <p:attrName>style.visibility</p:attrName>
                                        </p:attrNameLst>
                                      </p:cBhvr>
                                      <p:to>
                                        <p:strVal val="visible"/>
                                      </p:to>
                                    </p:set>
                                    <p:set>
                                      <p:cBhvr>
                                        <p:cTn id="104" dur="227" fill="hold">
                                          <p:stCondLst>
                                            <p:cond delay="0"/>
                                          </p:stCondLst>
                                        </p:cTn>
                                        <p:tgtEl>
                                          <p:spTgt spid="41"/>
                                        </p:tgtEl>
                                        <p:attrNameLst>
                                          <p:attrName>style.rotation</p:attrName>
                                        </p:attrNameLst>
                                      </p:cBhvr>
                                      <p:to>
                                        <p:strVal val="-45.0"/>
                                      </p:to>
                                    </p:set>
                                    <p:anim calcmode="lin" valueType="num">
                                      <p:cBhvr>
                                        <p:cTn id="105" dur="227" fill="hold">
                                          <p:stCondLst>
                                            <p:cond delay="227"/>
                                          </p:stCondLst>
                                        </p:cTn>
                                        <p:tgtEl>
                                          <p:spTgt spid="41"/>
                                        </p:tgtEl>
                                        <p:attrNameLst>
                                          <p:attrName>style.rotation</p:attrName>
                                        </p:attrNameLst>
                                      </p:cBhvr>
                                      <p:tavLst>
                                        <p:tav tm="0">
                                          <p:val>
                                            <p:fltVal val="-45"/>
                                          </p:val>
                                        </p:tav>
                                        <p:tav tm="69900">
                                          <p:val>
                                            <p:fltVal val="45"/>
                                          </p:val>
                                        </p:tav>
                                        <p:tav tm="100000">
                                          <p:val>
                                            <p:fltVal val="0"/>
                                          </p:val>
                                        </p:tav>
                                      </p:tavLst>
                                    </p:anim>
                                    <p:anim calcmode="lin" valueType="num">
                                      <p:cBhvr>
                                        <p:cTn id="106" dur="227" fill="hold">
                                          <p:stCondLst>
                                            <p:cond delay="0"/>
                                          </p:stCondLst>
                                        </p:cTn>
                                        <p:tgtEl>
                                          <p:spTgt spid="41"/>
                                        </p:tgtEl>
                                        <p:attrNameLst>
                                          <p:attrName>ppt_y</p:attrName>
                                        </p:attrNameLst>
                                      </p:cBhvr>
                                      <p:tavLst>
                                        <p:tav tm="0">
                                          <p:val>
                                            <p:strVal val="#ppt_y-1"/>
                                          </p:val>
                                        </p:tav>
                                        <p:tav tm="100000">
                                          <p:val>
                                            <p:strVal val="#ppt_y-(0.354*#ppt_w-0.172*#ppt_h)"/>
                                          </p:val>
                                        </p:tav>
                                      </p:tavLst>
                                    </p:anim>
                                    <p:anim calcmode="lin" valueType="num">
                                      <p:cBhvr>
                                        <p:cTn id="107" dur="78" decel="50000" autoRev="1" fill="hold">
                                          <p:stCondLst>
                                            <p:cond delay="227"/>
                                          </p:stCondLst>
                                        </p:cTn>
                                        <p:tgtEl>
                                          <p:spTgt spid="41"/>
                                        </p:tgtEl>
                                        <p:attrNameLst>
                                          <p:attrName>ppt_y</p:attrName>
                                        </p:attrNameLst>
                                      </p:cBhvr>
                                      <p:tavLst>
                                        <p:tav tm="0">
                                          <p:val>
                                            <p:strVal val="#ppt_y-(0.354*#ppt_w-0.172*#ppt_h)"/>
                                          </p:val>
                                        </p:tav>
                                        <p:tav tm="100000">
                                          <p:val>
                                            <p:strVal val="#ppt_y-(0.354*#ppt_w-0.172*#ppt_h)-#ppt_h/2"/>
                                          </p:val>
                                        </p:tav>
                                      </p:tavLst>
                                    </p:anim>
                                    <p:anim calcmode="lin" valueType="num">
                                      <p:cBhvr>
                                        <p:cTn id="108" dur="68" fill="hold">
                                          <p:stCondLst>
                                            <p:cond delay="432"/>
                                          </p:stCondLst>
                                        </p:cTn>
                                        <p:tgtEl>
                                          <p:spTgt spid="41"/>
                                        </p:tgtEl>
                                        <p:attrNameLst>
                                          <p:attrName>ppt_y</p:attrName>
                                        </p:attrNameLst>
                                      </p:cBhvr>
                                      <p:tavLst>
                                        <p:tav tm="0">
                                          <p:val>
                                            <p:strVal val="#ppt_y-(0.354*#ppt_w-0.172*#ppt_h)"/>
                                          </p:val>
                                        </p:tav>
                                        <p:tav tm="100000">
                                          <p:val>
                                            <p:strVal val="#ppt_y"/>
                                          </p:val>
                                        </p:tav>
                                      </p:tavLst>
                                    </p:anim>
                                  </p:childTnLst>
                                </p:cTn>
                              </p:par>
                            </p:childTnLst>
                          </p:cTn>
                        </p:par>
                        <p:par>
                          <p:cTn id="109" fill="hold">
                            <p:stCondLst>
                              <p:cond delay="5000"/>
                            </p:stCondLst>
                            <p:childTnLst>
                              <p:par>
                                <p:cTn id="110" presetID="38" presetClass="entr" presetSubtype="0" accel="50000" fill="hold" grpId="0" nodeType="afterEffect">
                                  <p:stCondLst>
                                    <p:cond delay="0"/>
                                  </p:stCondLst>
                                  <p:childTnLst>
                                    <p:set>
                                      <p:cBhvr>
                                        <p:cTn id="111" dur="1" fill="hold">
                                          <p:stCondLst>
                                            <p:cond delay="0"/>
                                          </p:stCondLst>
                                        </p:cTn>
                                        <p:tgtEl>
                                          <p:spTgt spid="45"/>
                                        </p:tgtEl>
                                        <p:attrNameLst>
                                          <p:attrName>style.visibility</p:attrName>
                                        </p:attrNameLst>
                                      </p:cBhvr>
                                      <p:to>
                                        <p:strVal val="visible"/>
                                      </p:to>
                                    </p:set>
                                    <p:set>
                                      <p:cBhvr>
                                        <p:cTn id="112" dur="227" fill="hold">
                                          <p:stCondLst>
                                            <p:cond delay="0"/>
                                          </p:stCondLst>
                                        </p:cTn>
                                        <p:tgtEl>
                                          <p:spTgt spid="45"/>
                                        </p:tgtEl>
                                        <p:attrNameLst>
                                          <p:attrName>style.rotation</p:attrName>
                                        </p:attrNameLst>
                                      </p:cBhvr>
                                      <p:to>
                                        <p:strVal val="-45.0"/>
                                      </p:to>
                                    </p:set>
                                    <p:anim calcmode="lin" valueType="num">
                                      <p:cBhvr>
                                        <p:cTn id="113" dur="227" fill="hold">
                                          <p:stCondLst>
                                            <p:cond delay="227"/>
                                          </p:stCondLst>
                                        </p:cTn>
                                        <p:tgtEl>
                                          <p:spTgt spid="45"/>
                                        </p:tgtEl>
                                        <p:attrNameLst>
                                          <p:attrName>style.rotation</p:attrName>
                                        </p:attrNameLst>
                                      </p:cBhvr>
                                      <p:tavLst>
                                        <p:tav tm="0">
                                          <p:val>
                                            <p:fltVal val="-45"/>
                                          </p:val>
                                        </p:tav>
                                        <p:tav tm="69900">
                                          <p:val>
                                            <p:fltVal val="45"/>
                                          </p:val>
                                        </p:tav>
                                        <p:tav tm="100000">
                                          <p:val>
                                            <p:fltVal val="0"/>
                                          </p:val>
                                        </p:tav>
                                      </p:tavLst>
                                    </p:anim>
                                    <p:anim calcmode="lin" valueType="num">
                                      <p:cBhvr>
                                        <p:cTn id="114" dur="227" fill="hold">
                                          <p:stCondLst>
                                            <p:cond delay="0"/>
                                          </p:stCondLst>
                                        </p:cTn>
                                        <p:tgtEl>
                                          <p:spTgt spid="45"/>
                                        </p:tgtEl>
                                        <p:attrNameLst>
                                          <p:attrName>ppt_y</p:attrName>
                                        </p:attrNameLst>
                                      </p:cBhvr>
                                      <p:tavLst>
                                        <p:tav tm="0">
                                          <p:val>
                                            <p:strVal val="#ppt_y-1"/>
                                          </p:val>
                                        </p:tav>
                                        <p:tav tm="100000">
                                          <p:val>
                                            <p:strVal val="#ppt_y-(0.354*#ppt_w-0.172*#ppt_h)"/>
                                          </p:val>
                                        </p:tav>
                                      </p:tavLst>
                                    </p:anim>
                                    <p:anim calcmode="lin" valueType="num">
                                      <p:cBhvr>
                                        <p:cTn id="115" dur="78" decel="50000" autoRev="1" fill="hold">
                                          <p:stCondLst>
                                            <p:cond delay="227"/>
                                          </p:stCondLst>
                                        </p:cTn>
                                        <p:tgtEl>
                                          <p:spTgt spid="45"/>
                                        </p:tgtEl>
                                        <p:attrNameLst>
                                          <p:attrName>ppt_y</p:attrName>
                                        </p:attrNameLst>
                                      </p:cBhvr>
                                      <p:tavLst>
                                        <p:tav tm="0">
                                          <p:val>
                                            <p:strVal val="#ppt_y-(0.354*#ppt_w-0.172*#ppt_h)"/>
                                          </p:val>
                                        </p:tav>
                                        <p:tav tm="100000">
                                          <p:val>
                                            <p:strVal val="#ppt_y-(0.354*#ppt_w-0.172*#ppt_h)-#ppt_h/2"/>
                                          </p:val>
                                        </p:tav>
                                      </p:tavLst>
                                    </p:anim>
                                    <p:anim calcmode="lin" valueType="num">
                                      <p:cBhvr>
                                        <p:cTn id="116" dur="68" fill="hold">
                                          <p:stCondLst>
                                            <p:cond delay="432"/>
                                          </p:stCondLst>
                                        </p:cTn>
                                        <p:tgtEl>
                                          <p:spTgt spid="45"/>
                                        </p:tgtEl>
                                        <p:attrNameLst>
                                          <p:attrName>ppt_y</p:attrName>
                                        </p:attrNameLst>
                                      </p:cBhvr>
                                      <p:tavLst>
                                        <p:tav tm="0">
                                          <p:val>
                                            <p:strVal val="#ppt_y-(0.354*#ppt_w-0.172*#ppt_h)"/>
                                          </p:val>
                                        </p:tav>
                                        <p:tav tm="100000">
                                          <p:val>
                                            <p:strVal val="#ppt_y"/>
                                          </p:val>
                                        </p:tav>
                                      </p:tavLst>
                                    </p:anim>
                                  </p:childTnLst>
                                </p:cTn>
                              </p:par>
                            </p:childTnLst>
                          </p:cTn>
                        </p:par>
                        <p:par>
                          <p:cTn id="117" fill="hold">
                            <p:stCondLst>
                              <p:cond delay="5500"/>
                            </p:stCondLst>
                            <p:childTnLst>
                              <p:par>
                                <p:cTn id="118" presetID="38" presetClass="entr" presetSubtype="0" accel="50000" fill="hold" grpId="0" nodeType="afterEffect">
                                  <p:stCondLst>
                                    <p:cond delay="0"/>
                                  </p:stCondLst>
                                  <p:childTnLst>
                                    <p:set>
                                      <p:cBhvr>
                                        <p:cTn id="119" dur="1" fill="hold">
                                          <p:stCondLst>
                                            <p:cond delay="0"/>
                                          </p:stCondLst>
                                        </p:cTn>
                                        <p:tgtEl>
                                          <p:spTgt spid="42"/>
                                        </p:tgtEl>
                                        <p:attrNameLst>
                                          <p:attrName>style.visibility</p:attrName>
                                        </p:attrNameLst>
                                      </p:cBhvr>
                                      <p:to>
                                        <p:strVal val="visible"/>
                                      </p:to>
                                    </p:set>
                                    <p:set>
                                      <p:cBhvr>
                                        <p:cTn id="120" dur="227" fill="hold">
                                          <p:stCondLst>
                                            <p:cond delay="0"/>
                                          </p:stCondLst>
                                        </p:cTn>
                                        <p:tgtEl>
                                          <p:spTgt spid="42"/>
                                        </p:tgtEl>
                                        <p:attrNameLst>
                                          <p:attrName>style.rotation</p:attrName>
                                        </p:attrNameLst>
                                      </p:cBhvr>
                                      <p:to>
                                        <p:strVal val="-45.0"/>
                                      </p:to>
                                    </p:set>
                                    <p:anim calcmode="lin" valueType="num">
                                      <p:cBhvr>
                                        <p:cTn id="121" dur="227" fill="hold">
                                          <p:stCondLst>
                                            <p:cond delay="227"/>
                                          </p:stCondLst>
                                        </p:cTn>
                                        <p:tgtEl>
                                          <p:spTgt spid="42"/>
                                        </p:tgtEl>
                                        <p:attrNameLst>
                                          <p:attrName>style.rotation</p:attrName>
                                        </p:attrNameLst>
                                      </p:cBhvr>
                                      <p:tavLst>
                                        <p:tav tm="0">
                                          <p:val>
                                            <p:fltVal val="-45"/>
                                          </p:val>
                                        </p:tav>
                                        <p:tav tm="69900">
                                          <p:val>
                                            <p:fltVal val="45"/>
                                          </p:val>
                                        </p:tav>
                                        <p:tav tm="100000">
                                          <p:val>
                                            <p:fltVal val="0"/>
                                          </p:val>
                                        </p:tav>
                                      </p:tavLst>
                                    </p:anim>
                                    <p:anim calcmode="lin" valueType="num">
                                      <p:cBhvr>
                                        <p:cTn id="122" dur="227" fill="hold">
                                          <p:stCondLst>
                                            <p:cond delay="0"/>
                                          </p:stCondLst>
                                        </p:cTn>
                                        <p:tgtEl>
                                          <p:spTgt spid="42"/>
                                        </p:tgtEl>
                                        <p:attrNameLst>
                                          <p:attrName>ppt_y</p:attrName>
                                        </p:attrNameLst>
                                      </p:cBhvr>
                                      <p:tavLst>
                                        <p:tav tm="0">
                                          <p:val>
                                            <p:strVal val="#ppt_y-1"/>
                                          </p:val>
                                        </p:tav>
                                        <p:tav tm="100000">
                                          <p:val>
                                            <p:strVal val="#ppt_y-(0.354*#ppt_w-0.172*#ppt_h)"/>
                                          </p:val>
                                        </p:tav>
                                      </p:tavLst>
                                    </p:anim>
                                    <p:anim calcmode="lin" valueType="num">
                                      <p:cBhvr>
                                        <p:cTn id="123" dur="78" decel="50000" autoRev="1" fill="hold">
                                          <p:stCondLst>
                                            <p:cond delay="227"/>
                                          </p:stCondLst>
                                        </p:cTn>
                                        <p:tgtEl>
                                          <p:spTgt spid="42"/>
                                        </p:tgtEl>
                                        <p:attrNameLst>
                                          <p:attrName>ppt_y</p:attrName>
                                        </p:attrNameLst>
                                      </p:cBhvr>
                                      <p:tavLst>
                                        <p:tav tm="0">
                                          <p:val>
                                            <p:strVal val="#ppt_y-(0.354*#ppt_w-0.172*#ppt_h)"/>
                                          </p:val>
                                        </p:tav>
                                        <p:tav tm="100000">
                                          <p:val>
                                            <p:strVal val="#ppt_y-(0.354*#ppt_w-0.172*#ppt_h)-#ppt_h/2"/>
                                          </p:val>
                                        </p:tav>
                                      </p:tavLst>
                                    </p:anim>
                                    <p:anim calcmode="lin" valueType="num">
                                      <p:cBhvr>
                                        <p:cTn id="124" dur="68" fill="hold">
                                          <p:stCondLst>
                                            <p:cond delay="432"/>
                                          </p:stCondLst>
                                        </p:cTn>
                                        <p:tgtEl>
                                          <p:spTgt spid="42"/>
                                        </p:tgtEl>
                                        <p:attrNameLst>
                                          <p:attrName>ppt_y</p:attrName>
                                        </p:attrNameLst>
                                      </p:cBhvr>
                                      <p:tavLst>
                                        <p:tav tm="0">
                                          <p:val>
                                            <p:strVal val="#ppt_y-(0.354*#ppt_w-0.172*#ppt_h)"/>
                                          </p:val>
                                        </p:tav>
                                        <p:tav tm="100000">
                                          <p:val>
                                            <p:strVal val="#ppt_y"/>
                                          </p:val>
                                        </p:tav>
                                      </p:tavLst>
                                    </p:anim>
                                  </p:childTnLst>
                                </p:cTn>
                              </p:par>
                            </p:childTnLst>
                          </p:cTn>
                        </p:par>
                        <p:par>
                          <p:cTn id="125" fill="hold">
                            <p:stCondLst>
                              <p:cond delay="6000"/>
                            </p:stCondLst>
                            <p:childTnLst>
                              <p:par>
                                <p:cTn id="126" presetID="38" presetClass="entr" presetSubtype="0" accel="50000" fill="hold" grpId="0" nodeType="afterEffect">
                                  <p:stCondLst>
                                    <p:cond delay="0"/>
                                  </p:stCondLst>
                                  <p:childTnLst>
                                    <p:set>
                                      <p:cBhvr>
                                        <p:cTn id="127" dur="1" fill="hold">
                                          <p:stCondLst>
                                            <p:cond delay="0"/>
                                          </p:stCondLst>
                                        </p:cTn>
                                        <p:tgtEl>
                                          <p:spTgt spid="40"/>
                                        </p:tgtEl>
                                        <p:attrNameLst>
                                          <p:attrName>style.visibility</p:attrName>
                                        </p:attrNameLst>
                                      </p:cBhvr>
                                      <p:to>
                                        <p:strVal val="visible"/>
                                      </p:to>
                                    </p:set>
                                    <p:set>
                                      <p:cBhvr>
                                        <p:cTn id="128" dur="227" fill="hold">
                                          <p:stCondLst>
                                            <p:cond delay="0"/>
                                          </p:stCondLst>
                                        </p:cTn>
                                        <p:tgtEl>
                                          <p:spTgt spid="40"/>
                                        </p:tgtEl>
                                        <p:attrNameLst>
                                          <p:attrName>style.rotation</p:attrName>
                                        </p:attrNameLst>
                                      </p:cBhvr>
                                      <p:to>
                                        <p:strVal val="-45.0"/>
                                      </p:to>
                                    </p:set>
                                    <p:anim calcmode="lin" valueType="num">
                                      <p:cBhvr>
                                        <p:cTn id="129" dur="227" fill="hold">
                                          <p:stCondLst>
                                            <p:cond delay="227"/>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130" dur="227"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131" dur="78" decel="50000" autoRev="1" fill="hold">
                                          <p:stCondLst>
                                            <p:cond delay="227"/>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132" dur="68" fill="hold">
                                          <p:stCondLst>
                                            <p:cond delay="432"/>
                                          </p:stCondLst>
                                        </p:cTn>
                                        <p:tgtEl>
                                          <p:spTgt spid="40"/>
                                        </p:tgtEl>
                                        <p:attrNameLst>
                                          <p:attrName>ppt_y</p:attrName>
                                        </p:attrNameLst>
                                      </p:cBhvr>
                                      <p:tavLst>
                                        <p:tav tm="0">
                                          <p:val>
                                            <p:strVal val="#ppt_y-(0.354*#ppt_w-0.172*#ppt_h)"/>
                                          </p:val>
                                        </p:tav>
                                        <p:tav tm="100000">
                                          <p:val>
                                            <p:strVal val="#ppt_y"/>
                                          </p:val>
                                        </p:tav>
                                      </p:tavLst>
                                    </p:anim>
                                  </p:childTnLst>
                                </p:cTn>
                              </p:par>
                            </p:childTnLst>
                          </p:cTn>
                        </p:par>
                        <p:par>
                          <p:cTn id="133" fill="hold">
                            <p:stCondLst>
                              <p:cond delay="6500"/>
                            </p:stCondLst>
                            <p:childTnLst>
                              <p:par>
                                <p:cTn id="134" presetID="38" presetClass="entr" presetSubtype="0" accel="50000" fill="hold" grpId="0" nodeType="afterEffect">
                                  <p:stCondLst>
                                    <p:cond delay="0"/>
                                  </p:stCondLst>
                                  <p:childTnLst>
                                    <p:set>
                                      <p:cBhvr>
                                        <p:cTn id="135" dur="1" fill="hold">
                                          <p:stCondLst>
                                            <p:cond delay="0"/>
                                          </p:stCondLst>
                                        </p:cTn>
                                        <p:tgtEl>
                                          <p:spTgt spid="46"/>
                                        </p:tgtEl>
                                        <p:attrNameLst>
                                          <p:attrName>style.visibility</p:attrName>
                                        </p:attrNameLst>
                                      </p:cBhvr>
                                      <p:to>
                                        <p:strVal val="visible"/>
                                      </p:to>
                                    </p:set>
                                    <p:set>
                                      <p:cBhvr>
                                        <p:cTn id="136" dur="227" fill="hold">
                                          <p:stCondLst>
                                            <p:cond delay="0"/>
                                          </p:stCondLst>
                                        </p:cTn>
                                        <p:tgtEl>
                                          <p:spTgt spid="46"/>
                                        </p:tgtEl>
                                        <p:attrNameLst>
                                          <p:attrName>style.rotation</p:attrName>
                                        </p:attrNameLst>
                                      </p:cBhvr>
                                      <p:to>
                                        <p:strVal val="-45.0"/>
                                      </p:to>
                                    </p:set>
                                    <p:anim calcmode="lin" valueType="num">
                                      <p:cBhvr>
                                        <p:cTn id="137" dur="227" fill="hold">
                                          <p:stCondLst>
                                            <p:cond delay="227"/>
                                          </p:stCondLst>
                                        </p:cTn>
                                        <p:tgtEl>
                                          <p:spTgt spid="46"/>
                                        </p:tgtEl>
                                        <p:attrNameLst>
                                          <p:attrName>style.rotation</p:attrName>
                                        </p:attrNameLst>
                                      </p:cBhvr>
                                      <p:tavLst>
                                        <p:tav tm="0">
                                          <p:val>
                                            <p:fltVal val="-45"/>
                                          </p:val>
                                        </p:tav>
                                        <p:tav tm="69900">
                                          <p:val>
                                            <p:fltVal val="45"/>
                                          </p:val>
                                        </p:tav>
                                        <p:tav tm="100000">
                                          <p:val>
                                            <p:fltVal val="0"/>
                                          </p:val>
                                        </p:tav>
                                      </p:tavLst>
                                    </p:anim>
                                    <p:anim calcmode="lin" valueType="num">
                                      <p:cBhvr>
                                        <p:cTn id="138" dur="227" fill="hold">
                                          <p:stCondLst>
                                            <p:cond delay="0"/>
                                          </p:stCondLst>
                                        </p:cTn>
                                        <p:tgtEl>
                                          <p:spTgt spid="46"/>
                                        </p:tgtEl>
                                        <p:attrNameLst>
                                          <p:attrName>ppt_y</p:attrName>
                                        </p:attrNameLst>
                                      </p:cBhvr>
                                      <p:tavLst>
                                        <p:tav tm="0">
                                          <p:val>
                                            <p:strVal val="#ppt_y-1"/>
                                          </p:val>
                                        </p:tav>
                                        <p:tav tm="100000">
                                          <p:val>
                                            <p:strVal val="#ppt_y-(0.354*#ppt_w-0.172*#ppt_h)"/>
                                          </p:val>
                                        </p:tav>
                                      </p:tavLst>
                                    </p:anim>
                                    <p:anim calcmode="lin" valueType="num">
                                      <p:cBhvr>
                                        <p:cTn id="139" dur="78" decel="50000" autoRev="1" fill="hold">
                                          <p:stCondLst>
                                            <p:cond delay="227"/>
                                          </p:stCondLst>
                                        </p:cTn>
                                        <p:tgtEl>
                                          <p:spTgt spid="46"/>
                                        </p:tgtEl>
                                        <p:attrNameLst>
                                          <p:attrName>ppt_y</p:attrName>
                                        </p:attrNameLst>
                                      </p:cBhvr>
                                      <p:tavLst>
                                        <p:tav tm="0">
                                          <p:val>
                                            <p:strVal val="#ppt_y-(0.354*#ppt_w-0.172*#ppt_h)"/>
                                          </p:val>
                                        </p:tav>
                                        <p:tav tm="100000">
                                          <p:val>
                                            <p:strVal val="#ppt_y-(0.354*#ppt_w-0.172*#ppt_h)-#ppt_h/2"/>
                                          </p:val>
                                        </p:tav>
                                      </p:tavLst>
                                    </p:anim>
                                    <p:anim calcmode="lin" valueType="num">
                                      <p:cBhvr>
                                        <p:cTn id="140" dur="68" fill="hold">
                                          <p:stCondLst>
                                            <p:cond delay="432"/>
                                          </p:stCondLst>
                                        </p:cTn>
                                        <p:tgtEl>
                                          <p:spTgt spid="46"/>
                                        </p:tgtEl>
                                        <p:attrNameLst>
                                          <p:attrName>ppt_y</p:attrName>
                                        </p:attrNameLst>
                                      </p:cBhvr>
                                      <p:tavLst>
                                        <p:tav tm="0">
                                          <p:val>
                                            <p:strVal val="#ppt_y-(0.354*#ppt_w-0.172*#ppt_h)"/>
                                          </p:val>
                                        </p:tav>
                                        <p:tav tm="100000">
                                          <p:val>
                                            <p:strVal val="#ppt_y"/>
                                          </p:val>
                                        </p:tav>
                                      </p:tavLst>
                                    </p:anim>
                                  </p:childTnLst>
                                </p:cTn>
                              </p:par>
                            </p:childTnLst>
                          </p:cTn>
                        </p:par>
                        <p:par>
                          <p:cTn id="141" fill="hold">
                            <p:stCondLst>
                              <p:cond delay="7000"/>
                            </p:stCondLst>
                            <p:childTnLst>
                              <p:par>
                                <p:cTn id="142" presetID="38" presetClass="entr" presetSubtype="0" accel="50000" fill="hold" grpId="0" nodeType="afterEffect">
                                  <p:stCondLst>
                                    <p:cond delay="0"/>
                                  </p:stCondLst>
                                  <p:childTnLst>
                                    <p:set>
                                      <p:cBhvr>
                                        <p:cTn id="143" dur="1" fill="hold">
                                          <p:stCondLst>
                                            <p:cond delay="0"/>
                                          </p:stCondLst>
                                        </p:cTn>
                                        <p:tgtEl>
                                          <p:spTgt spid="48"/>
                                        </p:tgtEl>
                                        <p:attrNameLst>
                                          <p:attrName>style.visibility</p:attrName>
                                        </p:attrNameLst>
                                      </p:cBhvr>
                                      <p:to>
                                        <p:strVal val="visible"/>
                                      </p:to>
                                    </p:set>
                                    <p:set>
                                      <p:cBhvr>
                                        <p:cTn id="144" dur="227" fill="hold">
                                          <p:stCondLst>
                                            <p:cond delay="0"/>
                                          </p:stCondLst>
                                        </p:cTn>
                                        <p:tgtEl>
                                          <p:spTgt spid="48"/>
                                        </p:tgtEl>
                                        <p:attrNameLst>
                                          <p:attrName>style.rotation</p:attrName>
                                        </p:attrNameLst>
                                      </p:cBhvr>
                                      <p:to>
                                        <p:strVal val="-45.0"/>
                                      </p:to>
                                    </p:set>
                                    <p:anim calcmode="lin" valueType="num">
                                      <p:cBhvr>
                                        <p:cTn id="145" dur="227" fill="hold">
                                          <p:stCondLst>
                                            <p:cond delay="227"/>
                                          </p:stCondLst>
                                        </p:cTn>
                                        <p:tgtEl>
                                          <p:spTgt spid="48"/>
                                        </p:tgtEl>
                                        <p:attrNameLst>
                                          <p:attrName>style.rotation</p:attrName>
                                        </p:attrNameLst>
                                      </p:cBhvr>
                                      <p:tavLst>
                                        <p:tav tm="0">
                                          <p:val>
                                            <p:fltVal val="-45"/>
                                          </p:val>
                                        </p:tav>
                                        <p:tav tm="69900">
                                          <p:val>
                                            <p:fltVal val="45"/>
                                          </p:val>
                                        </p:tav>
                                        <p:tav tm="100000">
                                          <p:val>
                                            <p:fltVal val="0"/>
                                          </p:val>
                                        </p:tav>
                                      </p:tavLst>
                                    </p:anim>
                                    <p:anim calcmode="lin" valueType="num">
                                      <p:cBhvr>
                                        <p:cTn id="146" dur="227" fill="hold">
                                          <p:stCondLst>
                                            <p:cond delay="0"/>
                                          </p:stCondLst>
                                        </p:cTn>
                                        <p:tgtEl>
                                          <p:spTgt spid="48"/>
                                        </p:tgtEl>
                                        <p:attrNameLst>
                                          <p:attrName>ppt_y</p:attrName>
                                        </p:attrNameLst>
                                      </p:cBhvr>
                                      <p:tavLst>
                                        <p:tav tm="0">
                                          <p:val>
                                            <p:strVal val="#ppt_y-1"/>
                                          </p:val>
                                        </p:tav>
                                        <p:tav tm="100000">
                                          <p:val>
                                            <p:strVal val="#ppt_y-(0.354*#ppt_w-0.172*#ppt_h)"/>
                                          </p:val>
                                        </p:tav>
                                      </p:tavLst>
                                    </p:anim>
                                    <p:anim calcmode="lin" valueType="num">
                                      <p:cBhvr>
                                        <p:cTn id="147" dur="78" decel="50000" autoRev="1" fill="hold">
                                          <p:stCondLst>
                                            <p:cond delay="227"/>
                                          </p:stCondLst>
                                        </p:cTn>
                                        <p:tgtEl>
                                          <p:spTgt spid="48"/>
                                        </p:tgtEl>
                                        <p:attrNameLst>
                                          <p:attrName>ppt_y</p:attrName>
                                        </p:attrNameLst>
                                      </p:cBhvr>
                                      <p:tavLst>
                                        <p:tav tm="0">
                                          <p:val>
                                            <p:strVal val="#ppt_y-(0.354*#ppt_w-0.172*#ppt_h)"/>
                                          </p:val>
                                        </p:tav>
                                        <p:tav tm="100000">
                                          <p:val>
                                            <p:strVal val="#ppt_y-(0.354*#ppt_w-0.172*#ppt_h)-#ppt_h/2"/>
                                          </p:val>
                                        </p:tav>
                                      </p:tavLst>
                                    </p:anim>
                                    <p:anim calcmode="lin" valueType="num">
                                      <p:cBhvr>
                                        <p:cTn id="148" dur="68" fill="hold">
                                          <p:stCondLst>
                                            <p:cond delay="432"/>
                                          </p:stCondLst>
                                        </p:cTn>
                                        <p:tgtEl>
                                          <p:spTgt spid="48"/>
                                        </p:tgtEl>
                                        <p:attrNameLst>
                                          <p:attrName>ppt_y</p:attrName>
                                        </p:attrNameLst>
                                      </p:cBhvr>
                                      <p:tavLst>
                                        <p:tav tm="0">
                                          <p:val>
                                            <p:strVal val="#ppt_y-(0.354*#ppt_w-0.172*#ppt_h)"/>
                                          </p:val>
                                        </p:tav>
                                        <p:tav tm="100000">
                                          <p:val>
                                            <p:strVal val="#ppt_y"/>
                                          </p:val>
                                        </p:tav>
                                      </p:tavLst>
                                    </p:anim>
                                  </p:childTnLst>
                                </p:cTn>
                              </p:par>
                            </p:childTnLst>
                          </p:cTn>
                        </p:par>
                        <p:par>
                          <p:cTn id="149" fill="hold">
                            <p:stCondLst>
                              <p:cond delay="7500"/>
                            </p:stCondLst>
                            <p:childTnLst>
                              <p:par>
                                <p:cTn id="150" presetID="38" presetClass="entr" presetSubtype="0" accel="50000" fill="hold" grpId="0" nodeType="afterEffect">
                                  <p:stCondLst>
                                    <p:cond delay="0"/>
                                  </p:stCondLst>
                                  <p:childTnLst>
                                    <p:set>
                                      <p:cBhvr>
                                        <p:cTn id="151" dur="1" fill="hold">
                                          <p:stCondLst>
                                            <p:cond delay="0"/>
                                          </p:stCondLst>
                                        </p:cTn>
                                        <p:tgtEl>
                                          <p:spTgt spid="44"/>
                                        </p:tgtEl>
                                        <p:attrNameLst>
                                          <p:attrName>style.visibility</p:attrName>
                                        </p:attrNameLst>
                                      </p:cBhvr>
                                      <p:to>
                                        <p:strVal val="visible"/>
                                      </p:to>
                                    </p:set>
                                    <p:set>
                                      <p:cBhvr>
                                        <p:cTn id="152" dur="227" fill="hold">
                                          <p:stCondLst>
                                            <p:cond delay="0"/>
                                          </p:stCondLst>
                                        </p:cTn>
                                        <p:tgtEl>
                                          <p:spTgt spid="44"/>
                                        </p:tgtEl>
                                        <p:attrNameLst>
                                          <p:attrName>style.rotation</p:attrName>
                                        </p:attrNameLst>
                                      </p:cBhvr>
                                      <p:to>
                                        <p:strVal val="-45.0"/>
                                      </p:to>
                                    </p:set>
                                    <p:anim calcmode="lin" valueType="num">
                                      <p:cBhvr>
                                        <p:cTn id="153" dur="227" fill="hold">
                                          <p:stCondLst>
                                            <p:cond delay="227"/>
                                          </p:stCondLst>
                                        </p:cTn>
                                        <p:tgtEl>
                                          <p:spTgt spid="44"/>
                                        </p:tgtEl>
                                        <p:attrNameLst>
                                          <p:attrName>style.rotation</p:attrName>
                                        </p:attrNameLst>
                                      </p:cBhvr>
                                      <p:tavLst>
                                        <p:tav tm="0">
                                          <p:val>
                                            <p:fltVal val="-45"/>
                                          </p:val>
                                        </p:tav>
                                        <p:tav tm="69900">
                                          <p:val>
                                            <p:fltVal val="45"/>
                                          </p:val>
                                        </p:tav>
                                        <p:tav tm="100000">
                                          <p:val>
                                            <p:fltVal val="0"/>
                                          </p:val>
                                        </p:tav>
                                      </p:tavLst>
                                    </p:anim>
                                    <p:anim calcmode="lin" valueType="num">
                                      <p:cBhvr>
                                        <p:cTn id="154" dur="227" fill="hold">
                                          <p:stCondLst>
                                            <p:cond delay="0"/>
                                          </p:stCondLst>
                                        </p:cTn>
                                        <p:tgtEl>
                                          <p:spTgt spid="44"/>
                                        </p:tgtEl>
                                        <p:attrNameLst>
                                          <p:attrName>ppt_y</p:attrName>
                                        </p:attrNameLst>
                                      </p:cBhvr>
                                      <p:tavLst>
                                        <p:tav tm="0">
                                          <p:val>
                                            <p:strVal val="#ppt_y-1"/>
                                          </p:val>
                                        </p:tav>
                                        <p:tav tm="100000">
                                          <p:val>
                                            <p:strVal val="#ppt_y-(0.354*#ppt_w-0.172*#ppt_h)"/>
                                          </p:val>
                                        </p:tav>
                                      </p:tavLst>
                                    </p:anim>
                                    <p:anim calcmode="lin" valueType="num">
                                      <p:cBhvr>
                                        <p:cTn id="155" dur="2" decel="50000" autoRev="1" fill="hold">
                                          <p:stCondLst>
                                            <p:cond delay="227"/>
                                          </p:stCondLst>
                                        </p:cTn>
                                        <p:tgtEl>
                                          <p:spTgt spid="44"/>
                                        </p:tgtEl>
                                        <p:attrNameLst>
                                          <p:attrName>ppt_y</p:attrName>
                                        </p:attrNameLst>
                                      </p:cBhvr>
                                      <p:tavLst>
                                        <p:tav tm="0">
                                          <p:val>
                                            <p:strVal val="#ppt_y-(0.354*#ppt_w-0.172*#ppt_h)"/>
                                          </p:val>
                                        </p:tav>
                                        <p:tav tm="100000">
                                          <p:val>
                                            <p:strVal val="#ppt_y-(0.354*#ppt_w-0.172*#ppt_h)-#ppt_h/2"/>
                                          </p:val>
                                        </p:tav>
                                      </p:tavLst>
                                    </p:anim>
                                    <p:anim calcmode="lin" valueType="num">
                                      <p:cBhvr>
                                        <p:cTn id="156" dur="1" fill="hold">
                                          <p:stCondLst>
                                            <p:cond delay="499"/>
                                          </p:stCondLst>
                                        </p:cTn>
                                        <p:tgtEl>
                                          <p:spTgt spid="44"/>
                                        </p:tgtEl>
                                        <p:attrNameLst>
                                          <p:attrName>ppt_y</p:attrName>
                                        </p:attrNameLst>
                                      </p:cBhvr>
                                      <p:tavLst>
                                        <p:tav tm="0">
                                          <p:val>
                                            <p:strVal val="#ppt_y-(0.354*#ppt_w-0.172*#ppt_h)"/>
                                          </p:val>
                                        </p:tav>
                                        <p:tav tm="100000">
                                          <p:val>
                                            <p:strVal val="#ppt_y"/>
                                          </p:val>
                                        </p:tav>
                                      </p:tavLst>
                                    </p:anim>
                                  </p:childTnLst>
                                </p:cTn>
                              </p:par>
                            </p:childTnLst>
                          </p:cTn>
                        </p:par>
                        <p:par>
                          <p:cTn id="157" fill="hold">
                            <p:stCondLst>
                              <p:cond delay="8000"/>
                            </p:stCondLst>
                            <p:childTnLst>
                              <p:par>
                                <p:cTn id="158" presetID="38" presetClass="entr" presetSubtype="0" accel="50000" fill="hold" grpId="15" nodeType="afterEffect">
                                  <p:stCondLst>
                                    <p:cond delay="0"/>
                                  </p:stCondLst>
                                  <p:childTnLst>
                                    <p:set>
                                      <p:cBhvr>
                                        <p:cTn id="159" dur="1" fill="hold">
                                          <p:stCondLst>
                                            <p:cond delay="0"/>
                                          </p:stCondLst>
                                        </p:cTn>
                                        <p:tgtEl>
                                          <p:spTgt spid="746"/>
                                        </p:tgtEl>
                                        <p:attrNameLst>
                                          <p:attrName>style.visibility</p:attrName>
                                        </p:attrNameLst>
                                      </p:cBhvr>
                                      <p:to>
                                        <p:strVal val="visible"/>
                                      </p:to>
                                    </p:set>
                                    <p:set>
                                      <p:cBhvr>
                                        <p:cTn id="160" dur="569" fill="hold">
                                          <p:stCondLst>
                                            <p:cond delay="0"/>
                                          </p:stCondLst>
                                        </p:cTn>
                                        <p:tgtEl>
                                          <p:spTgt spid="746"/>
                                        </p:tgtEl>
                                        <p:attrNameLst>
                                          <p:attrName>style.rotation</p:attrName>
                                        </p:attrNameLst>
                                      </p:cBhvr>
                                      <p:to>
                                        <p:strVal val="-45.0"/>
                                      </p:to>
                                    </p:set>
                                    <p:anim calcmode="lin" valueType="num">
                                      <p:cBhvr>
                                        <p:cTn id="161" dur="569" fill="hold">
                                          <p:stCondLst>
                                            <p:cond delay="569"/>
                                          </p:stCondLst>
                                        </p:cTn>
                                        <p:tgtEl>
                                          <p:spTgt spid="746"/>
                                        </p:tgtEl>
                                        <p:attrNameLst>
                                          <p:attrName>style.rotation</p:attrName>
                                        </p:attrNameLst>
                                      </p:cBhvr>
                                      <p:tavLst>
                                        <p:tav tm="0">
                                          <p:val>
                                            <p:fltVal val="-45"/>
                                          </p:val>
                                        </p:tav>
                                        <p:tav tm="69900">
                                          <p:val>
                                            <p:fltVal val="45"/>
                                          </p:val>
                                        </p:tav>
                                        <p:tav tm="100000">
                                          <p:val>
                                            <p:fltVal val="0"/>
                                          </p:val>
                                        </p:tav>
                                      </p:tavLst>
                                    </p:anim>
                                    <p:anim calcmode="lin" valueType="num">
                                      <p:cBhvr>
                                        <p:cTn id="162" dur="569" fill="hold">
                                          <p:stCondLst>
                                            <p:cond delay="0"/>
                                          </p:stCondLst>
                                        </p:cTn>
                                        <p:tgtEl>
                                          <p:spTgt spid="746"/>
                                        </p:tgtEl>
                                        <p:attrNameLst>
                                          <p:attrName>ppt_y</p:attrName>
                                        </p:attrNameLst>
                                      </p:cBhvr>
                                      <p:tavLst>
                                        <p:tav tm="0">
                                          <p:val>
                                            <p:strVal val="#ppt_y-1"/>
                                          </p:val>
                                        </p:tav>
                                        <p:tav tm="100000">
                                          <p:val>
                                            <p:strVal val="#ppt_y-(0.354*#ppt_w-0.172*#ppt_h)"/>
                                          </p:val>
                                        </p:tav>
                                      </p:tavLst>
                                    </p:anim>
                                    <p:anim calcmode="lin" valueType="num">
                                      <p:cBhvr>
                                        <p:cTn id="163" dur="195" decel="50000" autoRev="1" fill="hold">
                                          <p:stCondLst>
                                            <p:cond delay="569"/>
                                          </p:stCondLst>
                                        </p:cTn>
                                        <p:tgtEl>
                                          <p:spTgt spid="746"/>
                                        </p:tgtEl>
                                        <p:attrNameLst>
                                          <p:attrName>ppt_y</p:attrName>
                                        </p:attrNameLst>
                                      </p:cBhvr>
                                      <p:tavLst>
                                        <p:tav tm="0">
                                          <p:val>
                                            <p:strVal val="#ppt_y-(0.354*#ppt_w-0.172*#ppt_h)"/>
                                          </p:val>
                                        </p:tav>
                                        <p:tav tm="100000">
                                          <p:val>
                                            <p:strVal val="#ppt_y-(0.354*#ppt_w-0.172*#ppt_h)-#ppt_h/2"/>
                                          </p:val>
                                        </p:tav>
                                      </p:tavLst>
                                    </p:anim>
                                    <p:anim calcmode="lin" valueType="num">
                                      <p:cBhvr>
                                        <p:cTn id="164" dur="170" fill="hold">
                                          <p:stCondLst>
                                            <p:cond delay="1080"/>
                                          </p:stCondLst>
                                        </p:cTn>
                                        <p:tgtEl>
                                          <p:spTgt spid="746"/>
                                        </p:tgtEl>
                                        <p:attrNameLst>
                                          <p:attrName>ppt_y</p:attrName>
                                        </p:attrNameLst>
                                      </p:cBhvr>
                                      <p:tavLst>
                                        <p:tav tm="0">
                                          <p:val>
                                            <p:strVal val="#ppt_y-(0.354*#ppt_w-0.172*#ppt_h)"/>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2" presetClass="entr" presetSubtype="1" fill="hold" grpId="16" nodeType="clickEffect">
                                  <p:stCondLst>
                                    <p:cond delay="0"/>
                                  </p:stCondLst>
                                  <p:childTnLst>
                                    <p:set>
                                      <p:cBhvr>
                                        <p:cTn id="168" dur="1" fill="hold">
                                          <p:stCondLst>
                                            <p:cond delay="0"/>
                                          </p:stCondLst>
                                        </p:cTn>
                                        <p:tgtEl>
                                          <p:spTgt spid="730"/>
                                        </p:tgtEl>
                                        <p:attrNameLst>
                                          <p:attrName>style.visibility</p:attrName>
                                        </p:attrNameLst>
                                      </p:cBhvr>
                                      <p:to>
                                        <p:strVal val="visible"/>
                                      </p:to>
                                    </p:set>
                                    <p:animEffect transition="in" filter="wipe(up)">
                                      <p:cBhvr>
                                        <p:cTn id="169" dur="500"/>
                                        <p:tgtEl>
                                          <p:spTgt spid="730"/>
                                        </p:tgtEl>
                                      </p:cBhvr>
                                    </p:animEffect>
                                  </p:childTnLst>
                                </p:cTn>
                              </p:par>
                            </p:childTnLst>
                          </p:cTn>
                        </p:par>
                        <p:par>
                          <p:cTn id="170" fill="hold">
                            <p:stCondLst>
                              <p:cond delay="500"/>
                            </p:stCondLst>
                            <p:childTnLst>
                              <p:par>
                                <p:cTn id="171" presetID="22" presetClass="entr" presetSubtype="1" fill="hold" grpId="17" nodeType="afterEffect">
                                  <p:stCondLst>
                                    <p:cond delay="0"/>
                                  </p:stCondLst>
                                  <p:iterate>
                                    <p:tmAbs val="0"/>
                                  </p:iterate>
                                  <p:childTnLst>
                                    <p:set>
                                      <p:cBhvr>
                                        <p:cTn id="172" fill="hold"/>
                                        <p:tgtEl>
                                          <p:spTgt spid="726"/>
                                        </p:tgtEl>
                                        <p:attrNameLst>
                                          <p:attrName>style.visibility</p:attrName>
                                        </p:attrNameLst>
                                      </p:cBhvr>
                                      <p:to>
                                        <p:strVal val="visible"/>
                                      </p:to>
                                    </p:set>
                                    <p:animEffect transition="in" filter="wipe(up)">
                                      <p:cBhvr>
                                        <p:cTn id="173" dur="1000"/>
                                        <p:tgtEl>
                                          <p:spTgt spid="726"/>
                                        </p:tgtEl>
                                      </p:cBhvr>
                                    </p:animEffect>
                                  </p:childTnLst>
                                </p:cTn>
                              </p:par>
                            </p:childTnLst>
                          </p:cTn>
                        </p:par>
                        <p:par>
                          <p:cTn id="174" fill="hold">
                            <p:stCondLst>
                              <p:cond delay="1500"/>
                            </p:stCondLst>
                            <p:childTnLst>
                              <p:par>
                                <p:cTn id="175" presetID="22" presetClass="entr" presetSubtype="1" fill="hold" grpId="18" nodeType="afterEffect">
                                  <p:stCondLst>
                                    <p:cond delay="0"/>
                                  </p:stCondLst>
                                  <p:iterate>
                                    <p:tmAbs val="0"/>
                                  </p:iterate>
                                  <p:childTnLst>
                                    <p:set>
                                      <p:cBhvr>
                                        <p:cTn id="176" fill="hold"/>
                                        <p:tgtEl>
                                          <p:spTgt spid="731"/>
                                        </p:tgtEl>
                                        <p:attrNameLst>
                                          <p:attrName>style.visibility</p:attrName>
                                        </p:attrNameLst>
                                      </p:cBhvr>
                                      <p:to>
                                        <p:strVal val="visible"/>
                                      </p:to>
                                    </p:set>
                                    <p:animEffect transition="in" filter="wipe(up)">
                                      <p:cBhvr>
                                        <p:cTn id="177" dur="1000"/>
                                        <p:tgtEl>
                                          <p:spTgt spid="731"/>
                                        </p:tgtEl>
                                      </p:cBhvr>
                                    </p:animEffect>
                                  </p:childTnLst>
                                </p:cTn>
                              </p:par>
                            </p:childTnLst>
                          </p:cTn>
                        </p:par>
                        <p:par>
                          <p:cTn id="178" fill="hold">
                            <p:stCondLst>
                              <p:cond delay="2500"/>
                            </p:stCondLst>
                            <p:childTnLst>
                              <p:par>
                                <p:cTn id="179" presetID="22" presetClass="entr" presetSubtype="1" fill="hold" grpId="19" nodeType="afterEffect">
                                  <p:stCondLst>
                                    <p:cond delay="0"/>
                                  </p:stCondLst>
                                  <p:iterate>
                                    <p:tmAbs val="0"/>
                                  </p:iterate>
                                  <p:childTnLst>
                                    <p:set>
                                      <p:cBhvr>
                                        <p:cTn id="180" fill="hold"/>
                                        <p:tgtEl>
                                          <p:spTgt spid="725"/>
                                        </p:tgtEl>
                                        <p:attrNameLst>
                                          <p:attrName>style.visibility</p:attrName>
                                        </p:attrNameLst>
                                      </p:cBhvr>
                                      <p:to>
                                        <p:strVal val="visible"/>
                                      </p:to>
                                    </p:set>
                                    <p:animEffect transition="in" filter="wipe(up)">
                                      <p:cBhvr>
                                        <p:cTn id="181" dur="1000"/>
                                        <p:tgtEl>
                                          <p:spTgt spid="725"/>
                                        </p:tgtEl>
                                      </p:cBhvr>
                                    </p:animEffect>
                                  </p:childTnLst>
                                </p:cTn>
                              </p:par>
                            </p:childTnLst>
                          </p:cTn>
                        </p:par>
                        <p:par>
                          <p:cTn id="182" fill="hold">
                            <p:stCondLst>
                              <p:cond delay="3500"/>
                            </p:stCondLst>
                            <p:childTnLst>
                              <p:par>
                                <p:cTn id="183" presetID="6" presetClass="entr" presetSubtype="16" fill="hold" grpId="0" nodeType="afterEffect">
                                  <p:stCondLst>
                                    <p:cond delay="0"/>
                                  </p:stCondLst>
                                  <p:childTnLst>
                                    <p:set>
                                      <p:cBhvr>
                                        <p:cTn id="184" dur="1" fill="hold">
                                          <p:stCondLst>
                                            <p:cond delay="0"/>
                                          </p:stCondLst>
                                        </p:cTn>
                                        <p:tgtEl>
                                          <p:spTgt spid="32"/>
                                        </p:tgtEl>
                                        <p:attrNameLst>
                                          <p:attrName>style.visibility</p:attrName>
                                        </p:attrNameLst>
                                      </p:cBhvr>
                                      <p:to>
                                        <p:strVal val="visible"/>
                                      </p:to>
                                    </p:set>
                                    <p:animEffect transition="in" filter="circle(in)">
                                      <p:cBhvr>
                                        <p:cTn id="185" dur="2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5" grpId="19" animBg="1" advAuto="0"/>
      <p:bldP spid="726" grpId="17" animBg="1" advAuto="0"/>
      <p:bldP spid="727" grpId="0" animBg="1"/>
      <p:bldP spid="728" grpId="0" animBg="1"/>
      <p:bldP spid="730" grpId="16" animBg="1" advAuto="0"/>
      <p:bldP spid="731" grpId="18" animBg="1" advAuto="0"/>
      <p:bldP spid="734" grpId="0" animBg="1"/>
      <p:bldP spid="734" grpId="1" animBg="1"/>
      <p:bldP spid="736" grpId="13" animBg="1" advAuto="0"/>
      <p:bldP spid="739" grpId="12" animBg="1" advAuto="0"/>
      <p:bldP spid="744" grpId="9" animBg="1" advAuto="0"/>
      <p:bldP spid="746" grpId="15" animBg="1" advAuto="0"/>
      <p:bldP spid="747" grpId="8" animBg="1" advAuto="0"/>
      <p:bldP spid="749" grpId="7" animBg="1" advAuto="0"/>
      <p:bldP spid="750" grpId="20" animBg="1" advAuto="0"/>
      <p:bldP spid="750" grpId="22" animBg="1"/>
      <p:bldP spid="40" grpId="0" animBg="1" advAuto="0"/>
      <p:bldP spid="41" grpId="0" animBg="1" advAuto="0"/>
      <p:bldP spid="42" grpId="0" animBg="1"/>
      <p:bldP spid="43" grpId="0" animBg="1" advAuto="0"/>
      <p:bldP spid="44" grpId="0" animBg="1" advAuto="0"/>
      <p:bldP spid="45" grpId="0" animBg="1" advAuto="0"/>
      <p:bldP spid="46" grpId="0" animBg="1"/>
      <p:bldP spid="47" grpId="0" animBg="1" advAuto="0"/>
      <p:bldP spid="48" grpId="0" animBg="1" advAuto="0"/>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 name="Shape 623"/>
          <p:cNvSpPr/>
          <p:nvPr/>
        </p:nvSpPr>
        <p:spPr>
          <a:xfrm>
            <a:off x="9256879" y="5975236"/>
            <a:ext cx="1707457" cy="5105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171425" indent="-171425" algn="r" defTabSz="457200">
              <a:buSzPct val="100000"/>
              <a:buFont typeface="Wingdings"/>
              <a:buChar char="ß"/>
              <a:defRPr sz="900">
                <a:solidFill>
                  <a:srgbClr val="FFFFFF"/>
                </a:solidFill>
                <a:latin typeface="Roboto Regular"/>
                <a:ea typeface="Roboto Regular"/>
                <a:cs typeface="Roboto Regular"/>
                <a:sym typeface="Roboto Regular"/>
              </a:defRPr>
            </a:pPr>
            <a:r>
              <a:t>Photo credit to be given </a:t>
            </a:r>
            <a:endParaRPr sz="4400"/>
          </a:p>
          <a:p>
            <a:pPr algn="r" defTabSz="457200">
              <a:defRPr sz="900">
                <a:solidFill>
                  <a:srgbClr val="FFFFFF"/>
                </a:solidFill>
                <a:latin typeface="Roboto Regular"/>
                <a:ea typeface="Roboto Regular"/>
                <a:cs typeface="Roboto Regular"/>
                <a:sym typeface="Roboto Regular"/>
              </a:defRPr>
            </a:pPr>
            <a:r>
              <a:t>as shown alongside </a:t>
            </a:r>
          </a:p>
          <a:p>
            <a:pPr algn="r" defTabSz="457200">
              <a:defRPr sz="900">
                <a:solidFill>
                  <a:srgbClr val="FFFFFF"/>
                </a:solidFill>
                <a:latin typeface="Roboto Regular"/>
                <a:ea typeface="Roboto Regular"/>
                <a:cs typeface="Roboto Regular"/>
                <a:sym typeface="Roboto Regular"/>
              </a:defRPr>
            </a:pPr>
            <a:r>
              <a:t>(in black or in white)</a:t>
            </a:r>
          </a:p>
        </p:txBody>
      </p:sp>
      <p:sp>
        <p:nvSpPr>
          <p:cNvPr id="624" name="Shape 624"/>
          <p:cNvSpPr>
            <a:spLocks noGrp="1"/>
          </p:cNvSpPr>
          <p:nvPr>
            <p:ph type="sldNum" sz="quarter" idx="4294967295"/>
          </p:nvPr>
        </p:nvSpPr>
        <p:spPr>
          <a:xfrm>
            <a:off x="728121" y="6534151"/>
            <a:ext cx="127001" cy="1397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defTabSz="457200">
              <a:spcBef>
                <a:spcPts val="200"/>
              </a:spcBef>
              <a:defRPr sz="900">
                <a:solidFill>
                  <a:srgbClr val="A6A6A6"/>
                </a:solidFill>
              </a:defRPr>
            </a:lvl1pPr>
          </a:lstStyle>
          <a:p>
            <a:fld id="{86CB4B4D-7CA3-9044-876B-883B54F8677D}" type="slidenum">
              <a:t>8</a:t>
            </a:fld>
            <a:endParaRPr/>
          </a:p>
        </p:txBody>
      </p:sp>
      <p:sp>
        <p:nvSpPr>
          <p:cNvPr id="625" name="Shape 625"/>
          <p:cNvSpPr/>
          <p:nvPr/>
        </p:nvSpPr>
        <p:spPr>
          <a:xfrm>
            <a:off x="728121" y="1193800"/>
            <a:ext cx="7679264" cy="0"/>
          </a:xfrm>
          <a:prstGeom prst="line">
            <a:avLst/>
          </a:prstGeom>
          <a:ln w="12700">
            <a:solidFill>
              <a:srgbClr val="00AEEF"/>
            </a:solidFill>
          </a:ln>
        </p:spPr>
        <p:txBody>
          <a:bodyPr lIns="45718" tIns="45718" rIns="45718" bIns="45718"/>
          <a:lstStyle/>
          <a:p>
            <a:endParaRPr/>
          </a:p>
        </p:txBody>
      </p:sp>
      <p:sp>
        <p:nvSpPr>
          <p:cNvPr id="626" name="Shape 626"/>
          <p:cNvSpPr/>
          <p:nvPr/>
        </p:nvSpPr>
        <p:spPr>
          <a:xfrm>
            <a:off x="728121" y="6350001"/>
            <a:ext cx="7679264" cy="1"/>
          </a:xfrm>
          <a:prstGeom prst="line">
            <a:avLst/>
          </a:prstGeom>
          <a:ln w="12700">
            <a:solidFill>
              <a:srgbClr val="00AEEF"/>
            </a:solidFill>
          </a:ln>
        </p:spPr>
        <p:txBody>
          <a:bodyPr lIns="45718" tIns="45718" rIns="45718" bIns="45718"/>
          <a:lstStyle/>
          <a:p>
            <a:endParaRPr/>
          </a:p>
        </p:txBody>
      </p:sp>
      <p:sp>
        <p:nvSpPr>
          <p:cNvPr id="627" name="Shape 627"/>
          <p:cNvSpPr/>
          <p:nvPr/>
        </p:nvSpPr>
        <p:spPr>
          <a:xfrm>
            <a:off x="6036700" y="6089093"/>
            <a:ext cx="2370685" cy="2311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algn="r" defTabSz="457200">
              <a:defRPr sz="900">
                <a:solidFill>
                  <a:srgbClr val="FFFFFF"/>
                </a:solidFill>
                <a:latin typeface="Roboto Regular"/>
                <a:ea typeface="Roboto Regular"/>
                <a:cs typeface="Roboto Regular"/>
                <a:sym typeface="Roboto Regular"/>
              </a:defRPr>
            </a:pPr>
            <a:r>
              <a:t>© </a:t>
            </a:r>
            <a:r>
              <a:rPr b="1"/>
              <a:t>NABU/Holger Schulz</a:t>
            </a:r>
          </a:p>
        </p:txBody>
      </p:sp>
      <p:sp>
        <p:nvSpPr>
          <p:cNvPr id="628" name="Shape 628"/>
          <p:cNvSpPr/>
          <p:nvPr/>
        </p:nvSpPr>
        <p:spPr>
          <a:xfrm>
            <a:off x="732368" y="541766"/>
            <a:ext cx="7679264" cy="492443"/>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rPr lang="en-US" dirty="0"/>
              <a:t>The role of UN </a:t>
            </a:r>
            <a:r>
              <a:rPr dirty="0"/>
              <a:t>Environment</a:t>
            </a:r>
          </a:p>
        </p:txBody>
      </p:sp>
      <p:sp>
        <p:nvSpPr>
          <p:cNvPr id="629" name="Shape 629"/>
          <p:cNvSpPr/>
          <p:nvPr/>
        </p:nvSpPr>
        <p:spPr>
          <a:xfrm>
            <a:off x="641841" y="1605278"/>
            <a:ext cx="8007368" cy="3785648"/>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240631" indent="-240631">
              <a:buSzPct val="100000"/>
              <a:buChar char="•"/>
              <a:defRPr sz="2400">
                <a:latin typeface="Roboto Regular"/>
                <a:ea typeface="Roboto Regular"/>
                <a:cs typeface="Roboto Regular"/>
                <a:sym typeface="Roboto Regular"/>
              </a:defRPr>
            </a:pPr>
            <a:r>
              <a:rPr dirty="0"/>
              <a:t>UN Environment is the custodian for 26 indicators.</a:t>
            </a:r>
            <a:br>
              <a:rPr dirty="0"/>
            </a:br>
            <a:endParaRPr dirty="0"/>
          </a:p>
          <a:p>
            <a:pPr marL="240631" indent="-240631">
              <a:buSzPct val="100000"/>
              <a:buChar char="•"/>
              <a:defRPr sz="2400">
                <a:latin typeface="Roboto Regular"/>
                <a:ea typeface="Roboto Regular"/>
                <a:cs typeface="Roboto Regular"/>
                <a:sym typeface="Roboto Regular"/>
              </a:defRPr>
            </a:pPr>
            <a:r>
              <a:rPr lang="en-US" dirty="0"/>
              <a:t>The custodian is responsible for leading all methodological development and for designing a data collection and reporting system for the indicators</a:t>
            </a:r>
            <a:br>
              <a:rPr dirty="0"/>
            </a:br>
            <a:endParaRPr dirty="0"/>
          </a:p>
          <a:p>
            <a:pPr marL="240631" indent="-240631">
              <a:buSzPct val="100000"/>
              <a:buChar char="•"/>
              <a:defRPr sz="2400">
                <a:latin typeface="Roboto Regular"/>
                <a:ea typeface="Roboto Regular"/>
                <a:cs typeface="Roboto Regular"/>
                <a:sym typeface="Roboto Regular"/>
              </a:defRPr>
            </a:pPr>
            <a:r>
              <a:rPr lang="en-US" dirty="0"/>
              <a:t>Supporting </a:t>
            </a:r>
            <a:r>
              <a:rPr dirty="0"/>
              <a:t>improved </a:t>
            </a:r>
            <a:r>
              <a:rPr lang="en-US" dirty="0"/>
              <a:t>data use and analysis is expected to be part of the mandate of the custodian agency</a:t>
            </a:r>
          </a:p>
          <a:p>
            <a:pPr marL="240631" indent="-240631">
              <a:buSzPct val="100000"/>
              <a:buChar char="•"/>
              <a:defRPr sz="2400">
                <a:latin typeface="Roboto Regular"/>
                <a:ea typeface="Roboto Regular"/>
                <a:cs typeface="Roboto Regular"/>
                <a:sym typeface="Roboto Regular"/>
              </a:defRPr>
            </a:pPr>
            <a:endParaRPr lang="en-US" dirty="0"/>
          </a:p>
          <a:p>
            <a:pPr marL="240631" indent="-240631">
              <a:buSzPct val="100000"/>
              <a:buChar char="•"/>
              <a:defRPr sz="2400">
                <a:latin typeface="Roboto Regular"/>
                <a:ea typeface="Roboto Regular"/>
                <a:cs typeface="Roboto Regular"/>
                <a:sym typeface="Roboto Regular"/>
              </a:defRPr>
            </a:pPr>
            <a:r>
              <a:rPr lang="en-US" dirty="0"/>
              <a:t>For more information go to: </a:t>
            </a:r>
            <a:r>
              <a:rPr lang="en-US" dirty="0">
                <a:hlinkClick r:id="rId2"/>
              </a:rPr>
              <a:t>uneplive.unep.org/projects</a:t>
            </a:r>
            <a:r>
              <a:rPr lang="en-US" dirty="0"/>
              <a:t>   </a:t>
            </a:r>
            <a:endParaRPr dirty="0"/>
          </a:p>
        </p:txBody>
      </p:sp>
    </p:spTree>
    <p:extLst>
      <p:ext uri="{BB962C8B-B14F-4D97-AF65-F5344CB8AC3E}">
        <p14:creationId xmlns:p14="http://schemas.microsoft.com/office/powerpoint/2010/main" val="3348930994"/>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 name="Shape 631"/>
          <p:cNvSpPr/>
          <p:nvPr/>
        </p:nvSpPr>
        <p:spPr>
          <a:xfrm>
            <a:off x="2222500" y="2361868"/>
            <a:ext cx="6933118" cy="828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defTabSz="457200">
              <a:spcBef>
                <a:spcPts val="2000"/>
              </a:spcBef>
              <a:defRPr sz="2400">
                <a:latin typeface="Roboto Regular"/>
                <a:ea typeface="Roboto Regular"/>
                <a:cs typeface="Roboto Regular"/>
                <a:sym typeface="Roboto Regular"/>
              </a:defRPr>
            </a:pPr>
            <a:r>
              <a:rPr>
                <a:solidFill>
                  <a:srgbClr val="903C3A"/>
                </a:solidFill>
              </a:rPr>
              <a:t>8.4.1, 8.4.2,</a:t>
            </a:r>
            <a:r>
              <a:t> </a:t>
            </a:r>
            <a:r>
              <a:rPr>
                <a:solidFill>
                  <a:srgbClr val="CC9900"/>
                </a:solidFill>
              </a:rPr>
              <a:t>12.1.1, 12.2.1, 12.2.2, 12.3.1, 12.4.1,</a:t>
            </a:r>
            <a:br>
              <a:rPr>
                <a:solidFill>
                  <a:srgbClr val="CC9900"/>
                </a:solidFill>
              </a:rPr>
            </a:br>
            <a:r>
              <a:rPr>
                <a:solidFill>
                  <a:srgbClr val="CC9900"/>
                </a:solidFill>
              </a:rPr>
              <a:t>12.4.2, 12.5.1, 12.6.1, 12.7.1, 12.a.1, 12.c.1</a:t>
            </a:r>
          </a:p>
        </p:txBody>
      </p:sp>
      <p:sp>
        <p:nvSpPr>
          <p:cNvPr id="632" name="Shape 632"/>
          <p:cNvSpPr/>
          <p:nvPr/>
        </p:nvSpPr>
        <p:spPr>
          <a:xfrm>
            <a:off x="2331811" y="2401377"/>
            <a:ext cx="5618612" cy="9296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defTabSz="457200">
              <a:spcBef>
                <a:spcPts val="2000"/>
              </a:spcBef>
              <a:defRPr>
                <a:latin typeface="Roboto Regular"/>
                <a:ea typeface="Roboto Regular"/>
                <a:cs typeface="Roboto Regular"/>
                <a:sym typeface="Roboto Regular"/>
              </a:defRPr>
            </a:pPr>
            <a:r>
              <a:rPr dirty="0">
                <a:solidFill>
                  <a:srgbClr val="903C3A"/>
                </a:solidFill>
              </a:rPr>
              <a:t>Sustainable consumption </a:t>
            </a:r>
            <a:r>
              <a:rPr dirty="0">
                <a:solidFill>
                  <a:srgbClr val="CC9900"/>
                </a:solidFill>
              </a:rPr>
              <a:t>and production, including</a:t>
            </a:r>
            <a:r>
              <a:rPr dirty="0"/>
              <a:t> </a:t>
            </a:r>
            <a:r>
              <a:rPr dirty="0">
                <a:solidFill>
                  <a:srgbClr val="903C3A"/>
                </a:solidFill>
              </a:rPr>
              <a:t>material flow accounts, </a:t>
            </a:r>
            <a:r>
              <a:rPr dirty="0">
                <a:solidFill>
                  <a:srgbClr val="CC9900"/>
                </a:solidFill>
              </a:rPr>
              <a:t>chemicals and wastes, </a:t>
            </a:r>
            <a:r>
              <a:rPr dirty="0">
                <a:solidFill>
                  <a:srgbClr val="903C3A"/>
                </a:solidFill>
              </a:rPr>
              <a:t>environmental policy,</a:t>
            </a:r>
            <a:r>
              <a:rPr dirty="0">
                <a:solidFill>
                  <a:srgbClr val="CC9900"/>
                </a:solidFill>
              </a:rPr>
              <a:t> food waste and fossil fuels.</a:t>
            </a:r>
          </a:p>
        </p:txBody>
      </p:sp>
      <p:sp>
        <p:nvSpPr>
          <p:cNvPr id="633" name="Shape 633"/>
          <p:cNvSpPr/>
          <p:nvPr/>
        </p:nvSpPr>
        <p:spPr>
          <a:xfrm>
            <a:off x="2355403" y="1351105"/>
            <a:ext cx="5827717" cy="6502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defTabSz="457200">
              <a:spcBef>
                <a:spcPts val="2000"/>
              </a:spcBef>
              <a:defRPr>
                <a:solidFill>
                  <a:srgbClr val="00B0F0"/>
                </a:solidFill>
                <a:latin typeface="Roboto Regular"/>
                <a:ea typeface="Roboto Regular"/>
                <a:cs typeface="Roboto Regular"/>
                <a:sym typeface="Roboto Regular"/>
              </a:defRPr>
            </a:lvl1pPr>
          </a:lstStyle>
          <a:p>
            <a:r>
              <a:rPr dirty="0"/>
              <a:t>Water quality, water resource management, </a:t>
            </a:r>
            <a:r>
              <a:rPr lang="en-US" dirty="0"/>
              <a:t>and </a:t>
            </a:r>
            <a:r>
              <a:rPr dirty="0"/>
              <a:t>freshwater ecosystems</a:t>
            </a:r>
          </a:p>
        </p:txBody>
      </p:sp>
      <p:sp>
        <p:nvSpPr>
          <p:cNvPr id="634" name="Shape 634"/>
          <p:cNvSpPr/>
          <p:nvPr/>
        </p:nvSpPr>
        <p:spPr>
          <a:xfrm>
            <a:off x="2346693" y="3491505"/>
            <a:ext cx="5614248" cy="6502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defTabSz="457200">
              <a:spcBef>
                <a:spcPts val="2000"/>
              </a:spcBef>
              <a:defRPr>
                <a:solidFill>
                  <a:srgbClr val="7992B1"/>
                </a:solidFill>
                <a:latin typeface="Roboto Regular"/>
                <a:ea typeface="Roboto Regular"/>
                <a:cs typeface="Roboto Regular"/>
                <a:sym typeface="Roboto Regular"/>
              </a:defRPr>
            </a:lvl1pPr>
          </a:lstStyle>
          <a:p>
            <a:r>
              <a:t>Ocean related indicators on marine litter, acidification, marine management and coverage of protected areas</a:t>
            </a:r>
          </a:p>
        </p:txBody>
      </p:sp>
      <p:sp>
        <p:nvSpPr>
          <p:cNvPr id="635" name="Shape 635"/>
          <p:cNvSpPr/>
          <p:nvPr/>
        </p:nvSpPr>
        <p:spPr>
          <a:xfrm>
            <a:off x="2331811" y="4292804"/>
            <a:ext cx="5580657" cy="923326"/>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defTabSz="457200">
              <a:spcBef>
                <a:spcPts val="2000"/>
              </a:spcBef>
              <a:defRPr>
                <a:solidFill>
                  <a:srgbClr val="92D050"/>
                </a:solidFill>
                <a:latin typeface="Roboto Regular"/>
                <a:ea typeface="Roboto Regular"/>
                <a:cs typeface="Roboto Regular"/>
                <a:sym typeface="Roboto Regular"/>
              </a:defRPr>
            </a:lvl1pPr>
          </a:lstStyle>
          <a:p>
            <a:r>
              <a:rPr dirty="0"/>
              <a:t>Protected areas, including mountains, and national targets for the Convention on Biological Diversity</a:t>
            </a:r>
            <a:r>
              <a:rPr lang="en-US" dirty="0"/>
              <a:t>, environmental protection expenditure</a:t>
            </a:r>
            <a:endParaRPr dirty="0"/>
          </a:p>
        </p:txBody>
      </p:sp>
      <p:sp>
        <p:nvSpPr>
          <p:cNvPr id="636" name="Shape 636"/>
          <p:cNvSpPr/>
          <p:nvPr/>
        </p:nvSpPr>
        <p:spPr>
          <a:xfrm>
            <a:off x="2343337" y="5509262"/>
            <a:ext cx="6501091" cy="6502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defTabSz="457200">
              <a:spcBef>
                <a:spcPts val="2000"/>
              </a:spcBef>
              <a:defRPr>
                <a:solidFill>
                  <a:srgbClr val="17375E"/>
                </a:solidFill>
                <a:latin typeface="Roboto Regular"/>
                <a:ea typeface="Roboto Regular"/>
                <a:cs typeface="Roboto Regular"/>
                <a:sym typeface="Roboto Regular"/>
              </a:defRPr>
            </a:lvl1pPr>
          </a:lstStyle>
          <a:p>
            <a:r>
              <a:t>Environmentally sound technology and sustainable development policy</a:t>
            </a:r>
          </a:p>
        </p:txBody>
      </p:sp>
      <p:pic>
        <p:nvPicPr>
          <p:cNvPr id="637" name="image1.jpeg"/>
          <p:cNvPicPr>
            <a:picLocks noChangeAspect="1"/>
          </p:cNvPicPr>
          <p:nvPr/>
        </p:nvPicPr>
        <p:blipFill>
          <a:blip r:embed="rId2">
            <a:extLst/>
          </a:blip>
          <a:stretch>
            <a:fillRect/>
          </a:stretch>
        </p:blipFill>
        <p:spPr>
          <a:xfrm>
            <a:off x="61516" y="2222449"/>
            <a:ext cx="1027710" cy="902378"/>
          </a:xfrm>
          <a:prstGeom prst="rect">
            <a:avLst/>
          </a:prstGeom>
          <a:ln w="12700">
            <a:miter lim="400000"/>
          </a:ln>
        </p:spPr>
      </p:pic>
      <p:pic>
        <p:nvPicPr>
          <p:cNvPr id="638" name="image2.jpeg"/>
          <p:cNvPicPr>
            <a:picLocks noChangeAspect="1"/>
          </p:cNvPicPr>
          <p:nvPr/>
        </p:nvPicPr>
        <p:blipFill>
          <a:blip r:embed="rId3">
            <a:extLst/>
          </a:blip>
          <a:stretch>
            <a:fillRect/>
          </a:stretch>
        </p:blipFill>
        <p:spPr>
          <a:xfrm>
            <a:off x="1113483" y="2224620"/>
            <a:ext cx="947378" cy="895554"/>
          </a:xfrm>
          <a:prstGeom prst="rect">
            <a:avLst/>
          </a:prstGeom>
          <a:ln w="12700">
            <a:miter lim="400000"/>
          </a:ln>
        </p:spPr>
      </p:pic>
      <p:sp>
        <p:nvSpPr>
          <p:cNvPr id="639" name="Shape 639"/>
          <p:cNvSpPr>
            <a:spLocks noGrp="1"/>
          </p:cNvSpPr>
          <p:nvPr>
            <p:ph type="sldNum" sz="quarter" idx="4294967295"/>
          </p:nvPr>
        </p:nvSpPr>
        <p:spPr>
          <a:xfrm>
            <a:off x="723900" y="6540500"/>
            <a:ext cx="127000" cy="139700"/>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defTabSz="457200">
              <a:spcBef>
                <a:spcPts val="200"/>
              </a:spcBef>
              <a:defRPr sz="900">
                <a:solidFill>
                  <a:srgbClr val="A6A6A6"/>
                </a:solidFill>
              </a:defRPr>
            </a:lvl1pPr>
          </a:lstStyle>
          <a:p>
            <a:fld id="{86CB4B4D-7CA3-9044-876B-883B54F8677D}" type="slidenum">
              <a:t>9</a:t>
            </a:fld>
            <a:endParaRPr/>
          </a:p>
        </p:txBody>
      </p:sp>
      <p:sp>
        <p:nvSpPr>
          <p:cNvPr id="640" name="Shape 640"/>
          <p:cNvSpPr/>
          <p:nvPr/>
        </p:nvSpPr>
        <p:spPr>
          <a:xfrm>
            <a:off x="732368" y="448892"/>
            <a:ext cx="7679264" cy="4826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defTabSz="457200">
              <a:defRPr sz="3200">
                <a:solidFill>
                  <a:srgbClr val="00AEEF"/>
                </a:solidFill>
                <a:latin typeface="Roboto Regular"/>
                <a:ea typeface="Roboto Regular"/>
                <a:cs typeface="Roboto Regular"/>
                <a:sym typeface="Roboto Regular"/>
              </a:defRPr>
            </a:lvl1pPr>
          </a:lstStyle>
          <a:p>
            <a:r>
              <a:t>UN Environment Indicators</a:t>
            </a:r>
          </a:p>
        </p:txBody>
      </p:sp>
      <p:pic>
        <p:nvPicPr>
          <p:cNvPr id="641" name="image3.jpeg"/>
          <p:cNvPicPr>
            <a:picLocks noChangeAspect="1"/>
          </p:cNvPicPr>
          <p:nvPr/>
        </p:nvPicPr>
        <p:blipFill>
          <a:blip r:embed="rId4">
            <a:extLst/>
          </a:blip>
          <a:stretch>
            <a:fillRect/>
          </a:stretch>
        </p:blipFill>
        <p:spPr>
          <a:xfrm>
            <a:off x="1093316" y="1254275"/>
            <a:ext cx="987713" cy="860700"/>
          </a:xfrm>
          <a:prstGeom prst="rect">
            <a:avLst/>
          </a:prstGeom>
          <a:ln w="12700">
            <a:miter lim="400000"/>
          </a:ln>
        </p:spPr>
      </p:pic>
      <p:pic>
        <p:nvPicPr>
          <p:cNvPr id="642" name="image4.jpeg"/>
          <p:cNvPicPr>
            <a:picLocks noChangeAspect="1"/>
          </p:cNvPicPr>
          <p:nvPr/>
        </p:nvPicPr>
        <p:blipFill>
          <a:blip r:embed="rId5">
            <a:extLst/>
          </a:blip>
          <a:stretch>
            <a:fillRect/>
          </a:stretch>
        </p:blipFill>
        <p:spPr>
          <a:xfrm>
            <a:off x="1077085" y="3262191"/>
            <a:ext cx="1020176" cy="914349"/>
          </a:xfrm>
          <a:prstGeom prst="rect">
            <a:avLst/>
          </a:prstGeom>
          <a:ln w="12700">
            <a:miter lim="400000"/>
          </a:ln>
        </p:spPr>
      </p:pic>
      <p:pic>
        <p:nvPicPr>
          <p:cNvPr id="643" name="image5.jpeg"/>
          <p:cNvPicPr>
            <a:picLocks noChangeAspect="1"/>
          </p:cNvPicPr>
          <p:nvPr/>
        </p:nvPicPr>
        <p:blipFill>
          <a:blip r:embed="rId6">
            <a:extLst/>
          </a:blip>
          <a:stretch>
            <a:fillRect/>
          </a:stretch>
        </p:blipFill>
        <p:spPr>
          <a:xfrm>
            <a:off x="1062533" y="4280298"/>
            <a:ext cx="1049279" cy="914349"/>
          </a:xfrm>
          <a:prstGeom prst="rect">
            <a:avLst/>
          </a:prstGeom>
          <a:ln w="12700">
            <a:miter lim="400000"/>
          </a:ln>
        </p:spPr>
      </p:pic>
      <p:pic>
        <p:nvPicPr>
          <p:cNvPr id="644" name="image6.jpeg"/>
          <p:cNvPicPr>
            <a:picLocks noChangeAspect="1"/>
          </p:cNvPicPr>
          <p:nvPr/>
        </p:nvPicPr>
        <p:blipFill>
          <a:blip r:embed="rId7">
            <a:extLst/>
          </a:blip>
          <a:stretch>
            <a:fillRect/>
          </a:stretch>
        </p:blipFill>
        <p:spPr>
          <a:xfrm>
            <a:off x="1070136" y="5318340"/>
            <a:ext cx="1034074" cy="907968"/>
          </a:xfrm>
          <a:prstGeom prst="rect">
            <a:avLst/>
          </a:prstGeom>
          <a:ln w="12700">
            <a:miter lim="400000"/>
          </a:ln>
        </p:spPr>
      </p:pic>
      <p:sp>
        <p:nvSpPr>
          <p:cNvPr id="645" name="Shape 645"/>
          <p:cNvSpPr/>
          <p:nvPr/>
        </p:nvSpPr>
        <p:spPr>
          <a:xfrm>
            <a:off x="2222500" y="1525119"/>
            <a:ext cx="4825204" cy="4597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defTabSz="457200">
              <a:spcBef>
                <a:spcPts val="2000"/>
              </a:spcBef>
              <a:defRPr sz="2400">
                <a:solidFill>
                  <a:srgbClr val="00B0F0"/>
                </a:solidFill>
                <a:latin typeface="Roboto Regular"/>
                <a:ea typeface="Roboto Regular"/>
                <a:cs typeface="Roboto Regular"/>
                <a:sym typeface="Roboto Regular"/>
              </a:defRPr>
            </a:lvl1pPr>
          </a:lstStyle>
          <a:p>
            <a:r>
              <a:rPr dirty="0"/>
              <a:t>6.3.2, 6.5.1, 6.6.1, </a:t>
            </a:r>
          </a:p>
        </p:txBody>
      </p:sp>
      <p:sp>
        <p:nvSpPr>
          <p:cNvPr id="646" name="Shape 646"/>
          <p:cNvSpPr/>
          <p:nvPr/>
        </p:nvSpPr>
        <p:spPr>
          <a:xfrm>
            <a:off x="2222500" y="3542029"/>
            <a:ext cx="3069837" cy="45973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defTabSz="457200">
              <a:spcBef>
                <a:spcPts val="2000"/>
              </a:spcBef>
              <a:defRPr sz="2400">
                <a:solidFill>
                  <a:srgbClr val="7992B1"/>
                </a:solidFill>
                <a:latin typeface="Roboto Regular"/>
                <a:ea typeface="Roboto Regular"/>
                <a:cs typeface="Roboto Regular"/>
                <a:sym typeface="Roboto Regular"/>
              </a:defRPr>
            </a:lvl1pPr>
          </a:lstStyle>
          <a:p>
            <a:r>
              <a:t>14.1.1, 14.2.1, 14.5.1 </a:t>
            </a:r>
          </a:p>
        </p:txBody>
      </p:sp>
      <p:sp>
        <p:nvSpPr>
          <p:cNvPr id="647" name="Shape 647"/>
          <p:cNvSpPr/>
          <p:nvPr/>
        </p:nvSpPr>
        <p:spPr>
          <a:xfrm>
            <a:off x="2222500" y="4443343"/>
            <a:ext cx="5052020" cy="461661"/>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defTabSz="457200">
              <a:spcBef>
                <a:spcPts val="2000"/>
              </a:spcBef>
              <a:defRPr sz="2400">
                <a:solidFill>
                  <a:srgbClr val="92D050"/>
                </a:solidFill>
                <a:latin typeface="Roboto Regular"/>
                <a:ea typeface="Roboto Regular"/>
                <a:cs typeface="Roboto Regular"/>
                <a:sym typeface="Roboto Regular"/>
              </a:defRPr>
            </a:lvl1pPr>
          </a:lstStyle>
          <a:p>
            <a:r>
              <a:rPr dirty="0"/>
              <a:t>15.1.2, 15.4.1, 15.9.1</a:t>
            </a:r>
            <a:r>
              <a:rPr lang="en-US" dirty="0"/>
              <a:t>, 15.a.1, 15.b.1</a:t>
            </a:r>
            <a:endParaRPr dirty="0"/>
          </a:p>
        </p:txBody>
      </p:sp>
      <p:sp>
        <p:nvSpPr>
          <p:cNvPr id="648" name="Shape 648"/>
          <p:cNvSpPr/>
          <p:nvPr/>
        </p:nvSpPr>
        <p:spPr>
          <a:xfrm>
            <a:off x="2222500" y="5542453"/>
            <a:ext cx="2137875" cy="45973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defTabSz="457200">
              <a:spcBef>
                <a:spcPts val="2000"/>
              </a:spcBef>
              <a:defRPr sz="2400">
                <a:solidFill>
                  <a:srgbClr val="17375E"/>
                </a:solidFill>
                <a:latin typeface="Roboto Regular"/>
                <a:ea typeface="Roboto Regular"/>
                <a:cs typeface="Roboto Regular"/>
                <a:sym typeface="Roboto Regular"/>
              </a:defRPr>
            </a:lvl1pPr>
          </a:lstStyle>
          <a:p>
            <a:r>
              <a:t>17.7.1, 17.14.1</a:t>
            </a:r>
          </a:p>
        </p:txBody>
      </p:sp>
      <p:sp>
        <p:nvSpPr>
          <p:cNvPr id="649" name="Shape 649"/>
          <p:cNvSpPr/>
          <p:nvPr/>
        </p:nvSpPr>
        <p:spPr>
          <a:xfrm>
            <a:off x="728121" y="1193800"/>
            <a:ext cx="7679264" cy="0"/>
          </a:xfrm>
          <a:prstGeom prst="line">
            <a:avLst/>
          </a:prstGeom>
          <a:ln w="12700">
            <a:solidFill>
              <a:srgbClr val="00AEEF"/>
            </a:solidFill>
          </a:ln>
        </p:spPr>
        <p:txBody>
          <a:bodyPr lIns="45718" tIns="45718" rIns="45718" bIns="45718"/>
          <a:lstStyle/>
          <a:p>
            <a:endParaRPr/>
          </a:p>
        </p:txBody>
      </p:sp>
      <p:sp>
        <p:nvSpPr>
          <p:cNvPr id="650" name="Shape 650"/>
          <p:cNvSpPr/>
          <p:nvPr/>
        </p:nvSpPr>
        <p:spPr>
          <a:xfrm>
            <a:off x="728121" y="6350001"/>
            <a:ext cx="7679264" cy="1"/>
          </a:xfrm>
          <a:prstGeom prst="line">
            <a:avLst/>
          </a:prstGeom>
          <a:ln w="12700">
            <a:solidFill>
              <a:srgbClr val="00AEEF"/>
            </a:solidFill>
          </a:ln>
        </p:spPr>
        <p:txBody>
          <a:bodyPr lIns="45718" tIns="45718" rIns="45718" bIns="45718"/>
          <a:lstStyle/>
          <a:p>
            <a:endParaRPr/>
          </a:p>
        </p:txBody>
      </p:sp>
    </p:spTree>
    <p:extLst>
      <p:ext uri="{BB962C8B-B14F-4D97-AF65-F5344CB8AC3E}">
        <p14:creationId xmlns:p14="http://schemas.microsoft.com/office/powerpoint/2010/main" val="1677544044"/>
      </p:ext>
    </p:extLst>
  </p:cSld>
  <p:clrMapOvr>
    <a:masterClrMapping/>
  </p:clrMapOvr>
  <p:transition spd="slow">
    <p:push/>
  </p:transition>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0.000000 0.000000 L -0.097222 -0.064978" pathEditMode="relative">
                                      <p:cBhvr>
                                        <p:cTn id="6" dur="1000" fill="hold"/>
                                        <p:tgtEl>
                                          <p:spTgt spid="645"/>
                                        </p:tgtEl>
                                        <p:attrNameLst>
                                          <p:attrName>ppt_x</p:attrName>
                                          <p:attrName>ppt_y</p:attrName>
                                        </p:attrNameLst>
                                      </p:cBhvr>
                                    </p:animMotion>
                                  </p:childTnLst>
                                </p:cTn>
                              </p:par>
                            </p:childTnLst>
                          </p:cTn>
                        </p:par>
                        <p:par>
                          <p:cTn id="7" fill="hold">
                            <p:stCondLst>
                              <p:cond delay="0"/>
                            </p:stCondLst>
                            <p:childTnLst>
                              <p:par>
                                <p:cTn id="8" presetID="6" presetClass="emph" presetSubtype="0" accel="50000" decel="50000" fill="hold" grpId="0" nodeType="withEffect">
                                  <p:stCondLst>
                                    <p:cond delay="0"/>
                                  </p:stCondLst>
                                  <p:childTnLst>
                                    <p:animScale>
                                      <p:cBhvr>
                                        <p:cTn id="9" dur="1000" fill="hold"/>
                                        <p:tgtEl>
                                          <p:spTgt spid="645"/>
                                        </p:tgtEl>
                                      </p:cBhvr>
                                      <p:by x="44743" y="44743"/>
                                    </p:animScale>
                                  </p:childTnLst>
                                </p:cTn>
                              </p:par>
                            </p:childTnLst>
                          </p:cTn>
                        </p:par>
                        <p:par>
                          <p:cTn id="10" fill="hold">
                            <p:stCondLst>
                              <p:cond delay="0"/>
                            </p:stCondLst>
                            <p:childTnLst>
                              <p:par>
                                <p:cTn id="11" presetID="-1" presetClass="path" presetSubtype="0" accel="50000" decel="50000" fill="hold" nodeType="withEffect">
                                  <p:stCondLst>
                                    <p:cond delay="0"/>
                                  </p:stCondLst>
                                  <p:childTnLst>
                                    <p:animMotion origin="layout" path="M 0.000000 0.000000 L -0.154177 -0.076649" pathEditMode="relative">
                                      <p:cBhvr>
                                        <p:cTn id="12" dur="1000" fill="hold"/>
                                        <p:tgtEl>
                                          <p:spTgt spid="631"/>
                                        </p:tgtEl>
                                        <p:attrNameLst>
                                          <p:attrName>ppt_x</p:attrName>
                                          <p:attrName>ppt_y</p:attrName>
                                        </p:attrNameLst>
                                      </p:cBhvr>
                                    </p:animMotion>
                                  </p:childTnLst>
                                </p:cTn>
                              </p:par>
                            </p:childTnLst>
                          </p:cTn>
                        </p:par>
                        <p:par>
                          <p:cTn id="13" fill="hold">
                            <p:stCondLst>
                              <p:cond delay="0"/>
                            </p:stCondLst>
                            <p:childTnLst>
                              <p:par>
                                <p:cTn id="14" presetID="6" presetClass="emph" presetSubtype="0" accel="50000" decel="50000" fill="hold" grpId="0" nodeType="withEffect">
                                  <p:stCondLst>
                                    <p:cond delay="0"/>
                                  </p:stCondLst>
                                  <p:childTnLst>
                                    <p:animScale>
                                      <p:cBhvr>
                                        <p:cTn id="15" dur="1000" fill="hold"/>
                                        <p:tgtEl>
                                          <p:spTgt spid="631"/>
                                        </p:tgtEl>
                                      </p:cBhvr>
                                      <p:by x="49998" y="49998"/>
                                    </p:animScale>
                                  </p:childTnLst>
                                </p:cTn>
                              </p:par>
                            </p:childTnLst>
                          </p:cTn>
                        </p:par>
                        <p:par>
                          <p:cTn id="16" fill="hold">
                            <p:stCondLst>
                              <p:cond delay="0"/>
                            </p:stCondLst>
                            <p:childTnLst>
                              <p:par>
                                <p:cTn id="17" presetID="-1" presetClass="path" presetSubtype="0" accel="50000" decel="50000" fill="hold" nodeType="withEffect">
                                  <p:stCondLst>
                                    <p:cond delay="0"/>
                                  </p:stCondLst>
                                  <p:childTnLst>
                                    <p:animMotion origin="layout" path="M 0.000000 0.000000 L -0.030764 -0.047331" pathEditMode="relative">
                                      <p:cBhvr>
                                        <p:cTn id="18" dur="1000" fill="hold"/>
                                        <p:tgtEl>
                                          <p:spTgt spid="646"/>
                                        </p:tgtEl>
                                        <p:attrNameLst>
                                          <p:attrName>ppt_x</p:attrName>
                                          <p:attrName>ppt_y</p:attrName>
                                        </p:attrNameLst>
                                      </p:cBhvr>
                                    </p:animMotion>
                                  </p:childTnLst>
                                </p:cTn>
                              </p:par>
                            </p:childTnLst>
                          </p:cTn>
                        </p:par>
                        <p:par>
                          <p:cTn id="19" fill="hold">
                            <p:stCondLst>
                              <p:cond delay="0"/>
                            </p:stCondLst>
                            <p:childTnLst>
                              <p:par>
                                <p:cTn id="20" presetID="6" presetClass="emph" presetSubtype="0" accel="50000" decel="50000" fill="hold" grpId="0" nodeType="withEffect">
                                  <p:stCondLst>
                                    <p:cond delay="0"/>
                                  </p:stCondLst>
                                  <p:childTnLst>
                                    <p:animScale>
                                      <p:cBhvr>
                                        <p:cTn id="21" dur="1000" fill="hold"/>
                                        <p:tgtEl>
                                          <p:spTgt spid="646"/>
                                        </p:tgtEl>
                                      </p:cBhvr>
                                      <p:by x="50000" y="50000"/>
                                    </p:animScale>
                                  </p:childTnLst>
                                </p:cTn>
                              </p:par>
                            </p:childTnLst>
                          </p:cTn>
                        </p:par>
                        <p:par>
                          <p:cTn id="22" fill="hold">
                            <p:stCondLst>
                              <p:cond delay="0"/>
                            </p:stCondLst>
                            <p:childTnLst>
                              <p:par>
                                <p:cTn id="23" presetID="-1" presetClass="path" presetSubtype="0" accel="50000" decel="50000" fill="hold" nodeType="withEffect">
                                  <p:stCondLst>
                                    <p:cond delay="0"/>
                                  </p:stCondLst>
                                  <p:childTnLst>
                                    <p:animMotion origin="layout" path="M 0.000000 0.000000 L -0.033210 -0.036134" pathEditMode="relative">
                                      <p:cBhvr>
                                        <p:cTn id="24" dur="1000" fill="hold"/>
                                        <p:tgtEl>
                                          <p:spTgt spid="647"/>
                                        </p:tgtEl>
                                        <p:attrNameLst>
                                          <p:attrName>ppt_x</p:attrName>
                                          <p:attrName>ppt_y</p:attrName>
                                        </p:attrNameLst>
                                      </p:cBhvr>
                                    </p:animMotion>
                                  </p:childTnLst>
                                </p:cTn>
                              </p:par>
                            </p:childTnLst>
                          </p:cTn>
                        </p:par>
                        <p:par>
                          <p:cTn id="25" fill="hold">
                            <p:stCondLst>
                              <p:cond delay="0"/>
                            </p:stCondLst>
                            <p:childTnLst>
                              <p:par>
                                <p:cTn id="26" presetID="6" presetClass="emph" presetSubtype="0" accel="50000" decel="50000" fill="hold" grpId="0" nodeType="withEffect">
                                  <p:stCondLst>
                                    <p:cond delay="0"/>
                                  </p:stCondLst>
                                  <p:childTnLst>
                                    <p:animScale>
                                      <p:cBhvr>
                                        <p:cTn id="27" dur="1000" fill="hold"/>
                                        <p:tgtEl>
                                          <p:spTgt spid="647"/>
                                        </p:tgtEl>
                                      </p:cBhvr>
                                      <p:by x="50000" y="50000"/>
                                    </p:animScale>
                                  </p:childTnLst>
                                </p:cTn>
                              </p:par>
                            </p:childTnLst>
                          </p:cTn>
                        </p:par>
                        <p:par>
                          <p:cTn id="28" fill="hold">
                            <p:stCondLst>
                              <p:cond delay="0"/>
                            </p:stCondLst>
                            <p:childTnLst>
                              <p:par>
                                <p:cTn id="29" presetID="-1" presetClass="path" presetSubtype="0" accel="50000" decel="50000" fill="hold" nodeType="withEffect">
                                  <p:stCondLst>
                                    <p:cond delay="0"/>
                                  </p:stCondLst>
                                  <p:childTnLst>
                                    <p:animMotion origin="layout" path="M 0.000000 0.000000 L -0.012855 -0.058173" pathEditMode="relative">
                                      <p:cBhvr>
                                        <p:cTn id="30" dur="1000" fill="hold"/>
                                        <p:tgtEl>
                                          <p:spTgt spid="648"/>
                                        </p:tgtEl>
                                        <p:attrNameLst>
                                          <p:attrName>ppt_x</p:attrName>
                                          <p:attrName>ppt_y</p:attrName>
                                        </p:attrNameLst>
                                      </p:cBhvr>
                                    </p:animMotion>
                                  </p:childTnLst>
                                </p:cTn>
                              </p:par>
                            </p:childTnLst>
                          </p:cTn>
                        </p:par>
                        <p:par>
                          <p:cTn id="31" fill="hold">
                            <p:stCondLst>
                              <p:cond delay="0"/>
                            </p:stCondLst>
                            <p:childTnLst>
                              <p:par>
                                <p:cTn id="32" presetID="6" presetClass="emph" presetSubtype="0" accel="50000" decel="50000" fill="hold" grpId="0" nodeType="withEffect">
                                  <p:stCondLst>
                                    <p:cond delay="0"/>
                                  </p:stCondLst>
                                  <p:childTnLst>
                                    <p:animScale>
                                      <p:cBhvr>
                                        <p:cTn id="33" dur="1000" fill="hold"/>
                                        <p:tgtEl>
                                          <p:spTgt spid="648"/>
                                        </p:tgtEl>
                                      </p:cBhvr>
                                      <p:by x="50000" y="50000"/>
                                    </p:animScale>
                                  </p:childTnLst>
                                </p:cTn>
                              </p:par>
                            </p:childTnLst>
                          </p:cTn>
                        </p:par>
                        <p:par>
                          <p:cTn id="34" fill="hold">
                            <p:stCondLst>
                              <p:cond delay="1000"/>
                            </p:stCondLst>
                            <p:childTnLst>
                              <p:par>
                                <p:cTn id="35" presetID="23" presetClass="entr" presetSubtype="16" fill="hold" grpId="0" nodeType="afterEffect">
                                  <p:stCondLst>
                                    <p:cond delay="0"/>
                                  </p:stCondLst>
                                  <p:iterate>
                                    <p:tmAbs val="0"/>
                                  </p:iterate>
                                  <p:childTnLst>
                                    <p:set>
                                      <p:cBhvr>
                                        <p:cTn id="36" fill="hold"/>
                                        <p:tgtEl>
                                          <p:spTgt spid="633"/>
                                        </p:tgtEl>
                                        <p:attrNameLst>
                                          <p:attrName>style.visibility</p:attrName>
                                        </p:attrNameLst>
                                      </p:cBhvr>
                                      <p:to>
                                        <p:strVal val="visible"/>
                                      </p:to>
                                    </p:set>
                                    <p:anim calcmode="lin" valueType="num">
                                      <p:cBhvr>
                                        <p:cTn id="37" dur="1000" fill="hold"/>
                                        <p:tgtEl>
                                          <p:spTgt spid="633"/>
                                        </p:tgtEl>
                                        <p:attrNameLst>
                                          <p:attrName>ppt_w</p:attrName>
                                        </p:attrNameLst>
                                      </p:cBhvr>
                                      <p:tavLst>
                                        <p:tav tm="0">
                                          <p:val>
                                            <p:fltVal val="0"/>
                                          </p:val>
                                        </p:tav>
                                        <p:tav tm="100000">
                                          <p:val>
                                            <p:strVal val="#ppt_w"/>
                                          </p:val>
                                        </p:tav>
                                      </p:tavLst>
                                    </p:anim>
                                    <p:anim calcmode="lin" valueType="num">
                                      <p:cBhvr>
                                        <p:cTn id="38" dur="1000" fill="hold"/>
                                        <p:tgtEl>
                                          <p:spTgt spid="633"/>
                                        </p:tgtEl>
                                        <p:attrNameLst>
                                          <p:attrName>ppt_h</p:attrName>
                                        </p:attrNameLst>
                                      </p:cBhvr>
                                      <p:tavLst>
                                        <p:tav tm="0">
                                          <p:val>
                                            <p:fltVal val="0"/>
                                          </p:val>
                                        </p:tav>
                                        <p:tav tm="100000">
                                          <p:val>
                                            <p:strVal val="#ppt_h"/>
                                          </p:val>
                                        </p:tav>
                                      </p:tavLst>
                                    </p:anim>
                                  </p:childTnLst>
                                </p:cTn>
                              </p:par>
                              <p:par>
                                <p:cTn id="39" presetID="23" presetClass="entr" presetSubtype="16" fill="hold" grpId="0" nodeType="withEffect">
                                  <p:stCondLst>
                                    <p:cond delay="0"/>
                                  </p:stCondLst>
                                  <p:iterate>
                                    <p:tmAbs val="0"/>
                                  </p:iterate>
                                  <p:childTnLst>
                                    <p:set>
                                      <p:cBhvr>
                                        <p:cTn id="40" fill="hold"/>
                                        <p:tgtEl>
                                          <p:spTgt spid="632"/>
                                        </p:tgtEl>
                                        <p:attrNameLst>
                                          <p:attrName>style.visibility</p:attrName>
                                        </p:attrNameLst>
                                      </p:cBhvr>
                                      <p:to>
                                        <p:strVal val="visible"/>
                                      </p:to>
                                    </p:set>
                                    <p:anim calcmode="lin" valueType="num">
                                      <p:cBhvr>
                                        <p:cTn id="41" dur="1000" fill="hold"/>
                                        <p:tgtEl>
                                          <p:spTgt spid="632"/>
                                        </p:tgtEl>
                                        <p:attrNameLst>
                                          <p:attrName>ppt_w</p:attrName>
                                        </p:attrNameLst>
                                      </p:cBhvr>
                                      <p:tavLst>
                                        <p:tav tm="0">
                                          <p:val>
                                            <p:fltVal val="0"/>
                                          </p:val>
                                        </p:tav>
                                        <p:tav tm="100000">
                                          <p:val>
                                            <p:strVal val="#ppt_w"/>
                                          </p:val>
                                        </p:tav>
                                      </p:tavLst>
                                    </p:anim>
                                    <p:anim calcmode="lin" valueType="num">
                                      <p:cBhvr>
                                        <p:cTn id="42" dur="1000" fill="hold"/>
                                        <p:tgtEl>
                                          <p:spTgt spid="632"/>
                                        </p:tgtEl>
                                        <p:attrNameLst>
                                          <p:attrName>ppt_h</p:attrName>
                                        </p:attrNameLst>
                                      </p:cBhvr>
                                      <p:tavLst>
                                        <p:tav tm="0">
                                          <p:val>
                                            <p:fltVal val="0"/>
                                          </p:val>
                                        </p:tav>
                                        <p:tav tm="100000">
                                          <p:val>
                                            <p:strVal val="#ppt_h"/>
                                          </p:val>
                                        </p:tav>
                                      </p:tavLst>
                                    </p:anim>
                                  </p:childTnLst>
                                </p:cTn>
                              </p:par>
                              <p:par>
                                <p:cTn id="43" presetID="23" presetClass="entr" presetSubtype="16" fill="hold" grpId="0" nodeType="withEffect">
                                  <p:stCondLst>
                                    <p:cond delay="0"/>
                                  </p:stCondLst>
                                  <p:iterate>
                                    <p:tmAbs val="0"/>
                                  </p:iterate>
                                  <p:childTnLst>
                                    <p:set>
                                      <p:cBhvr>
                                        <p:cTn id="44" fill="hold"/>
                                        <p:tgtEl>
                                          <p:spTgt spid="634"/>
                                        </p:tgtEl>
                                        <p:attrNameLst>
                                          <p:attrName>style.visibility</p:attrName>
                                        </p:attrNameLst>
                                      </p:cBhvr>
                                      <p:to>
                                        <p:strVal val="visible"/>
                                      </p:to>
                                    </p:set>
                                    <p:anim calcmode="lin" valueType="num">
                                      <p:cBhvr>
                                        <p:cTn id="45" dur="1000" fill="hold"/>
                                        <p:tgtEl>
                                          <p:spTgt spid="634"/>
                                        </p:tgtEl>
                                        <p:attrNameLst>
                                          <p:attrName>ppt_w</p:attrName>
                                        </p:attrNameLst>
                                      </p:cBhvr>
                                      <p:tavLst>
                                        <p:tav tm="0">
                                          <p:val>
                                            <p:fltVal val="0"/>
                                          </p:val>
                                        </p:tav>
                                        <p:tav tm="100000">
                                          <p:val>
                                            <p:strVal val="#ppt_w"/>
                                          </p:val>
                                        </p:tav>
                                      </p:tavLst>
                                    </p:anim>
                                    <p:anim calcmode="lin" valueType="num">
                                      <p:cBhvr>
                                        <p:cTn id="46" dur="1000" fill="hold"/>
                                        <p:tgtEl>
                                          <p:spTgt spid="634"/>
                                        </p:tgtEl>
                                        <p:attrNameLst>
                                          <p:attrName>ppt_h</p:attrName>
                                        </p:attrNameLst>
                                      </p:cBhvr>
                                      <p:tavLst>
                                        <p:tav tm="0">
                                          <p:val>
                                            <p:fltVal val="0"/>
                                          </p:val>
                                        </p:tav>
                                        <p:tav tm="100000">
                                          <p:val>
                                            <p:strVal val="#ppt_h"/>
                                          </p:val>
                                        </p:tav>
                                      </p:tavLst>
                                    </p:anim>
                                  </p:childTnLst>
                                </p:cTn>
                              </p:par>
                              <p:par>
                                <p:cTn id="47" presetID="23" presetClass="entr" presetSubtype="16" fill="hold" grpId="0" nodeType="withEffect">
                                  <p:stCondLst>
                                    <p:cond delay="0"/>
                                  </p:stCondLst>
                                  <p:iterate>
                                    <p:tmAbs val="0"/>
                                  </p:iterate>
                                  <p:childTnLst>
                                    <p:set>
                                      <p:cBhvr>
                                        <p:cTn id="48" fill="hold"/>
                                        <p:tgtEl>
                                          <p:spTgt spid="635"/>
                                        </p:tgtEl>
                                        <p:attrNameLst>
                                          <p:attrName>style.visibility</p:attrName>
                                        </p:attrNameLst>
                                      </p:cBhvr>
                                      <p:to>
                                        <p:strVal val="visible"/>
                                      </p:to>
                                    </p:set>
                                    <p:anim calcmode="lin" valueType="num">
                                      <p:cBhvr>
                                        <p:cTn id="49" dur="1000" fill="hold"/>
                                        <p:tgtEl>
                                          <p:spTgt spid="635"/>
                                        </p:tgtEl>
                                        <p:attrNameLst>
                                          <p:attrName>ppt_w</p:attrName>
                                        </p:attrNameLst>
                                      </p:cBhvr>
                                      <p:tavLst>
                                        <p:tav tm="0">
                                          <p:val>
                                            <p:fltVal val="0"/>
                                          </p:val>
                                        </p:tav>
                                        <p:tav tm="100000">
                                          <p:val>
                                            <p:strVal val="#ppt_w"/>
                                          </p:val>
                                        </p:tav>
                                      </p:tavLst>
                                    </p:anim>
                                    <p:anim calcmode="lin" valueType="num">
                                      <p:cBhvr>
                                        <p:cTn id="50" dur="1000" fill="hold"/>
                                        <p:tgtEl>
                                          <p:spTgt spid="635"/>
                                        </p:tgtEl>
                                        <p:attrNameLst>
                                          <p:attrName>ppt_h</p:attrName>
                                        </p:attrNameLst>
                                      </p:cBhvr>
                                      <p:tavLst>
                                        <p:tav tm="0">
                                          <p:val>
                                            <p:fltVal val="0"/>
                                          </p:val>
                                        </p:tav>
                                        <p:tav tm="100000">
                                          <p:val>
                                            <p:strVal val="#ppt_h"/>
                                          </p:val>
                                        </p:tav>
                                      </p:tavLst>
                                    </p:anim>
                                  </p:childTnLst>
                                </p:cTn>
                              </p:par>
                              <p:par>
                                <p:cTn id="51" presetID="23" presetClass="entr" presetSubtype="16" fill="hold" grpId="0" nodeType="withEffect">
                                  <p:stCondLst>
                                    <p:cond delay="0"/>
                                  </p:stCondLst>
                                  <p:iterate>
                                    <p:tmAbs val="0"/>
                                  </p:iterate>
                                  <p:childTnLst>
                                    <p:set>
                                      <p:cBhvr>
                                        <p:cTn id="52" fill="hold"/>
                                        <p:tgtEl>
                                          <p:spTgt spid="636"/>
                                        </p:tgtEl>
                                        <p:attrNameLst>
                                          <p:attrName>style.visibility</p:attrName>
                                        </p:attrNameLst>
                                      </p:cBhvr>
                                      <p:to>
                                        <p:strVal val="visible"/>
                                      </p:to>
                                    </p:set>
                                    <p:anim calcmode="lin" valueType="num">
                                      <p:cBhvr>
                                        <p:cTn id="53" dur="1000" fill="hold"/>
                                        <p:tgtEl>
                                          <p:spTgt spid="636"/>
                                        </p:tgtEl>
                                        <p:attrNameLst>
                                          <p:attrName>ppt_w</p:attrName>
                                        </p:attrNameLst>
                                      </p:cBhvr>
                                      <p:tavLst>
                                        <p:tav tm="0">
                                          <p:val>
                                            <p:fltVal val="0"/>
                                          </p:val>
                                        </p:tav>
                                        <p:tav tm="100000">
                                          <p:val>
                                            <p:strVal val="#ppt_w"/>
                                          </p:val>
                                        </p:tav>
                                      </p:tavLst>
                                    </p:anim>
                                    <p:anim calcmode="lin" valueType="num">
                                      <p:cBhvr>
                                        <p:cTn id="54" dur="1000" fill="hold"/>
                                        <p:tgtEl>
                                          <p:spTgt spid="63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1" grpId="0" animBg="1" advAuto="0"/>
      <p:bldP spid="632" grpId="0" animBg="1" advAuto="0"/>
      <p:bldP spid="633" grpId="0" animBg="1" advAuto="0"/>
      <p:bldP spid="634" grpId="0" animBg="1" advAuto="0"/>
      <p:bldP spid="635" grpId="0" animBg="1" advAuto="0"/>
      <p:bldP spid="636" grpId="0" animBg="1" advAuto="0"/>
      <p:bldP spid="645" grpId="0" animBg="1" advAuto="0"/>
      <p:bldP spid="646" grpId="0" animBg="1" advAuto="0"/>
      <p:bldP spid="647" grpId="0" animBg="1" advAuto="0"/>
      <p:bldP spid="648" grpId="0" animBg="1" advAuto="0"/>
    </p:bldLst>
  </p:timing>
</p:sld>
</file>

<file path=ppt/theme/theme1.xml><?xml version="1.0" encoding="utf-8"?>
<a:theme xmlns:a="http://schemas.openxmlformats.org/drawingml/2006/main" name="UNEnvironment_PPT_English_ver2">
  <a:themeElements>
    <a:clrScheme name="UNEnvironment_PPT_English_ver2">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UNEnvironment_PPT_English_ver2">
      <a:majorFont>
        <a:latin typeface="Calibri"/>
        <a:ea typeface="Calibri"/>
        <a:cs typeface="Calibri"/>
      </a:majorFont>
      <a:minorFont>
        <a:latin typeface="Helvetica"/>
        <a:ea typeface="Helvetica"/>
        <a:cs typeface="Helvetica"/>
      </a:minorFont>
    </a:fontScheme>
    <a:fmtScheme name="UNEnvironment_PPT_English_ver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UNEnvironment_PPT_English_ver2">
  <a:themeElements>
    <a:clrScheme name="UNEnvironment_PPT_English_ver2">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UNEnvironment_PPT_English_ver2">
      <a:majorFont>
        <a:latin typeface="Calibri"/>
        <a:ea typeface="Calibri"/>
        <a:cs typeface="Calibri"/>
      </a:majorFont>
      <a:minorFont>
        <a:latin typeface="Helvetica"/>
        <a:ea typeface="Helvetica"/>
        <a:cs typeface="Helvetica"/>
      </a:minorFont>
    </a:fontScheme>
    <a:fmtScheme name="UNEnvironment_PPT_English_ver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13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6475</TotalTime>
  <Words>740</Words>
  <Application>Microsoft Office PowerPoint</Application>
  <PresentationFormat>On-screen Show (4:3)</PresentationFormat>
  <Paragraphs>118</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Aharoni</vt:lpstr>
      <vt:lpstr>Arial</vt:lpstr>
      <vt:lpstr>Calibri</vt:lpstr>
      <vt:lpstr>Gill Sans</vt:lpstr>
      <vt:lpstr>Gill Sans Light</vt:lpstr>
      <vt:lpstr>Helvetica</vt:lpstr>
      <vt:lpstr>Roboto Regular</vt:lpstr>
      <vt:lpstr>Wingdings</vt:lpstr>
      <vt:lpstr>UNEnvironment_PPT_English_ver2</vt:lpstr>
      <vt:lpstr>How will the 2030 Agenda  be monitored?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will the 2030 Agenda  be monitored?</dc:title>
  <dc:creator>Jillian Campbell</dc:creator>
  <cp:lastModifiedBy>Diana Ngina - Affiliate</cp:lastModifiedBy>
  <cp:revision>41</cp:revision>
  <dcterms:modified xsi:type="dcterms:W3CDTF">2018-10-04T14:12:50Z</dcterms:modified>
</cp:coreProperties>
</file>